
<file path=[Content_Types].xml><?xml version="1.0" encoding="utf-8"?>
<Types xmlns="http://schemas.openxmlformats.org/package/2006/content-types">
  <Default Extension="jpeg" ContentType="image/jpe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
  </p:notesMasterIdLst>
  <p:sldIdLst>
    <p:sldId id="383" r:id="rId3"/>
    <p:sldId id="269" r:id="rId4"/>
    <p:sldId id="342" r:id="rId5"/>
    <p:sldId id="379" r:id="rId6"/>
    <p:sldId id="381" r:id="rId8"/>
    <p:sldId id="382" r:id="rId9"/>
    <p:sldId id="378" r:id="rId10"/>
    <p:sldId id="385" r:id="rId11"/>
    <p:sldId id="386" r:id="rId12"/>
    <p:sldId id="384" r:id="rId13"/>
    <p:sldId id="377" r:id="rId14"/>
    <p:sldId id="343" r:id="rId15"/>
    <p:sldId id="316" r:id="rId16"/>
    <p:sldId id="309" r:id="rId17"/>
    <p:sldId id="317" r:id="rId18"/>
    <p:sldId id="268" r:id="rId19"/>
    <p:sldId id="267" r:id="rId20"/>
    <p:sldId id="320" r:id="rId21"/>
    <p:sldId id="321" r:id="rId2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2FDB2607-1784-4EEB-B798-7EB5836EED8A}">
        <p14:showMediaCtrls xmlns:p14="http://schemas.microsoft.com/office/powerpoint/2010/main" val="1"/>
      </p:ext>
    </p:extLst>
  </p:showPr>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9" d="100"/>
          <a:sy n="89" d="100"/>
        </p:scale>
        <p:origin x="-61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notesMaster" Target="notesMasters/notesMaster1.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幻灯片图像占位符 1"/>
          <p:cNvSpPr>
            <a:spLocks noGrp="1" noRot="1" noChangeAspect="1" noChangeArrowheads="1"/>
          </p:cNvSpPr>
          <p:nvPr>
            <p:ph type="sldImg" idx="4294967295"/>
          </p:nvPr>
        </p:nvSpPr>
        <p:spPr>
          <a:ln>
            <a:miter lim="800000"/>
          </a:ln>
        </p:spPr>
      </p:sp>
      <p:sp>
        <p:nvSpPr>
          <p:cNvPr id="19458" name="文本占位符 2"/>
          <p:cNvSpPr>
            <a:spLocks noGrp="1" noChangeArrowheads="1"/>
          </p:cNvSpPr>
          <p:nvPr>
            <p:ph type="body" idx="4294967295"/>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b="1" dirty="0">
              <a:latin typeface="黑体" panose="02010609060101010101" pitchFamily="49" charset="-122"/>
              <a:ea typeface="黑体" panose="02010609060101010101" pitchFamily="49"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8306"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pPr>
            <a:fld id="{9A0DB2DC-4C9A-4742-B13C-FB6460FD3503}" type="slidenum">
              <a:rPr lang="zh-CN" altLang="en-US" dirty="0"/>
            </a:fld>
            <a:endParaRPr lang="zh-CN" altLang="en-US" dirty="0"/>
          </a:p>
        </p:txBody>
      </p:sp>
      <p:sp>
        <p:nvSpPr>
          <p:cNvPr id="98307" name="Rectangle 2"/>
          <p:cNvSpPr>
            <a:spLocks noRot="1" noTextEdit="1"/>
          </p:cNvSpPr>
          <p:nvPr>
            <p:ph type="sldImg"/>
          </p:nvPr>
        </p:nvSpPr>
        <p:spPr/>
      </p:sp>
      <p:sp>
        <p:nvSpPr>
          <p:cNvPr id="98308" name="Rectangle 3"/>
          <p:cNvSpPr>
            <a:spLocks noGrp="1"/>
          </p:cNvSpPr>
          <p:nvPr>
            <p:ph type="body" idx="1"/>
          </p:nvPr>
        </p:nvSpPr>
        <p:spPr/>
        <p:txBody>
          <a:bodyPr wrap="square" lIns="91440" tIns="45720" rIns="91440" bIns="45720" anchor="t"/>
          <a:p>
            <a:pPr lvl="0"/>
            <a:r>
              <a:rPr lang="zh-CN" altLang="en-US" dirty="0"/>
              <a:t>　　</a:t>
            </a:r>
            <a:r>
              <a:rPr lang="en-US" altLang="zh-CN" dirty="0"/>
              <a:t>1776</a:t>
            </a:r>
            <a:r>
              <a:rPr lang="zh-CN" altLang="en-US" dirty="0"/>
              <a:t>年</a:t>
            </a:r>
            <a:r>
              <a:rPr lang="en-US" altLang="zh-CN" dirty="0"/>
              <a:t>6</a:t>
            </a:r>
            <a:r>
              <a:rPr lang="zh-CN" altLang="en-US" dirty="0"/>
              <a:t>月</a:t>
            </a:r>
            <a:r>
              <a:rPr lang="en-US" altLang="zh-CN" dirty="0"/>
              <a:t>7</a:t>
            </a:r>
            <a:r>
              <a:rPr lang="zh-CN" altLang="en-US" dirty="0"/>
              <a:t>日，弗吉尼亚代表提出了殖民地脱离英国的决议案。会议选出杰斐逊、富兰克林、约翰</a:t>
            </a:r>
            <a:r>
              <a:rPr lang="en-US" altLang="zh-CN" dirty="0"/>
              <a:t>·</a:t>
            </a:r>
            <a:r>
              <a:rPr lang="zh-CN" altLang="en-US" dirty="0"/>
              <a:t>亚当斯等人组成委员会，起草脱离英国而独立的宣言。</a:t>
            </a:r>
            <a:r>
              <a:rPr lang="en-US" altLang="zh-CN" dirty="0"/>
              <a:t>7</a:t>
            </a:r>
            <a:r>
              <a:rPr lang="zh-CN" altLang="en-US" dirty="0"/>
              <a:t>月</a:t>
            </a:r>
            <a:r>
              <a:rPr lang="en-US" altLang="zh-CN" dirty="0"/>
              <a:t>4</a:t>
            </a:r>
            <a:r>
              <a:rPr lang="zh-CN" altLang="en-US" dirty="0"/>
              <a:t>日，会议在长时间的辩论后，通过了杰斐逊起草、富兰克林等人润色的</a:t>
            </a:r>
            <a:r>
              <a:rPr lang="en-US" altLang="zh-CN" dirty="0"/>
              <a:t>《</a:t>
            </a:r>
            <a:r>
              <a:rPr lang="zh-CN" altLang="en-US" dirty="0"/>
              <a:t>独立宣言</a:t>
            </a:r>
            <a:r>
              <a:rPr lang="en-US" altLang="zh-CN" dirty="0"/>
              <a:t>》</a:t>
            </a:r>
            <a:r>
              <a:rPr lang="zh-CN" altLang="en-US" dirty="0"/>
              <a:t>。</a:t>
            </a:r>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eaLnBrk="0" hangingPunct="0">
              <a:buClrTx/>
            </a:pPr>
            <a:r>
              <a:rPr lang="zh-CN" altLang="zh-CN" dirty="0">
                <a:latin typeface="微软雅黑" panose="020B0503020204020204" charset="-122"/>
                <a:ea typeface="微软雅黑" panose="020B0503020204020204" charset="-122"/>
                <a:sym typeface="+mn-ea"/>
              </a:rPr>
              <a:t>请回答：</a:t>
            </a:r>
            <a:endParaRPr lang="zh-CN" altLang="zh-CN" dirty="0">
              <a:latin typeface="微软雅黑" panose="020B0503020204020204" charset="-122"/>
              <a:ea typeface="微软雅黑" panose="020B0503020204020204" charset="-122"/>
            </a:endParaRPr>
          </a:p>
          <a:p>
            <a:pPr eaLnBrk="0" hangingPunct="0">
              <a:buClrTx/>
            </a:pPr>
            <a:r>
              <a:rPr lang="zh-CN" altLang="zh-CN" dirty="0">
                <a:solidFill>
                  <a:srgbClr val="0000FF"/>
                </a:solidFill>
                <a:latin typeface="微软雅黑" panose="020B0503020204020204" charset="-122"/>
                <a:ea typeface="微软雅黑" panose="020B0503020204020204" charset="-122"/>
                <a:sym typeface="+mn-ea"/>
              </a:rPr>
              <a:t>1.结合材料一和二说说，美国当时面临什么处境? </a:t>
            </a:r>
            <a:endParaRPr lang="zh-CN" altLang="zh-CN" dirty="0">
              <a:solidFill>
                <a:srgbClr val="0000FF"/>
              </a:solidFill>
              <a:latin typeface="微软雅黑" panose="020B0503020204020204" charset="-122"/>
              <a:ea typeface="微软雅黑" panose="020B0503020204020204" charset="-122"/>
            </a:endParaRPr>
          </a:p>
          <a:p>
            <a:pPr eaLnBrk="0" hangingPunct="0">
              <a:buClrTx/>
            </a:pPr>
            <a:endParaRPr lang="zh-CN" altLang="zh-CN" dirty="0">
              <a:solidFill>
                <a:srgbClr val="0000FF"/>
              </a:solidFill>
              <a:latin typeface="微软雅黑" panose="020B0503020204020204" charset="-122"/>
              <a:ea typeface="微软雅黑" panose="020B0503020204020204" charset="-122"/>
            </a:endParaRPr>
          </a:p>
          <a:p>
            <a:pPr eaLnBrk="0" hangingPunct="0">
              <a:buClrTx/>
            </a:pPr>
            <a:endParaRPr lang="zh-CN" altLang="zh-CN" dirty="0">
              <a:solidFill>
                <a:srgbClr val="0000FF"/>
              </a:solidFill>
              <a:latin typeface="微软雅黑" panose="020B0503020204020204" charset="-122"/>
              <a:ea typeface="微软雅黑" panose="020B0503020204020204" charset="-122"/>
            </a:endParaRPr>
          </a:p>
          <a:p>
            <a:pPr eaLnBrk="0" hangingPunct="0">
              <a:buClrTx/>
            </a:pPr>
            <a:r>
              <a:rPr lang="zh-CN" altLang="zh-CN" dirty="0">
                <a:solidFill>
                  <a:srgbClr val="0000FF"/>
                </a:solidFill>
                <a:latin typeface="微软雅黑" panose="020B0503020204020204" charset="-122"/>
                <a:ea typeface="微软雅黑" panose="020B0503020204020204" charset="-122"/>
                <a:sym typeface="+mn-ea"/>
              </a:rPr>
              <a:t>2.结合材料二谈谈，华盛顿认为解决美国困境的最好办法是什么？</a:t>
            </a: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b="1" dirty="0">
                <a:solidFill>
                  <a:schemeClr val="bg1"/>
                </a:solidFill>
                <a:latin typeface="华文楷体" panose="02010600040101010101" pitchFamily="2" charset="-122"/>
                <a:ea typeface="华文楷体" panose="02010600040101010101" pitchFamily="2" charset="-122"/>
                <a:sym typeface="+mn-ea"/>
              </a:rPr>
              <a:t>国家的组成形式是联邦制议会民主共和制，联邦强调中央的权力大于地方，共和制强调用民主的方式选举总统和议员</a:t>
            </a:r>
            <a:endParaRPr lang="zh-CN" altLang="en-US" b="1" dirty="0">
              <a:solidFill>
                <a:schemeClr val="bg1"/>
              </a:solidFill>
              <a:latin typeface="华文楷体" panose="02010600040101010101" pitchFamily="2" charset="-122"/>
              <a:ea typeface="华文楷体" panose="02010600040101010101" pitchFamily="2" charset="-122"/>
            </a:endParaRPr>
          </a:p>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latin typeface="楷体" panose="02010609060101010101" pitchFamily="49" charset="-122"/>
                <a:ea typeface="楷体" panose="02010609060101010101" pitchFamily="49" charset="-122"/>
                <a:cs typeface="楷体" panose="02010609060101010101" pitchFamily="49" charset="-122"/>
                <a:sym typeface="+mn-ea"/>
              </a:rPr>
              <a:t>《权利法案》不是成文宪法，只是一部宪法性法律。许</a:t>
            </a:r>
            <a:r>
              <a:rPr lang="zh-CN" altLang="en-US" dirty="0">
                <a:latin typeface="楷体" panose="02010609060101010101" pitchFamily="49" charset="-122"/>
                <a:ea typeface="楷体" panose="02010609060101010101" pitchFamily="49" charset="-122"/>
                <a:cs typeface="楷体" panose="02010609060101010101" pitchFamily="49" charset="-122"/>
                <a:sym typeface="+mn-ea"/>
              </a:rPr>
              <a:t>多国家以美国宪法为模范而制定本国宪法，例如1791年制定的波兰五月宪法。此外法国大革命的思想也受到了美国宪法的极大影响。</a:t>
            </a:r>
            <a:endParaRPr lang="zh-CN" altLang="en-US" dirty="0">
              <a:latin typeface="楷体" panose="02010609060101010101" pitchFamily="49" charset="-122"/>
              <a:ea typeface="楷体" panose="02010609060101010101" pitchFamily="49" charset="-122"/>
              <a:cs typeface="楷体" panose="02010609060101010101" pitchFamily="49" charset="-122"/>
            </a:endParaRPr>
          </a:p>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b="1" dirty="0">
                <a:latin typeface="微软雅黑" panose="020B0503020204020204" charset="-122"/>
                <a:ea typeface="微软雅黑" panose="020B0503020204020204" charset="-122"/>
                <a:sym typeface="+mn-ea"/>
              </a:rPr>
              <a:t>美国历史上杰出的资产阶级政治家、军事家，美国国父。</a:t>
            </a:r>
            <a:r>
              <a:rPr lang="zh-CN" altLang="en-US" b="1" dirty="0">
                <a:solidFill>
                  <a:prstClr val="black"/>
                </a:solidFill>
                <a:latin typeface="微软雅黑" panose="020B0503020204020204" charset="-122"/>
                <a:ea typeface="微软雅黑" panose="020B0503020204020204" charset="-122"/>
                <a:sym typeface="+mn-ea"/>
              </a:rPr>
              <a:t> </a:t>
            </a:r>
            <a:endParaRPr lang="en-US" altLang="zh-CN" b="1" dirty="0">
              <a:solidFill>
                <a:prstClr val="black"/>
              </a:solidFill>
              <a:latin typeface="微软雅黑" panose="020B0503020204020204" charset="-122"/>
              <a:ea typeface="微软雅黑" panose="020B0503020204020204" charset="-122"/>
            </a:endParaRPr>
          </a:p>
          <a:p>
            <a:r>
              <a:rPr lang="zh-CN" altLang="en-US" b="1" dirty="0">
                <a:solidFill>
                  <a:srgbClr val="FF0000"/>
                </a:solidFill>
                <a:latin typeface="微软雅黑" panose="020B0503020204020204" charset="-122"/>
                <a:ea typeface="微软雅黑" panose="020B0503020204020204" charset="-122"/>
                <a:sym typeface="+mn-ea"/>
              </a:rPr>
              <a:t>功绩：</a:t>
            </a:r>
            <a:r>
              <a:rPr lang="zh-CN" altLang="en-US" b="1" dirty="0">
                <a:solidFill>
                  <a:prstClr val="black"/>
                </a:solidFill>
                <a:latin typeface="微软雅黑" panose="020B0503020204020204" charset="-122"/>
                <a:ea typeface="微软雅黑" panose="020B0503020204020204" charset="-122"/>
                <a:sym typeface="+mn-ea"/>
              </a:rPr>
              <a:t>①大陆军总司令，领导美国独立战争胜利②主持发表</a:t>
            </a:r>
            <a:r>
              <a:rPr lang="en-US" altLang="zh-CN" b="1" dirty="0">
                <a:solidFill>
                  <a:prstClr val="black"/>
                </a:solidFill>
                <a:latin typeface="微软雅黑" panose="020B0503020204020204" charset="-122"/>
                <a:ea typeface="微软雅黑" panose="020B0503020204020204" charset="-122"/>
                <a:sym typeface="+mn-ea"/>
              </a:rPr>
              <a:t>《</a:t>
            </a:r>
            <a:r>
              <a:rPr lang="zh-CN" altLang="en-US" b="1" dirty="0">
                <a:solidFill>
                  <a:prstClr val="black"/>
                </a:solidFill>
                <a:latin typeface="微软雅黑" panose="020B0503020204020204" charset="-122"/>
                <a:ea typeface="微软雅黑" panose="020B0503020204020204" charset="-122"/>
                <a:sym typeface="+mn-ea"/>
              </a:rPr>
              <a:t>独立宣言</a:t>
            </a:r>
            <a:r>
              <a:rPr lang="en-US" altLang="zh-CN" b="1" dirty="0">
                <a:solidFill>
                  <a:prstClr val="black"/>
                </a:solidFill>
                <a:latin typeface="微软雅黑" panose="020B0503020204020204" charset="-122"/>
                <a:ea typeface="微软雅黑" panose="020B0503020204020204" charset="-122"/>
                <a:sym typeface="+mn-ea"/>
              </a:rPr>
              <a:t>》</a:t>
            </a:r>
            <a:r>
              <a:rPr lang="zh-CN" altLang="en-US" b="1" dirty="0">
                <a:solidFill>
                  <a:prstClr val="black"/>
                </a:solidFill>
                <a:latin typeface="微软雅黑" panose="020B0503020204020204" charset="-122"/>
                <a:ea typeface="微软雅黑" panose="020B0503020204020204" charset="-122"/>
                <a:sym typeface="+mn-ea"/>
              </a:rPr>
              <a:t>③成为美国历史上第一任总统，开民主政治先河 ④主持颁布</a:t>
            </a:r>
            <a:r>
              <a:rPr lang="en-US" altLang="zh-CN" b="1" dirty="0">
                <a:solidFill>
                  <a:prstClr val="black"/>
                </a:solidFill>
                <a:latin typeface="微软雅黑" panose="020B0503020204020204" charset="-122"/>
                <a:ea typeface="微软雅黑" panose="020B0503020204020204" charset="-122"/>
                <a:sym typeface="+mn-ea"/>
              </a:rPr>
              <a:t>1787</a:t>
            </a:r>
            <a:r>
              <a:rPr lang="zh-CN" altLang="en-US" b="1" dirty="0">
                <a:solidFill>
                  <a:prstClr val="black"/>
                </a:solidFill>
                <a:latin typeface="微软雅黑" panose="020B0503020204020204" charset="-122"/>
                <a:ea typeface="微软雅黑" panose="020B0503020204020204" charset="-122"/>
                <a:sym typeface="+mn-ea"/>
              </a:rPr>
              <a:t>年美国宪法</a:t>
            </a:r>
            <a:endParaRPr lang="en-US" altLang="zh-CN" b="1" dirty="0">
              <a:solidFill>
                <a:prstClr val="black"/>
              </a:solidFill>
              <a:latin typeface="微软雅黑" panose="020B0503020204020204" charset="-122"/>
              <a:ea typeface="微软雅黑" panose="020B0503020204020204" charset="-122"/>
            </a:endParaRPr>
          </a:p>
          <a:p>
            <a:r>
              <a:rPr lang="zh-CN" altLang="en-US" b="1" dirty="0">
                <a:solidFill>
                  <a:srgbClr val="FF0000"/>
                </a:solidFill>
                <a:latin typeface="微软雅黑" panose="020B0503020204020204" charset="-122"/>
                <a:ea typeface="微软雅黑" panose="020B0503020204020204" charset="-122"/>
                <a:sym typeface="+mn-ea"/>
              </a:rPr>
              <a:t>局限：</a:t>
            </a:r>
            <a:r>
              <a:rPr lang="zh-CN" altLang="en-US" b="1" dirty="0">
                <a:solidFill>
                  <a:srgbClr val="FF0000"/>
                </a:solidFill>
                <a:latin typeface="微软雅黑" panose="020B0503020204020204" charset="-122"/>
                <a:ea typeface="微软雅黑" panose="020B0503020204020204" charset="-122"/>
                <a:sym typeface="宋体" panose="02010600030101010101" pitchFamily="2" charset="-122"/>
              </a:rPr>
              <a:t> </a:t>
            </a:r>
            <a:r>
              <a:rPr lang="zh-CN" altLang="en-US" b="1" dirty="0">
                <a:latin typeface="微软雅黑" panose="020B0503020204020204" charset="-122"/>
                <a:ea typeface="微软雅黑" panose="020B0503020204020204" charset="-122"/>
                <a:sym typeface="宋体" panose="02010600030101010101" pitchFamily="2" charset="-122"/>
              </a:rPr>
              <a:t>他主持的</a:t>
            </a:r>
            <a:r>
              <a:rPr lang="en-US" altLang="zh-CN" b="1" dirty="0">
                <a:latin typeface="微软雅黑" panose="020B0503020204020204" charset="-122"/>
                <a:ea typeface="微软雅黑" panose="020B0503020204020204" charset="-122"/>
                <a:sym typeface="宋体" panose="02010600030101010101" pitchFamily="2" charset="-122"/>
              </a:rPr>
              <a:t>1787</a:t>
            </a:r>
            <a:r>
              <a:rPr lang="zh-CN" altLang="en-US" b="1" dirty="0">
                <a:latin typeface="微软雅黑" panose="020B0503020204020204" charset="-122"/>
                <a:ea typeface="微软雅黑" panose="020B0503020204020204" charset="-122"/>
                <a:sym typeface="宋体" panose="02010600030101010101" pitchFamily="2" charset="-122"/>
              </a:rPr>
              <a:t>年宪法没有彻底解决种族歧视问题</a:t>
            </a: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indent="0">
              <a:buFont typeface="Wingdings" panose="05000000000000000000" pitchFamily="2" charset="2"/>
              <a:buNone/>
            </a:pPr>
            <a:r>
              <a:rPr lang="zh-CN" altLang="en-US" dirty="0" smtClean="0">
                <a:sym typeface="+mn-ea"/>
              </a:rPr>
              <a:t>托马斯·杰斐逊，美利坚合众国第三任总统</a:t>
            </a:r>
            <a:endParaRPr lang="zh-CN" altLang="en-US" dirty="0" smtClean="0">
              <a:sym typeface="+mn-ea"/>
            </a:endParaRPr>
          </a:p>
          <a:p>
            <a:pPr indent="0">
              <a:buFont typeface="Wingdings" panose="05000000000000000000" pitchFamily="2" charset="2"/>
              <a:buNone/>
            </a:pPr>
            <a:r>
              <a:rPr lang="zh-CN" altLang="en-US" dirty="0" smtClean="0">
                <a:sym typeface="+mn-ea"/>
              </a:rPr>
              <a:t>划横线的部分反映出那些信息？</a:t>
            </a:r>
            <a:endParaRPr lang="en-US" altLang="zh-CN" dirty="0" smtClean="0"/>
          </a:p>
          <a:p>
            <a:pPr indent="0">
              <a:buFont typeface="Wingdings" panose="05000000000000000000" pitchFamily="2" charset="2"/>
              <a:buNone/>
            </a:pPr>
            <a:r>
              <a:rPr lang="zh-CN" altLang="en-US" dirty="0" smtClean="0">
                <a:sym typeface="+mn-ea"/>
              </a:rPr>
              <a:t>由上述材料可见</a:t>
            </a:r>
            <a:r>
              <a:rPr lang="en-US" altLang="zh-CN" dirty="0" smtClean="0">
                <a:sym typeface="+mn-ea"/>
              </a:rPr>
              <a:t>《</a:t>
            </a:r>
            <a:r>
              <a:rPr lang="zh-CN" altLang="en-US" dirty="0" smtClean="0">
                <a:sym typeface="+mn-ea"/>
              </a:rPr>
              <a:t>独立宣言</a:t>
            </a:r>
            <a:r>
              <a:rPr lang="en-US" altLang="zh-CN" dirty="0" smtClean="0">
                <a:sym typeface="+mn-ea"/>
              </a:rPr>
              <a:t>》</a:t>
            </a:r>
            <a:r>
              <a:rPr lang="zh-CN" altLang="en-US" dirty="0" smtClean="0">
                <a:sym typeface="+mn-ea"/>
              </a:rPr>
              <a:t>反映了什么原则？</a:t>
            </a:r>
            <a:endParaRPr lang="en-US" altLang="zh-CN" dirty="0" smtClean="0"/>
          </a:p>
          <a:p>
            <a:pPr indent="0">
              <a:buFont typeface="Wingdings" panose="05000000000000000000" pitchFamily="2" charset="2"/>
              <a:buNone/>
            </a:pPr>
            <a:r>
              <a:rPr lang="zh-CN" altLang="en-US" dirty="0" smtClean="0">
                <a:sym typeface="+mn-ea"/>
              </a:rPr>
              <a:t>我们该如何评价</a:t>
            </a:r>
            <a:r>
              <a:rPr lang="en-US" altLang="zh-CN" dirty="0" smtClean="0">
                <a:sym typeface="+mn-ea"/>
              </a:rPr>
              <a:t>《</a:t>
            </a:r>
            <a:r>
              <a:rPr lang="zh-CN" altLang="en-US" dirty="0" smtClean="0">
                <a:sym typeface="+mn-ea"/>
              </a:rPr>
              <a:t>独立宣言</a:t>
            </a:r>
            <a:r>
              <a:rPr lang="en-US" altLang="zh-CN" dirty="0" smtClean="0">
                <a:sym typeface="+mn-ea"/>
              </a:rPr>
              <a:t>》</a:t>
            </a:r>
            <a:r>
              <a:rPr lang="zh-CN" altLang="en-US" dirty="0" smtClean="0">
                <a:sym typeface="+mn-ea"/>
              </a:rPr>
              <a:t>？</a:t>
            </a:r>
            <a:endParaRPr lang="en-US" altLang="zh-CN" dirty="0" smtClean="0"/>
          </a:p>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marL="457200" indent="-457200">
              <a:buFont typeface="Wingdings" panose="05000000000000000000" pitchFamily="2" charset="2"/>
              <a:buChar char="l"/>
            </a:pPr>
            <a:r>
              <a:rPr lang="zh-CN" altLang="en-US" dirty="0" smtClean="0">
                <a:sym typeface="+mn-ea"/>
              </a:rPr>
              <a:t>划横线的部分反映出那些信息？</a:t>
            </a:r>
            <a:endParaRPr lang="en-US" altLang="zh-CN" dirty="0" smtClean="0"/>
          </a:p>
          <a:p>
            <a:pPr marL="457200" indent="-457200">
              <a:buFont typeface="Wingdings" panose="05000000000000000000" pitchFamily="2" charset="2"/>
              <a:buChar char="l"/>
            </a:pPr>
            <a:r>
              <a:rPr lang="zh-CN" altLang="en-US" dirty="0" smtClean="0">
                <a:sym typeface="+mn-ea"/>
              </a:rPr>
              <a:t>由上述材料可见</a:t>
            </a:r>
            <a:r>
              <a:rPr lang="en-US" altLang="zh-CN" dirty="0" smtClean="0">
                <a:sym typeface="+mn-ea"/>
              </a:rPr>
              <a:t>《</a:t>
            </a:r>
            <a:r>
              <a:rPr lang="zh-CN" altLang="en-US" dirty="0" smtClean="0">
                <a:sym typeface="+mn-ea"/>
              </a:rPr>
              <a:t>独立宣言</a:t>
            </a:r>
            <a:r>
              <a:rPr lang="en-US" altLang="zh-CN" dirty="0" smtClean="0">
                <a:sym typeface="+mn-ea"/>
              </a:rPr>
              <a:t>》</a:t>
            </a:r>
            <a:r>
              <a:rPr lang="zh-CN" altLang="en-US" dirty="0" smtClean="0">
                <a:sym typeface="+mn-ea"/>
              </a:rPr>
              <a:t>反映了什么原则？</a:t>
            </a:r>
            <a:endParaRPr lang="en-US" altLang="zh-CN" dirty="0" smtClean="0"/>
          </a:p>
          <a:p>
            <a:pPr marL="457200" indent="-457200">
              <a:buFont typeface="Wingdings" panose="05000000000000000000" pitchFamily="2" charset="2"/>
              <a:buChar char="l"/>
            </a:pPr>
            <a:r>
              <a:rPr lang="zh-CN" altLang="en-US" dirty="0" smtClean="0">
                <a:sym typeface="+mn-ea"/>
              </a:rPr>
              <a:t>我们该如何评价</a:t>
            </a:r>
            <a:r>
              <a:rPr lang="en-US" altLang="zh-CN" dirty="0" smtClean="0">
                <a:sym typeface="+mn-ea"/>
              </a:rPr>
              <a:t>《</a:t>
            </a:r>
            <a:r>
              <a:rPr lang="zh-CN" altLang="en-US" dirty="0" smtClean="0">
                <a:sym typeface="+mn-ea"/>
              </a:rPr>
              <a:t>独立宣言</a:t>
            </a:r>
            <a:r>
              <a:rPr lang="en-US" altLang="zh-CN" dirty="0" smtClean="0">
                <a:sym typeface="+mn-ea"/>
              </a:rPr>
              <a:t>》</a:t>
            </a:r>
            <a:r>
              <a:rPr lang="zh-CN" altLang="en-US" dirty="0" smtClean="0">
                <a:sym typeface="+mn-ea"/>
              </a:rPr>
              <a:t>？</a:t>
            </a:r>
            <a:endParaRPr lang="en-US" altLang="zh-CN" dirty="0" smtClean="0"/>
          </a:p>
          <a:p>
            <a:r>
              <a:rPr lang="zh-CN" altLang="en-US" b="1" dirty="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endParaRPr lang="zh-CN" altLang="en-US" b="1" dirty="0">
              <a:solidFill>
                <a:srgbClr val="FF0000"/>
              </a:solidFill>
              <a:latin typeface="黑体" panose="02010609060101010101" pitchFamily="49" charset="-122"/>
              <a:ea typeface="黑体" panose="02010609060101010101" pitchFamily="49" charset="-122"/>
              <a:cs typeface="黑体" panose="02010609060101010101" pitchFamily="49" charset="-122"/>
            </a:endParaRPr>
          </a:p>
          <a:p>
            <a:r>
              <a:rPr lang="zh-CN" altLang="en-US" b="1" dirty="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被称为“第一个人权宣言”。激励美国人民争取独立的斗志；</a:t>
            </a:r>
            <a:endParaRPr lang="zh-CN" altLang="en-US" b="1" dirty="0">
              <a:solidFill>
                <a:srgbClr val="FF0000"/>
              </a:solidFill>
              <a:latin typeface="黑体" panose="02010609060101010101" pitchFamily="49" charset="-122"/>
              <a:ea typeface="黑体" panose="02010609060101010101" pitchFamily="49" charset="-122"/>
              <a:cs typeface="黑体" panose="02010609060101010101" pitchFamily="49" charset="-122"/>
            </a:endParaRPr>
          </a:p>
          <a:p>
            <a:r>
              <a:rPr lang="zh-CN" altLang="en-US" b="1" dirty="0" smtClean="0">
                <a:ln w="0"/>
                <a:solidFill>
                  <a:srgbClr val="FF0000"/>
                </a:solidFill>
                <a:effectLst/>
                <a:latin typeface="黑体" panose="02010609060101010101" pitchFamily="49" charset="-122"/>
                <a:ea typeface="黑体" panose="02010609060101010101" pitchFamily="49" charset="-122"/>
                <a:sym typeface="+mn-ea"/>
              </a:rPr>
              <a:t>没有彻底解决奴隶问题，为以后内战的爆发埋下隐患</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7" name="组合 6"/>
          <p:cNvGrpSpPr/>
          <p:nvPr userDrawn="1"/>
        </p:nvGrpSpPr>
        <p:grpSpPr>
          <a:xfrm>
            <a:off x="0" y="-636"/>
            <a:ext cx="12192295" cy="676495"/>
            <a:chOff x="0" y="-636"/>
            <a:chExt cx="12192295" cy="676495"/>
          </a:xfrm>
          <a:effectLst>
            <a:outerShdw blurRad="50800" dist="38100" dir="5400000" algn="t" rotWithShape="0">
              <a:prstClr val="black">
                <a:alpha val="40000"/>
              </a:prstClr>
            </a:outerShdw>
          </a:effectLst>
        </p:grpSpPr>
        <p:sp>
          <p:nvSpPr>
            <p:cNvPr id="8" name="矩形 7"/>
            <p:cNvSpPr/>
            <p:nvPr/>
          </p:nvSpPr>
          <p:spPr>
            <a:xfrm>
              <a:off x="0" y="-1"/>
              <a:ext cx="11867515" cy="675640"/>
            </a:xfrm>
            <a:prstGeom prst="rect">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latin typeface="黑体" panose="02010609060101010101" pitchFamily="49" charset="-122"/>
                  <a:ea typeface="黑体" panose="02010609060101010101" pitchFamily="49" charset="-122"/>
                  <a:cs typeface="黑体" panose="02010609060101010101" pitchFamily="49" charset="-122"/>
                </a:rPr>
                <a:t>第</a:t>
              </a:r>
              <a:r>
                <a:rPr lang="en-US" altLang="zh-CN" sz="2800" b="1" dirty="0">
                  <a:latin typeface="黑体" panose="02010609060101010101" pitchFamily="49" charset="-122"/>
                  <a:ea typeface="黑体" panose="02010609060101010101" pitchFamily="49" charset="-122"/>
                  <a:cs typeface="黑体" panose="02010609060101010101" pitchFamily="49" charset="-122"/>
                </a:rPr>
                <a:t>18</a:t>
              </a:r>
              <a:r>
                <a:rPr lang="zh-CN" altLang="en-US" sz="2800" b="1" dirty="0">
                  <a:latin typeface="黑体" panose="02010609060101010101" pitchFamily="49" charset="-122"/>
                  <a:ea typeface="黑体" panose="02010609060101010101" pitchFamily="49" charset="-122"/>
                  <a:cs typeface="黑体" panose="02010609060101010101" pitchFamily="49" charset="-122"/>
                </a:rPr>
                <a:t>课  美国的独立</a:t>
              </a:r>
              <a:endParaRPr lang="zh-CN" altLang="en-US" sz="2800" b="1" dirty="0">
                <a:latin typeface="黑体" panose="02010609060101010101" pitchFamily="49" charset="-122"/>
                <a:ea typeface="黑体" panose="02010609060101010101" pitchFamily="49" charset="-122"/>
                <a:cs typeface="黑体" panose="02010609060101010101" pitchFamily="49" charset="-122"/>
              </a:endParaRPr>
            </a:p>
          </p:txBody>
        </p:sp>
        <p:grpSp>
          <p:nvGrpSpPr>
            <p:cNvPr id="9" name="组合 8"/>
            <p:cNvGrpSpPr/>
            <p:nvPr/>
          </p:nvGrpSpPr>
          <p:grpSpPr>
            <a:xfrm>
              <a:off x="7546000" y="-636"/>
              <a:ext cx="4646295" cy="676495"/>
              <a:chOff x="7546000" y="-661"/>
              <a:chExt cx="4646295" cy="703025"/>
            </a:xfrm>
          </p:grpSpPr>
          <p:sp>
            <p:nvSpPr>
              <p:cNvPr id="10" name="直角三角形 9"/>
              <p:cNvSpPr/>
              <p:nvPr/>
            </p:nvSpPr>
            <p:spPr>
              <a:xfrm rot="10800000">
                <a:off x="7546000" y="-1"/>
                <a:ext cx="1046922" cy="702365"/>
              </a:xfrm>
              <a:prstGeom prst="rtTriangle">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8592480" y="-661"/>
                <a:ext cx="3599815" cy="702796"/>
              </a:xfrm>
              <a:prstGeom prst="rect">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1600" b="1" dirty="0">
                    <a:latin typeface="楷体" panose="02010609060101010101" pitchFamily="49" charset="-122"/>
                    <a:ea typeface="楷体" panose="02010609060101010101" pitchFamily="49" charset="-122"/>
                    <a:cs typeface="楷体" panose="02010609060101010101" pitchFamily="49" charset="-122"/>
                  </a:rPr>
                  <a:t>第六单元 资本主义制度的初步确立</a:t>
                </a:r>
                <a:endParaRPr lang="zh-CN" altLang="en-US" sz="1600" b="1" dirty="0">
                  <a:latin typeface="楷体" panose="02010609060101010101" pitchFamily="49" charset="-122"/>
                  <a:ea typeface="楷体" panose="02010609060101010101" pitchFamily="49" charset="-122"/>
                  <a:cs typeface="楷体" panose="02010609060101010101" pitchFamily="49" charset="-122"/>
                </a:endParaRPr>
              </a:p>
            </p:txBody>
          </p:sp>
        </p:grpSp>
      </p:grpSp>
      <p:pic>
        <p:nvPicPr>
          <p:cNvPr id="13" name="图片 12"/>
          <p:cNvPicPr>
            <a:picLocks noChangeAspect="1"/>
          </p:cNvPicPr>
          <p:nvPr userDrawn="1"/>
        </p:nvPicPr>
        <p:blipFill>
          <a:blip r:embed="rId2" cstate="print"/>
          <a:stretch>
            <a:fillRect/>
          </a:stretch>
        </p:blipFill>
        <p:spPr>
          <a:xfrm>
            <a:off x="3126740" y="27940"/>
            <a:ext cx="895985" cy="67373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EC4CF47C-7687-41F9-9ED1-BB843661B46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458C05C-4D83-4A78-814C-F97AAAE857C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EC4CF47C-7687-41F9-9ED1-BB843661B46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458C05C-4D83-4A78-814C-F97AAAE857C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EC4CF47C-7687-41F9-9ED1-BB843661B46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458C05C-4D83-4A78-814C-F97AAAE857C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EC4CF47C-7687-41F9-9ED1-BB843661B46C}"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458C05C-4D83-4A78-814C-F97AAAE857C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C4CF47C-7687-41F9-9ED1-BB843661B46C}"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458C05C-4D83-4A78-814C-F97AAAE857C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C4CF47C-7687-41F9-9ED1-BB843661B46C}"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458C05C-4D83-4A78-814C-F97AAAE857C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EC4CF47C-7687-41F9-9ED1-BB843661B46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458C05C-4D83-4A78-814C-F97AAAE857C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EC4CF47C-7687-41F9-9ED1-BB843661B46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458C05C-4D83-4A78-814C-F97AAAE857C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EC4CF47C-7687-41F9-9ED1-BB843661B46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458C05C-4D83-4A78-814C-F97AAAE857C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EC4CF47C-7687-41F9-9ED1-BB843661B46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458C05C-4D83-4A78-814C-F97AAAE857C2}"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4CF47C-7687-41F9-9ED1-BB843661B46C}"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58C05C-4D83-4A78-814C-F97AAAE857C2}" type="slidenum">
              <a:rPr lang="zh-CN" altLang="en-US" smtClean="0"/>
            </a:fld>
            <a:endParaRPr lang="zh-CN" altLang="en-US"/>
          </a:p>
        </p:txBody>
      </p:sp>
      <p:sp>
        <p:nvSpPr>
          <p:cNvPr id="1028" name="Text Box 25"/>
          <p:cNvSpPr txBox="1"/>
          <p:nvPr userDrawn="1"/>
        </p:nvSpPr>
        <p:spPr>
          <a:xfrm>
            <a:off x="1905" y="-17145"/>
            <a:ext cx="12187555" cy="6892925"/>
          </a:xfrm>
          <a:prstGeom prst="rect">
            <a:avLst/>
          </a:prstGeom>
          <a:gradFill rotWithShape="1">
            <a:gsLst>
              <a:gs pos="0">
                <a:schemeClr val="accent1">
                  <a:alpha val="15999"/>
                </a:schemeClr>
              </a:gs>
              <a:gs pos="100000">
                <a:schemeClr val="bg1">
                  <a:alpha val="10001"/>
                </a:schemeClr>
              </a:gs>
            </a:gsLst>
            <a:lin ang="18900000" scaled="1"/>
            <a:tileRect/>
          </a:gradFill>
          <a:ln w="9525">
            <a:noFill/>
          </a:ln>
        </p:spPr>
        <p:txBody>
          <a:bodyPr wrap="none" lIns="95052" tIns="0" rIns="0" bIns="0" anchor="t"/>
          <a:lstStyle/>
          <a:p>
            <a:pPr lvl="0" indent="0">
              <a:spcBef>
                <a:spcPct val="50000"/>
              </a:spcBef>
            </a:pPr>
            <a:endParaRPr lang="zh-CN" altLang="zh-CN">
              <a:latin typeface="Arial" panose="020B0604020202020204" pitchFamily="34" charset="0"/>
              <a:ea typeface="宋体"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4.xml.rels><?xml version="1.0" encoding="UTF-8" standalone="yes"?>
<Relationships xmlns="http://schemas.openxmlformats.org/package/2006/relationships"><Relationship Id="rId8" Type="http://schemas.openxmlformats.org/officeDocument/2006/relationships/notesSlide" Target="../notesSlides/notesSlide1.xml"/><Relationship Id="rId7" Type="http://schemas.openxmlformats.org/officeDocument/2006/relationships/slideLayout" Target="../slideLayouts/slideLayout2.xml"/><Relationship Id="rId6" Type="http://schemas.openxmlformats.org/officeDocument/2006/relationships/image" Target="../media/image12.GIF"/><Relationship Id="rId5" Type="http://schemas.openxmlformats.org/officeDocument/2006/relationships/image" Target="../media/image11.GIF"/><Relationship Id="rId4" Type="http://schemas.openxmlformats.org/officeDocument/2006/relationships/image" Target="../media/image10.GIF"/><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image" Target="../media/image7.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17.GIF"/><Relationship Id="rId4" Type="http://schemas.openxmlformats.org/officeDocument/2006/relationships/image" Target="../media/image16.jpeg"/><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8.xml.rels><?xml version="1.0" encoding="UTF-8" standalone="yes"?>
<Relationships xmlns="http://schemas.openxmlformats.org/package/2006/relationships"><Relationship Id="rId6" Type="http://schemas.openxmlformats.org/officeDocument/2006/relationships/notesSlide" Target="../notesSlides/notesSlide3.xml"/><Relationship Id="rId5" Type="http://schemas.openxmlformats.org/officeDocument/2006/relationships/slideLayout" Target="../slideLayouts/slideLayout7.xml"/><Relationship Id="rId4" Type="http://schemas.openxmlformats.org/officeDocument/2006/relationships/image" Target="../media/image19.jpeg"/><Relationship Id="rId3" Type="http://schemas.openxmlformats.org/officeDocument/2006/relationships/tags" Target="../tags/tag3.xml"/><Relationship Id="rId2" Type="http://schemas.openxmlformats.org/officeDocument/2006/relationships/image" Target="../media/image18.jpeg"/><Relationship Id="rId1" Type="http://schemas.openxmlformats.org/officeDocument/2006/relationships/tags" Target="../tags/tag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0.png"/></Relationships>
</file>

<file path=ppt/slides/_rels/slide10.xml.rels><?xml version="1.0" encoding="UTF-8" standalone="yes"?>
<Relationships xmlns="http://schemas.openxmlformats.org/package/2006/relationships"><Relationship Id="rId9" Type="http://schemas.openxmlformats.org/officeDocument/2006/relationships/image" Target="../media/image29.jpeg"/><Relationship Id="rId8" Type="http://schemas.openxmlformats.org/officeDocument/2006/relationships/image" Target="../media/image28.jpeg"/><Relationship Id="rId7" Type="http://schemas.openxmlformats.org/officeDocument/2006/relationships/image" Target="../media/image27.jpeg"/><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3" Type="http://schemas.openxmlformats.org/officeDocument/2006/relationships/image" Target="../media/image23.png"/><Relationship Id="rId2" Type="http://schemas.openxmlformats.org/officeDocument/2006/relationships/image" Target="../media/image22.png"/><Relationship Id="rId10" Type="http://schemas.openxmlformats.org/officeDocument/2006/relationships/slideLayout" Target="../slideLayouts/slideLayout7.xml"/><Relationship Id="rId1" Type="http://schemas.openxmlformats.org/officeDocument/2006/relationships/image" Target="../media/image21.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6.xml"/><Relationship Id="rId3" Type="http://schemas.openxmlformats.org/officeDocument/2006/relationships/image" Target="../media/image31.jpeg"/><Relationship Id="rId2" Type="http://schemas.openxmlformats.org/officeDocument/2006/relationships/image" Target="../media/image7.jpeg"/><Relationship Id="rId1" Type="http://schemas.openxmlformats.org/officeDocument/2006/relationships/image" Target="../media/image3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image" Target="../media/image32.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3.png"/></Relationships>
</file>

<file path=ppt/slides/_rels/slide17.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1.xml"/><Relationship Id="rId2" Type="http://schemas.openxmlformats.org/officeDocument/2006/relationships/image" Target="../media/image35.jpeg"/><Relationship Id="rId1" Type="http://schemas.openxmlformats.org/officeDocument/2006/relationships/image" Target="../media/image34.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image" Target="../media/image36.jpeg"/></Relationships>
</file>

<file path=ppt/slides/_rels/slide19.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1.xml"/><Relationship Id="rId2" Type="http://schemas.openxmlformats.org/officeDocument/2006/relationships/image" Target="../media/image37.jpeg"/><Relationship Id="rId1" Type="http://schemas.openxmlformats.org/officeDocument/2006/relationships/slide" Target="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0418" name="Rectangle 2"/>
          <p:cNvSpPr/>
          <p:nvPr/>
        </p:nvSpPr>
        <p:spPr>
          <a:xfrm>
            <a:off x="258445" y="5134610"/>
            <a:ext cx="11675110" cy="1723390"/>
          </a:xfrm>
          <a:prstGeom prst="rect">
            <a:avLst/>
          </a:prstGeom>
          <a:noFill/>
          <a:ln w="9525">
            <a:noFill/>
          </a:ln>
        </p:spPr>
        <p:txBody>
          <a:bodyPr wrap="square" lIns="0" tIns="0" rIns="0" bIns="0" anchor="t" anchorCtr="1">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800" b="1" dirty="0">
                <a:solidFill>
                  <a:srgbClr val="0000CC"/>
                </a:solidFill>
                <a:latin typeface="黑体" panose="02010609060101010101" pitchFamily="49" charset="-122"/>
                <a:ea typeface="黑体" panose="02010609060101010101" pitchFamily="49" charset="-122"/>
              </a:rPr>
              <a:t>　　美国著名的拉什莫尔山耸立在南达科他州巴登兰以西不远的地方，山上雕刻着美国四位总统的头像。从左至右，这四位总统是：</a:t>
            </a:r>
            <a:r>
              <a:rPr lang="zh-CN" altLang="en-US" sz="2800" b="1" dirty="0">
                <a:solidFill>
                  <a:srgbClr val="FF0000"/>
                </a:solidFill>
                <a:latin typeface="黑体" panose="02010609060101010101" pitchFamily="49" charset="-122"/>
                <a:ea typeface="黑体" panose="02010609060101010101" pitchFamily="49" charset="-122"/>
              </a:rPr>
              <a:t>开国元勋华盛顿</a:t>
            </a:r>
            <a:r>
              <a:rPr lang="zh-CN" altLang="en-US" sz="2800" b="1" dirty="0">
                <a:solidFill>
                  <a:srgbClr val="0000CC"/>
                </a:solidFill>
                <a:latin typeface="黑体" panose="02010609060101010101" pitchFamily="49" charset="-122"/>
                <a:ea typeface="黑体" panose="02010609060101010101" pitchFamily="49" charset="-122"/>
              </a:rPr>
              <a:t>、</a:t>
            </a:r>
            <a:r>
              <a:rPr lang="en-US" altLang="zh-CN" sz="2800" b="1" dirty="0">
                <a:solidFill>
                  <a:srgbClr val="0000CC"/>
                </a:solidFill>
                <a:latin typeface="黑体" panose="02010609060101010101" pitchFamily="49" charset="-122"/>
                <a:ea typeface="黑体" panose="02010609060101010101" pitchFamily="49" charset="-122"/>
              </a:rPr>
              <a:t>《</a:t>
            </a:r>
            <a:r>
              <a:rPr lang="zh-CN" altLang="en-US" sz="2800" b="1" dirty="0">
                <a:solidFill>
                  <a:srgbClr val="0000CC"/>
                </a:solidFill>
                <a:latin typeface="黑体" panose="02010609060101010101" pitchFamily="49" charset="-122"/>
                <a:ea typeface="黑体" panose="02010609060101010101" pitchFamily="49" charset="-122"/>
              </a:rPr>
              <a:t>独立宣言</a:t>
            </a:r>
            <a:r>
              <a:rPr lang="en-US" altLang="zh-CN" sz="2800" b="1" dirty="0">
                <a:solidFill>
                  <a:srgbClr val="0000CC"/>
                </a:solidFill>
                <a:latin typeface="黑体" panose="02010609060101010101" pitchFamily="49" charset="-122"/>
                <a:ea typeface="黑体" panose="02010609060101010101" pitchFamily="49" charset="-122"/>
              </a:rPr>
              <a:t>》</a:t>
            </a:r>
            <a:r>
              <a:rPr lang="zh-CN" altLang="en-US" sz="2800" b="1" dirty="0">
                <a:solidFill>
                  <a:srgbClr val="0000CC"/>
                </a:solidFill>
                <a:latin typeface="黑体" panose="02010609060101010101" pitchFamily="49" charset="-122"/>
                <a:ea typeface="黑体" panose="02010609060101010101" pitchFamily="49" charset="-122"/>
              </a:rPr>
              <a:t>的起草者</a:t>
            </a:r>
            <a:r>
              <a:rPr lang="zh-CN" altLang="en-US" sz="2800" b="1" dirty="0">
                <a:solidFill>
                  <a:srgbClr val="FF0000"/>
                </a:solidFill>
                <a:latin typeface="黑体" panose="02010609060101010101" pitchFamily="49" charset="-122"/>
                <a:ea typeface="黑体" panose="02010609060101010101" pitchFamily="49" charset="-122"/>
              </a:rPr>
              <a:t>杰斐逊</a:t>
            </a:r>
            <a:r>
              <a:rPr lang="zh-CN" altLang="en-US" sz="2800" b="1" dirty="0">
                <a:solidFill>
                  <a:srgbClr val="0000CC"/>
                </a:solidFill>
                <a:latin typeface="黑体" panose="02010609060101010101" pitchFamily="49" charset="-122"/>
                <a:ea typeface="黑体" panose="02010609060101010101" pitchFamily="49" charset="-122"/>
              </a:rPr>
              <a:t>、奠定</a:t>
            </a:r>
            <a:r>
              <a:rPr lang="en-US" altLang="zh-CN" sz="2800" b="1" dirty="0">
                <a:solidFill>
                  <a:srgbClr val="0000CC"/>
                </a:solidFill>
                <a:latin typeface="黑体" panose="02010609060101010101" pitchFamily="49" charset="-122"/>
                <a:ea typeface="黑体" panose="02010609060101010101" pitchFamily="49" charset="-122"/>
              </a:rPr>
              <a:t>20</a:t>
            </a:r>
            <a:r>
              <a:rPr lang="zh-CN" altLang="en-US" sz="2800" b="1" dirty="0">
                <a:solidFill>
                  <a:srgbClr val="0000CC"/>
                </a:solidFill>
                <a:latin typeface="黑体" panose="02010609060101010101" pitchFamily="49" charset="-122"/>
                <a:ea typeface="黑体" panose="02010609060101010101" pitchFamily="49" charset="-122"/>
              </a:rPr>
              <a:t>世纪美国之基础的</a:t>
            </a:r>
            <a:r>
              <a:rPr lang="zh-CN" altLang="en-US" sz="2800" b="1" u="sng" dirty="0">
                <a:solidFill>
                  <a:srgbClr val="FF0000"/>
                </a:solidFill>
                <a:latin typeface="黑体" panose="02010609060101010101" pitchFamily="49" charset="-122"/>
                <a:ea typeface="黑体" panose="02010609060101010101" pitchFamily="49" charset="-122"/>
              </a:rPr>
              <a:t>西奥多</a:t>
            </a:r>
            <a:r>
              <a:rPr lang="en-US" altLang="en-US" sz="2800" b="1" u="sng" dirty="0">
                <a:solidFill>
                  <a:srgbClr val="FF0000"/>
                </a:solidFill>
                <a:latin typeface="黑体" panose="02010609060101010101" pitchFamily="49" charset="-122"/>
                <a:ea typeface="黑体" panose="02010609060101010101" pitchFamily="49" charset="-122"/>
              </a:rPr>
              <a:t>·</a:t>
            </a:r>
            <a:r>
              <a:rPr lang="zh-CN" altLang="en-US" sz="2800" b="1" u="sng" dirty="0">
                <a:solidFill>
                  <a:srgbClr val="FF0000"/>
                </a:solidFill>
                <a:latin typeface="黑体" panose="02010609060101010101" pitchFamily="49" charset="-122"/>
                <a:ea typeface="黑体" panose="02010609060101010101" pitchFamily="49" charset="-122"/>
              </a:rPr>
              <a:t>罗斯福</a:t>
            </a:r>
            <a:r>
              <a:rPr lang="zh-CN" altLang="en-US" sz="2800" b="1" dirty="0">
                <a:solidFill>
                  <a:srgbClr val="0000CC"/>
                </a:solidFill>
                <a:latin typeface="黑体" panose="02010609060101010101" pitchFamily="49" charset="-122"/>
                <a:ea typeface="黑体" panose="02010609060101010101" pitchFamily="49" charset="-122"/>
              </a:rPr>
              <a:t>和解放黑奴的领导者</a:t>
            </a:r>
            <a:r>
              <a:rPr lang="zh-CN" altLang="en-US" sz="2800" b="1" dirty="0">
                <a:solidFill>
                  <a:srgbClr val="FF0000"/>
                </a:solidFill>
                <a:latin typeface="黑体" panose="02010609060101010101" pitchFamily="49" charset="-122"/>
                <a:ea typeface="黑体" panose="02010609060101010101" pitchFamily="49" charset="-122"/>
              </a:rPr>
              <a:t>林肯</a:t>
            </a:r>
            <a:r>
              <a:rPr lang="zh-CN" altLang="en-US" sz="2800" b="1" dirty="0">
                <a:solidFill>
                  <a:srgbClr val="0000CC"/>
                </a:solidFill>
                <a:latin typeface="黑体" panose="02010609060101010101" pitchFamily="49" charset="-122"/>
                <a:ea typeface="黑体" panose="02010609060101010101" pitchFamily="49" charset="-122"/>
              </a:rPr>
              <a:t>。</a:t>
            </a:r>
            <a:endParaRPr lang="zh-CN" altLang="en-US" sz="2800" b="1" dirty="0">
              <a:solidFill>
                <a:srgbClr val="0000CC"/>
              </a:solidFill>
              <a:latin typeface="黑体" panose="02010609060101010101" pitchFamily="49" charset="-122"/>
              <a:ea typeface="黑体" panose="02010609060101010101" pitchFamily="49" charset="-122"/>
            </a:endParaRPr>
          </a:p>
        </p:txBody>
      </p:sp>
      <p:pic>
        <p:nvPicPr>
          <p:cNvPr id="60419" name="Picture 4" descr="home">
            <a:hlinkClick r:id="" tooltip="返回首页" action="ppaction://hlinkshowjump?jump=firstslide"/>
          </p:cNvPr>
          <p:cNvPicPr preferRelativeResize="0"/>
          <p:nvPr/>
        </p:nvPicPr>
        <p:blipFill>
          <a:blip r:embed="rId1"/>
          <a:stretch>
            <a:fillRect/>
          </a:stretch>
        </p:blipFill>
        <p:spPr>
          <a:xfrm>
            <a:off x="10020300" y="6497638"/>
            <a:ext cx="647700" cy="360362"/>
          </a:xfrm>
          <a:prstGeom prst="rect">
            <a:avLst/>
          </a:prstGeom>
          <a:noFill/>
          <a:ln w="9525">
            <a:noFill/>
          </a:ln>
        </p:spPr>
      </p:pic>
      <p:pic>
        <p:nvPicPr>
          <p:cNvPr id="60420" name="Picture 5" descr="6e9fc626eafa6a048a82a134"/>
          <p:cNvPicPr>
            <a:picLocks noChangeAspect="1"/>
          </p:cNvPicPr>
          <p:nvPr/>
        </p:nvPicPr>
        <p:blipFill>
          <a:blip r:embed="rId2"/>
          <a:stretch>
            <a:fillRect/>
          </a:stretch>
        </p:blipFill>
        <p:spPr>
          <a:xfrm>
            <a:off x="379095" y="635"/>
            <a:ext cx="11275695" cy="513397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图片1"/>
          <p:cNvPicPr>
            <a:picLocks noChangeAspect="1"/>
          </p:cNvPicPr>
          <p:nvPr/>
        </p:nvPicPr>
        <p:blipFill>
          <a:blip r:embed="rId1" cstate="print"/>
          <a:stretch>
            <a:fillRect/>
          </a:stretch>
        </p:blipFill>
        <p:spPr>
          <a:xfrm rot="180000">
            <a:off x="6098540" y="1976755"/>
            <a:ext cx="6086475" cy="4363085"/>
          </a:xfrm>
          <a:prstGeom prst="cloud">
            <a:avLst/>
          </a:prstGeom>
        </p:spPr>
      </p:pic>
      <p:sp>
        <p:nvSpPr>
          <p:cNvPr id="5" name="标题 4"/>
          <p:cNvSpPr>
            <a:spLocks noGrp="1"/>
          </p:cNvSpPr>
          <p:nvPr>
            <p:ph type="ctrTitle"/>
          </p:nvPr>
        </p:nvSpPr>
        <p:spPr>
          <a:xfrm>
            <a:off x="517525" y="1162685"/>
            <a:ext cx="12188190" cy="931545"/>
          </a:xfrm>
        </p:spPr>
        <p:txBody>
          <a:bodyPr>
            <a:noAutofit/>
          </a:bodyPr>
          <a:lstStyle/>
          <a:p>
            <a:pPr algn="ctr"/>
            <a:r>
              <a:rPr lang="zh-CN" altLang="en-US" sz="6000" dirty="0" smtClean="0">
                <a:solidFill>
                  <a:schemeClr val="tx1">
                    <a:lumMod val="95000"/>
                    <a:lumOff val="5000"/>
                  </a:schemeClr>
                </a:solidFill>
                <a:latin typeface="华文行楷" panose="02010800040101010101" charset="-122"/>
                <a:ea typeface="华文行楷" panose="02010800040101010101" charset="-122"/>
                <a:cs typeface="华文行楷" panose="02010800040101010101" charset="-122"/>
              </a:rPr>
              <a:t>第</a:t>
            </a:r>
            <a:r>
              <a:rPr lang="en-US" altLang="zh-CN" sz="7200" dirty="0" smtClean="0">
                <a:solidFill>
                  <a:schemeClr val="tx1">
                    <a:lumMod val="95000"/>
                    <a:lumOff val="5000"/>
                  </a:schemeClr>
                </a:solidFill>
                <a:latin typeface="李旭科书法" panose="02000603000000000000" charset="-122"/>
                <a:ea typeface="李旭科书法" panose="02000603000000000000" charset="-122"/>
                <a:cs typeface="华文行楷" panose="02010800040101010101" charset="-122"/>
              </a:rPr>
              <a:t>18</a:t>
            </a:r>
            <a:r>
              <a:rPr lang="zh-CN" altLang="en-US" sz="6000" dirty="0" smtClean="0">
                <a:solidFill>
                  <a:schemeClr val="tx1">
                    <a:lumMod val="95000"/>
                    <a:lumOff val="5000"/>
                  </a:schemeClr>
                </a:solidFill>
                <a:latin typeface="华文行楷" panose="02010800040101010101" charset="-122"/>
                <a:ea typeface="华文行楷" panose="02010800040101010101" charset="-122"/>
                <a:cs typeface="华文行楷" panose="02010800040101010101" charset="-122"/>
              </a:rPr>
              <a:t>课 美国的独立</a:t>
            </a:r>
            <a:endParaRPr lang="zh-CN" altLang="en-US" sz="6000" dirty="0" smtClean="0">
              <a:solidFill>
                <a:schemeClr val="tx1">
                  <a:lumMod val="95000"/>
                  <a:lumOff val="5000"/>
                </a:schemeClr>
              </a:solidFill>
              <a:latin typeface="华文行楷" panose="02010800040101010101" charset="-122"/>
              <a:ea typeface="华文行楷" panose="02010800040101010101" charset="-122"/>
              <a:cs typeface="华文行楷" panose="02010800040101010101" charset="-122"/>
            </a:endParaRPr>
          </a:p>
        </p:txBody>
      </p:sp>
      <p:pic>
        <p:nvPicPr>
          <p:cNvPr id="36" name="图片 35" descr="5.jpg"/>
          <p:cNvPicPr>
            <a:picLocks noChangeAspect="1"/>
          </p:cNvPicPr>
          <p:nvPr/>
        </p:nvPicPr>
        <p:blipFill>
          <a:blip r:embed="rId2" cstate="print"/>
          <a:srcRect l="-419" t="383" r="11059" b="-383"/>
          <a:stretch>
            <a:fillRect/>
          </a:stretch>
        </p:blipFill>
        <p:spPr>
          <a:xfrm rot="600000">
            <a:off x="5715" y="1891030"/>
            <a:ext cx="6077585" cy="4535805"/>
          </a:xfrm>
          <a:prstGeom prst="cloud">
            <a:avLst/>
          </a:prstGeom>
        </p:spPr>
      </p:pic>
      <p:pic>
        <p:nvPicPr>
          <p:cNvPr id="9" name="图片 8"/>
          <p:cNvPicPr>
            <a:picLocks noChangeAspect="1"/>
          </p:cNvPicPr>
          <p:nvPr/>
        </p:nvPicPr>
        <p:blipFill>
          <a:blip r:embed="rId3" cstate="print"/>
          <a:stretch>
            <a:fillRect/>
          </a:stretch>
        </p:blipFill>
        <p:spPr>
          <a:xfrm>
            <a:off x="158115" y="165735"/>
            <a:ext cx="7443470" cy="54800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100"/>
          <p:cNvGrpSpPr/>
          <p:nvPr/>
        </p:nvGrpSpPr>
        <p:grpSpPr>
          <a:xfrm>
            <a:off x="176530" y="1610995"/>
            <a:ext cx="8256905" cy="5067935"/>
            <a:chOff x="87" y="1202"/>
            <a:chExt cx="19081" cy="7784"/>
          </a:xfrm>
        </p:grpSpPr>
        <p:grpSp>
          <p:nvGrpSpPr>
            <p:cNvPr id="6" name="组合 99"/>
            <p:cNvGrpSpPr/>
            <p:nvPr/>
          </p:nvGrpSpPr>
          <p:grpSpPr>
            <a:xfrm>
              <a:off x="1769" y="2073"/>
              <a:ext cx="16674" cy="5816"/>
              <a:chOff x="1769" y="2073"/>
              <a:chExt cx="16674" cy="5816"/>
            </a:xfrm>
          </p:grpSpPr>
          <p:grpSp>
            <p:nvGrpSpPr>
              <p:cNvPr id="7" name="组合 94"/>
              <p:cNvGrpSpPr/>
              <p:nvPr/>
            </p:nvGrpSpPr>
            <p:grpSpPr>
              <a:xfrm>
                <a:off x="1769" y="2073"/>
                <a:ext cx="2883" cy="1996"/>
                <a:chOff x="1769" y="2073"/>
                <a:chExt cx="2883" cy="1996"/>
              </a:xfrm>
            </p:grpSpPr>
            <p:sp>
              <p:nvSpPr>
                <p:cNvPr id="66" name="Text Box 8"/>
                <p:cNvSpPr txBox="1"/>
                <p:nvPr/>
              </p:nvSpPr>
              <p:spPr>
                <a:xfrm>
                  <a:off x="1769" y="2073"/>
                  <a:ext cx="1008" cy="566"/>
                </a:xfrm>
                <a:prstGeom prst="rect">
                  <a:avLst/>
                </a:prstGeom>
                <a:noFill/>
                <a:ln w="9525">
                  <a:noFill/>
                </a:ln>
                <a:effectLst/>
              </p:spPr>
              <p:txBody>
                <a:bodyPr wrap="square" anchor="t">
                  <a:spAutoFit/>
                </a:bodyPr>
                <a:lstStyle/>
                <a:p>
                  <a:pPr lvl="0" indent="0" algn="ctr">
                    <a:spcBef>
                      <a:spcPct val="50000"/>
                    </a:spcBef>
                  </a:pPr>
                  <a:r>
                    <a:rPr lang="zh-CN" altLang="en-US" dirty="0">
                      <a:effectLst>
                        <a:glow rad="368300">
                          <a:schemeClr val="bg1">
                            <a:alpha val="66000"/>
                          </a:schemeClr>
                        </a:glow>
                      </a:effectLst>
                      <a:latin typeface="楷体" panose="02010609060101010101" pitchFamily="49" charset="-122"/>
                      <a:ea typeface="楷体" panose="02010609060101010101" pitchFamily="49" charset="-122"/>
                    </a:rPr>
                    <a:t>北</a:t>
                  </a:r>
                  <a:endParaRPr lang="zh-CN" altLang="en-US" dirty="0">
                    <a:effectLst>
                      <a:glow rad="368300">
                        <a:schemeClr val="bg1">
                          <a:alpha val="66000"/>
                        </a:schemeClr>
                      </a:glow>
                    </a:effectLst>
                    <a:latin typeface="楷体" panose="02010609060101010101" pitchFamily="49" charset="-122"/>
                    <a:ea typeface="楷体" panose="02010609060101010101" pitchFamily="49" charset="-122"/>
                  </a:endParaRPr>
                </a:p>
              </p:txBody>
            </p:sp>
            <p:sp>
              <p:nvSpPr>
                <p:cNvPr id="67" name="Text Box 8"/>
                <p:cNvSpPr txBox="1"/>
                <p:nvPr/>
              </p:nvSpPr>
              <p:spPr>
                <a:xfrm>
                  <a:off x="2660" y="2880"/>
                  <a:ext cx="1008" cy="566"/>
                </a:xfrm>
                <a:prstGeom prst="rect">
                  <a:avLst/>
                </a:prstGeom>
                <a:noFill/>
                <a:ln w="9525">
                  <a:noFill/>
                </a:ln>
                <a:effectLst/>
              </p:spPr>
              <p:txBody>
                <a:bodyPr wrap="square" anchor="t">
                  <a:spAutoFit/>
                </a:bodyPr>
                <a:lstStyle/>
                <a:p>
                  <a:pPr lvl="0" indent="0" algn="ctr">
                    <a:spcBef>
                      <a:spcPct val="50000"/>
                    </a:spcBef>
                  </a:pPr>
                  <a:r>
                    <a:rPr lang="zh-CN" altLang="en-US" dirty="0">
                      <a:effectLst>
                        <a:glow rad="368300">
                          <a:schemeClr val="bg1">
                            <a:alpha val="66000"/>
                          </a:schemeClr>
                        </a:glow>
                      </a:effectLst>
                      <a:latin typeface="楷体" panose="02010609060101010101" pitchFamily="49" charset="-122"/>
                      <a:ea typeface="楷体" panose="02010609060101010101" pitchFamily="49" charset="-122"/>
                    </a:rPr>
                    <a:t>美</a:t>
                  </a:r>
                  <a:endParaRPr lang="zh-CN" altLang="en-US" dirty="0">
                    <a:effectLst>
                      <a:glow rad="368300">
                        <a:schemeClr val="bg1">
                          <a:alpha val="66000"/>
                        </a:schemeClr>
                      </a:glow>
                    </a:effectLst>
                    <a:latin typeface="楷体" panose="02010609060101010101" pitchFamily="49" charset="-122"/>
                    <a:ea typeface="楷体" panose="02010609060101010101" pitchFamily="49" charset="-122"/>
                  </a:endParaRPr>
                </a:p>
              </p:txBody>
            </p:sp>
            <p:sp>
              <p:nvSpPr>
                <p:cNvPr id="68" name="Text Box 8"/>
                <p:cNvSpPr txBox="1"/>
                <p:nvPr/>
              </p:nvSpPr>
              <p:spPr>
                <a:xfrm>
                  <a:off x="3644" y="3503"/>
                  <a:ext cx="1008" cy="566"/>
                </a:xfrm>
                <a:prstGeom prst="rect">
                  <a:avLst/>
                </a:prstGeom>
                <a:noFill/>
                <a:ln w="9525">
                  <a:noFill/>
                </a:ln>
                <a:effectLst/>
              </p:spPr>
              <p:txBody>
                <a:bodyPr wrap="square" anchor="t">
                  <a:spAutoFit/>
                </a:bodyPr>
                <a:lstStyle/>
                <a:p>
                  <a:pPr lvl="0" indent="0" algn="ctr">
                    <a:spcBef>
                      <a:spcPct val="50000"/>
                    </a:spcBef>
                  </a:pPr>
                  <a:r>
                    <a:rPr lang="zh-CN" altLang="en-US" dirty="0">
                      <a:effectLst>
                        <a:glow rad="368300">
                          <a:schemeClr val="bg1">
                            <a:alpha val="66000"/>
                          </a:schemeClr>
                        </a:glow>
                      </a:effectLst>
                      <a:latin typeface="楷体" panose="02010609060101010101" pitchFamily="49" charset="-122"/>
                      <a:ea typeface="楷体" panose="02010609060101010101" pitchFamily="49" charset="-122"/>
                    </a:rPr>
                    <a:t>洲</a:t>
                  </a:r>
                  <a:endParaRPr lang="zh-CN" altLang="en-US" dirty="0">
                    <a:effectLst>
                      <a:glow rad="368300">
                        <a:schemeClr val="bg1">
                          <a:alpha val="66000"/>
                        </a:schemeClr>
                      </a:glow>
                    </a:effectLst>
                    <a:latin typeface="楷体" panose="02010609060101010101" pitchFamily="49" charset="-122"/>
                    <a:ea typeface="楷体" panose="02010609060101010101" pitchFamily="49" charset="-122"/>
                  </a:endParaRPr>
                </a:p>
              </p:txBody>
            </p:sp>
          </p:grpSp>
          <p:grpSp>
            <p:nvGrpSpPr>
              <p:cNvPr id="8" name="组合 95"/>
              <p:cNvGrpSpPr/>
              <p:nvPr/>
            </p:nvGrpSpPr>
            <p:grpSpPr>
              <a:xfrm>
                <a:off x="5351" y="6374"/>
                <a:ext cx="1464" cy="1515"/>
                <a:chOff x="5351" y="6374"/>
                <a:chExt cx="1464" cy="1515"/>
              </a:xfrm>
            </p:grpSpPr>
            <p:sp>
              <p:nvSpPr>
                <p:cNvPr id="69" name="Text Box 8"/>
                <p:cNvSpPr txBox="1"/>
                <p:nvPr/>
              </p:nvSpPr>
              <p:spPr>
                <a:xfrm>
                  <a:off x="5807" y="6374"/>
                  <a:ext cx="1008" cy="566"/>
                </a:xfrm>
                <a:prstGeom prst="rect">
                  <a:avLst/>
                </a:prstGeom>
                <a:noFill/>
                <a:ln w="9525">
                  <a:noFill/>
                </a:ln>
                <a:effectLst/>
              </p:spPr>
              <p:txBody>
                <a:bodyPr wrap="square" anchor="t">
                  <a:spAutoFit/>
                </a:bodyPr>
                <a:lstStyle/>
                <a:p>
                  <a:pPr lvl="0" indent="0" algn="ctr">
                    <a:spcBef>
                      <a:spcPct val="50000"/>
                    </a:spcBef>
                  </a:pPr>
                  <a:r>
                    <a:rPr lang="zh-CN" altLang="en-US" dirty="0">
                      <a:effectLst>
                        <a:glow rad="368300">
                          <a:schemeClr val="bg1">
                            <a:alpha val="66000"/>
                          </a:schemeClr>
                        </a:glow>
                      </a:effectLst>
                      <a:latin typeface="楷体" panose="02010609060101010101" pitchFamily="49" charset="-122"/>
                      <a:ea typeface="楷体" panose="02010609060101010101" pitchFamily="49" charset="-122"/>
                    </a:rPr>
                    <a:t>南</a:t>
                  </a:r>
                  <a:endParaRPr lang="zh-CN" altLang="en-US" dirty="0">
                    <a:effectLst>
                      <a:glow rad="368300">
                        <a:schemeClr val="bg1">
                          <a:alpha val="66000"/>
                        </a:schemeClr>
                      </a:glow>
                    </a:effectLst>
                    <a:latin typeface="楷体" panose="02010609060101010101" pitchFamily="49" charset="-122"/>
                    <a:ea typeface="楷体" panose="02010609060101010101" pitchFamily="49" charset="-122"/>
                  </a:endParaRPr>
                </a:p>
              </p:txBody>
            </p:sp>
            <p:sp>
              <p:nvSpPr>
                <p:cNvPr id="70" name="Text Box 8"/>
                <p:cNvSpPr txBox="1"/>
                <p:nvPr/>
              </p:nvSpPr>
              <p:spPr>
                <a:xfrm>
                  <a:off x="5620" y="6879"/>
                  <a:ext cx="1008" cy="566"/>
                </a:xfrm>
                <a:prstGeom prst="rect">
                  <a:avLst/>
                </a:prstGeom>
                <a:noFill/>
                <a:ln w="9525">
                  <a:noFill/>
                </a:ln>
                <a:effectLst/>
              </p:spPr>
              <p:txBody>
                <a:bodyPr wrap="square" anchor="t">
                  <a:spAutoFit/>
                </a:bodyPr>
                <a:lstStyle/>
                <a:p>
                  <a:pPr lvl="0" indent="0" algn="ctr">
                    <a:spcBef>
                      <a:spcPct val="50000"/>
                    </a:spcBef>
                  </a:pPr>
                  <a:r>
                    <a:rPr lang="zh-CN" altLang="en-US" dirty="0">
                      <a:effectLst>
                        <a:glow rad="368300">
                          <a:schemeClr val="bg1">
                            <a:alpha val="66000"/>
                          </a:schemeClr>
                        </a:glow>
                      </a:effectLst>
                      <a:latin typeface="楷体" panose="02010609060101010101" pitchFamily="49" charset="-122"/>
                      <a:ea typeface="楷体" panose="02010609060101010101" pitchFamily="49" charset="-122"/>
                    </a:rPr>
                    <a:t>美</a:t>
                  </a:r>
                  <a:endParaRPr lang="zh-CN" altLang="en-US" dirty="0">
                    <a:effectLst>
                      <a:glow rad="368300">
                        <a:schemeClr val="bg1">
                          <a:alpha val="66000"/>
                        </a:schemeClr>
                      </a:glow>
                    </a:effectLst>
                    <a:latin typeface="楷体" panose="02010609060101010101" pitchFamily="49" charset="-122"/>
                    <a:ea typeface="楷体" panose="02010609060101010101" pitchFamily="49" charset="-122"/>
                  </a:endParaRPr>
                </a:p>
              </p:txBody>
            </p:sp>
            <p:sp>
              <p:nvSpPr>
                <p:cNvPr id="71" name="Text Box 8"/>
                <p:cNvSpPr txBox="1"/>
                <p:nvPr/>
              </p:nvSpPr>
              <p:spPr>
                <a:xfrm>
                  <a:off x="5351" y="7323"/>
                  <a:ext cx="1008" cy="566"/>
                </a:xfrm>
                <a:prstGeom prst="rect">
                  <a:avLst/>
                </a:prstGeom>
                <a:noFill/>
                <a:ln w="9525">
                  <a:noFill/>
                </a:ln>
                <a:effectLst/>
              </p:spPr>
              <p:txBody>
                <a:bodyPr wrap="square" anchor="t">
                  <a:spAutoFit/>
                </a:bodyPr>
                <a:lstStyle/>
                <a:p>
                  <a:pPr lvl="0" indent="0" algn="ctr">
                    <a:spcBef>
                      <a:spcPct val="50000"/>
                    </a:spcBef>
                  </a:pPr>
                  <a:r>
                    <a:rPr lang="zh-CN" altLang="en-US" dirty="0">
                      <a:effectLst>
                        <a:glow rad="368300">
                          <a:schemeClr val="bg1">
                            <a:alpha val="66000"/>
                          </a:schemeClr>
                        </a:glow>
                      </a:effectLst>
                      <a:latin typeface="楷体" panose="02010609060101010101" pitchFamily="49" charset="-122"/>
                      <a:ea typeface="楷体" panose="02010609060101010101" pitchFamily="49" charset="-122"/>
                    </a:rPr>
                    <a:t>洲</a:t>
                  </a:r>
                  <a:endParaRPr lang="zh-CN" altLang="en-US" dirty="0">
                    <a:effectLst>
                      <a:glow rad="368300">
                        <a:schemeClr val="bg1">
                          <a:alpha val="66000"/>
                        </a:schemeClr>
                      </a:glow>
                    </a:effectLst>
                    <a:latin typeface="楷体" panose="02010609060101010101" pitchFamily="49" charset="-122"/>
                    <a:ea typeface="楷体" panose="02010609060101010101" pitchFamily="49" charset="-122"/>
                  </a:endParaRPr>
                </a:p>
              </p:txBody>
            </p:sp>
          </p:grpSp>
          <p:grpSp>
            <p:nvGrpSpPr>
              <p:cNvPr id="10" name="组合 98"/>
              <p:cNvGrpSpPr/>
              <p:nvPr/>
            </p:nvGrpSpPr>
            <p:grpSpPr>
              <a:xfrm>
                <a:off x="8658" y="4665"/>
                <a:ext cx="2016" cy="585"/>
                <a:chOff x="8658" y="4665"/>
                <a:chExt cx="2016" cy="585"/>
              </a:xfrm>
            </p:grpSpPr>
            <p:sp>
              <p:nvSpPr>
                <p:cNvPr id="72" name="Text Box 8"/>
                <p:cNvSpPr txBox="1"/>
                <p:nvPr/>
              </p:nvSpPr>
              <p:spPr>
                <a:xfrm>
                  <a:off x="8658" y="4684"/>
                  <a:ext cx="1008" cy="566"/>
                </a:xfrm>
                <a:prstGeom prst="rect">
                  <a:avLst/>
                </a:prstGeom>
                <a:noFill/>
                <a:ln w="9525">
                  <a:noFill/>
                </a:ln>
                <a:effectLst/>
              </p:spPr>
              <p:txBody>
                <a:bodyPr wrap="square" anchor="t">
                  <a:spAutoFit/>
                </a:bodyPr>
                <a:lstStyle/>
                <a:p>
                  <a:pPr lvl="0" indent="0" algn="ctr">
                    <a:spcBef>
                      <a:spcPct val="50000"/>
                    </a:spcBef>
                  </a:pPr>
                  <a:r>
                    <a:rPr lang="zh-CN" altLang="en-US" dirty="0">
                      <a:effectLst>
                        <a:glow rad="368300">
                          <a:schemeClr val="bg1">
                            <a:alpha val="66000"/>
                          </a:schemeClr>
                        </a:glow>
                      </a:effectLst>
                      <a:latin typeface="楷体" panose="02010609060101010101" pitchFamily="49" charset="-122"/>
                      <a:ea typeface="楷体" panose="02010609060101010101" pitchFamily="49" charset="-122"/>
                    </a:rPr>
                    <a:t>非</a:t>
                  </a:r>
                  <a:endParaRPr lang="zh-CN" altLang="en-US" dirty="0">
                    <a:effectLst>
                      <a:glow rad="368300">
                        <a:schemeClr val="bg1">
                          <a:alpha val="66000"/>
                        </a:schemeClr>
                      </a:glow>
                    </a:effectLst>
                    <a:latin typeface="楷体" panose="02010609060101010101" pitchFamily="49" charset="-122"/>
                    <a:ea typeface="楷体" panose="02010609060101010101" pitchFamily="49" charset="-122"/>
                  </a:endParaRPr>
                </a:p>
              </p:txBody>
            </p:sp>
            <p:sp>
              <p:nvSpPr>
                <p:cNvPr id="73" name="Text Box 8"/>
                <p:cNvSpPr txBox="1"/>
                <p:nvPr/>
              </p:nvSpPr>
              <p:spPr>
                <a:xfrm>
                  <a:off x="9666" y="4665"/>
                  <a:ext cx="1008" cy="561"/>
                </a:xfrm>
                <a:prstGeom prst="rect">
                  <a:avLst/>
                </a:prstGeom>
                <a:noFill/>
                <a:ln w="9525">
                  <a:noFill/>
                </a:ln>
                <a:effectLst/>
              </p:spPr>
              <p:txBody>
                <a:bodyPr wrap="square" anchor="t">
                  <a:spAutoFit/>
                </a:bodyPr>
                <a:lstStyle/>
                <a:p>
                  <a:pPr lvl="0" indent="0" algn="ctr">
                    <a:spcBef>
                      <a:spcPct val="50000"/>
                    </a:spcBef>
                  </a:pPr>
                  <a:r>
                    <a:rPr lang="zh-CN" altLang="en-US" dirty="0">
                      <a:effectLst>
                        <a:glow rad="368300">
                          <a:schemeClr val="bg1">
                            <a:alpha val="66000"/>
                          </a:schemeClr>
                        </a:glow>
                      </a:effectLst>
                      <a:latin typeface="楷体" panose="02010609060101010101" pitchFamily="49" charset="-122"/>
                      <a:ea typeface="楷体" panose="02010609060101010101" pitchFamily="49" charset="-122"/>
                    </a:rPr>
                    <a:t>洲</a:t>
                  </a:r>
                  <a:endParaRPr lang="zh-CN" altLang="en-US" dirty="0">
                    <a:effectLst>
                      <a:glow rad="368300">
                        <a:schemeClr val="bg1">
                          <a:alpha val="66000"/>
                        </a:schemeClr>
                      </a:glow>
                    </a:effectLst>
                    <a:latin typeface="楷体" panose="02010609060101010101" pitchFamily="49" charset="-122"/>
                    <a:ea typeface="楷体" panose="02010609060101010101" pitchFamily="49" charset="-122"/>
                  </a:endParaRPr>
                </a:p>
              </p:txBody>
            </p:sp>
          </p:grpSp>
          <p:grpSp>
            <p:nvGrpSpPr>
              <p:cNvPr id="11" name="组合 96"/>
              <p:cNvGrpSpPr/>
              <p:nvPr/>
            </p:nvGrpSpPr>
            <p:grpSpPr>
              <a:xfrm>
                <a:off x="11362" y="2572"/>
                <a:ext cx="3709" cy="602"/>
                <a:chOff x="11362" y="2572"/>
                <a:chExt cx="3709" cy="602"/>
              </a:xfrm>
            </p:grpSpPr>
            <p:sp>
              <p:nvSpPr>
                <p:cNvPr id="74" name="Text Box 8"/>
                <p:cNvSpPr txBox="1"/>
                <p:nvPr/>
              </p:nvSpPr>
              <p:spPr>
                <a:xfrm>
                  <a:off x="11362" y="2608"/>
                  <a:ext cx="1008" cy="566"/>
                </a:xfrm>
                <a:prstGeom prst="rect">
                  <a:avLst/>
                </a:prstGeom>
                <a:noFill/>
                <a:ln w="9525">
                  <a:noFill/>
                </a:ln>
                <a:effectLst/>
              </p:spPr>
              <p:txBody>
                <a:bodyPr wrap="square" anchor="t">
                  <a:spAutoFit/>
                </a:bodyPr>
                <a:lstStyle/>
                <a:p>
                  <a:pPr lvl="0" indent="0" algn="ctr">
                    <a:spcBef>
                      <a:spcPct val="50000"/>
                    </a:spcBef>
                  </a:pPr>
                  <a:r>
                    <a:rPr lang="zh-CN" altLang="en-US" dirty="0">
                      <a:effectLst>
                        <a:glow rad="368300">
                          <a:schemeClr val="bg1">
                            <a:alpha val="66000"/>
                          </a:schemeClr>
                        </a:glow>
                      </a:effectLst>
                      <a:latin typeface="楷体" panose="02010609060101010101" pitchFamily="49" charset="-122"/>
                      <a:ea typeface="楷体" panose="02010609060101010101" pitchFamily="49" charset="-122"/>
                    </a:rPr>
                    <a:t>亚</a:t>
                  </a:r>
                  <a:endParaRPr lang="zh-CN" altLang="en-US" dirty="0">
                    <a:effectLst>
                      <a:glow rad="368300">
                        <a:schemeClr val="bg1">
                          <a:alpha val="66000"/>
                        </a:schemeClr>
                      </a:glow>
                    </a:effectLst>
                    <a:latin typeface="楷体" panose="02010609060101010101" pitchFamily="49" charset="-122"/>
                    <a:ea typeface="楷体" panose="02010609060101010101" pitchFamily="49" charset="-122"/>
                  </a:endParaRPr>
                </a:p>
              </p:txBody>
            </p:sp>
            <p:sp>
              <p:nvSpPr>
                <p:cNvPr id="75" name="Text Box 8"/>
                <p:cNvSpPr txBox="1"/>
                <p:nvPr/>
              </p:nvSpPr>
              <p:spPr>
                <a:xfrm>
                  <a:off x="14063" y="2572"/>
                  <a:ext cx="1008" cy="545"/>
                </a:xfrm>
                <a:prstGeom prst="rect">
                  <a:avLst/>
                </a:prstGeom>
                <a:noFill/>
                <a:ln w="9525">
                  <a:noFill/>
                </a:ln>
                <a:effectLst/>
              </p:spPr>
              <p:txBody>
                <a:bodyPr wrap="square" anchor="t">
                  <a:spAutoFit/>
                </a:bodyPr>
                <a:lstStyle/>
                <a:p>
                  <a:pPr lvl="0" indent="0" algn="ctr">
                    <a:spcBef>
                      <a:spcPct val="50000"/>
                    </a:spcBef>
                  </a:pPr>
                  <a:r>
                    <a:rPr lang="zh-CN" altLang="en-US" dirty="0">
                      <a:effectLst>
                        <a:glow rad="368300">
                          <a:schemeClr val="bg1">
                            <a:alpha val="66000"/>
                          </a:schemeClr>
                        </a:glow>
                      </a:effectLst>
                      <a:latin typeface="楷体" panose="02010609060101010101" pitchFamily="49" charset="-122"/>
                      <a:ea typeface="楷体" panose="02010609060101010101" pitchFamily="49" charset="-122"/>
                    </a:rPr>
                    <a:t>洲</a:t>
                  </a:r>
                  <a:endParaRPr lang="zh-CN" altLang="en-US" dirty="0">
                    <a:effectLst>
                      <a:glow rad="368300">
                        <a:schemeClr val="bg1">
                          <a:alpha val="66000"/>
                        </a:schemeClr>
                      </a:glow>
                    </a:effectLst>
                    <a:latin typeface="楷体" panose="02010609060101010101" pitchFamily="49" charset="-122"/>
                    <a:ea typeface="楷体" panose="02010609060101010101" pitchFamily="49" charset="-122"/>
                  </a:endParaRPr>
                </a:p>
              </p:txBody>
            </p:sp>
          </p:grpSp>
          <p:grpSp>
            <p:nvGrpSpPr>
              <p:cNvPr id="12" name="组合 97"/>
              <p:cNvGrpSpPr/>
              <p:nvPr/>
            </p:nvGrpSpPr>
            <p:grpSpPr>
              <a:xfrm>
                <a:off x="15031" y="6834"/>
                <a:ext cx="3412" cy="566"/>
                <a:chOff x="15031" y="6834"/>
                <a:chExt cx="3412" cy="566"/>
              </a:xfrm>
            </p:grpSpPr>
            <p:sp>
              <p:nvSpPr>
                <p:cNvPr id="76" name="Text Box 8"/>
                <p:cNvSpPr txBox="1"/>
                <p:nvPr/>
              </p:nvSpPr>
              <p:spPr>
                <a:xfrm>
                  <a:off x="15031" y="6834"/>
                  <a:ext cx="1008" cy="566"/>
                </a:xfrm>
                <a:prstGeom prst="rect">
                  <a:avLst/>
                </a:prstGeom>
                <a:noFill/>
                <a:ln w="9525">
                  <a:noFill/>
                </a:ln>
                <a:effectLst/>
              </p:spPr>
              <p:txBody>
                <a:bodyPr wrap="square" anchor="t">
                  <a:spAutoFit/>
                </a:bodyPr>
                <a:lstStyle/>
                <a:p>
                  <a:pPr lvl="0" indent="0" algn="ctr">
                    <a:spcBef>
                      <a:spcPct val="50000"/>
                    </a:spcBef>
                  </a:pPr>
                  <a:r>
                    <a:rPr lang="zh-CN" altLang="en-US" dirty="0">
                      <a:effectLst>
                        <a:glow rad="368300">
                          <a:schemeClr val="bg1">
                            <a:alpha val="66000"/>
                          </a:schemeClr>
                        </a:glow>
                      </a:effectLst>
                      <a:latin typeface="楷体" panose="02010609060101010101" pitchFamily="49" charset="-122"/>
                      <a:ea typeface="楷体" panose="02010609060101010101" pitchFamily="49" charset="-122"/>
                    </a:rPr>
                    <a:t>大</a:t>
                  </a:r>
                  <a:endParaRPr lang="zh-CN" altLang="en-US" dirty="0">
                    <a:effectLst>
                      <a:glow rad="368300">
                        <a:schemeClr val="bg1">
                          <a:alpha val="66000"/>
                        </a:schemeClr>
                      </a:glow>
                    </a:effectLst>
                    <a:latin typeface="楷体" panose="02010609060101010101" pitchFamily="49" charset="-122"/>
                    <a:ea typeface="楷体" panose="02010609060101010101" pitchFamily="49" charset="-122"/>
                  </a:endParaRPr>
                </a:p>
              </p:txBody>
            </p:sp>
            <p:sp>
              <p:nvSpPr>
                <p:cNvPr id="77" name="Text Box 8"/>
                <p:cNvSpPr txBox="1"/>
                <p:nvPr/>
              </p:nvSpPr>
              <p:spPr>
                <a:xfrm>
                  <a:off x="16182" y="6834"/>
                  <a:ext cx="1008" cy="566"/>
                </a:xfrm>
                <a:prstGeom prst="rect">
                  <a:avLst/>
                </a:prstGeom>
                <a:noFill/>
                <a:ln w="9525">
                  <a:noFill/>
                </a:ln>
                <a:effectLst/>
              </p:spPr>
              <p:txBody>
                <a:bodyPr wrap="square" anchor="t">
                  <a:spAutoFit/>
                </a:bodyPr>
                <a:lstStyle/>
                <a:p>
                  <a:pPr lvl="0" indent="0" algn="ctr">
                    <a:spcBef>
                      <a:spcPct val="50000"/>
                    </a:spcBef>
                  </a:pPr>
                  <a:r>
                    <a:rPr lang="zh-CN" altLang="en-US" dirty="0">
                      <a:effectLst>
                        <a:glow rad="368300">
                          <a:schemeClr val="bg1">
                            <a:alpha val="66000"/>
                          </a:schemeClr>
                        </a:glow>
                      </a:effectLst>
                      <a:latin typeface="楷体" panose="02010609060101010101" pitchFamily="49" charset="-122"/>
                      <a:ea typeface="楷体" panose="02010609060101010101" pitchFamily="49" charset="-122"/>
                    </a:rPr>
                    <a:t>洋</a:t>
                  </a:r>
                  <a:endParaRPr lang="zh-CN" altLang="en-US" dirty="0">
                    <a:effectLst>
                      <a:glow rad="368300">
                        <a:schemeClr val="bg1">
                          <a:alpha val="66000"/>
                        </a:schemeClr>
                      </a:glow>
                    </a:effectLst>
                    <a:latin typeface="楷体" panose="02010609060101010101" pitchFamily="49" charset="-122"/>
                    <a:ea typeface="楷体" panose="02010609060101010101" pitchFamily="49" charset="-122"/>
                  </a:endParaRPr>
                </a:p>
              </p:txBody>
            </p:sp>
            <p:sp>
              <p:nvSpPr>
                <p:cNvPr id="78" name="Text Box 8"/>
                <p:cNvSpPr txBox="1"/>
                <p:nvPr/>
              </p:nvSpPr>
              <p:spPr>
                <a:xfrm>
                  <a:off x="17435" y="6834"/>
                  <a:ext cx="1008" cy="566"/>
                </a:xfrm>
                <a:prstGeom prst="rect">
                  <a:avLst/>
                </a:prstGeom>
                <a:noFill/>
                <a:ln w="9525">
                  <a:noFill/>
                </a:ln>
                <a:effectLst/>
              </p:spPr>
              <p:txBody>
                <a:bodyPr wrap="square" anchor="t">
                  <a:spAutoFit/>
                </a:bodyPr>
                <a:lstStyle/>
                <a:p>
                  <a:pPr lvl="0" indent="0" algn="ctr">
                    <a:spcBef>
                      <a:spcPct val="50000"/>
                    </a:spcBef>
                  </a:pPr>
                  <a:r>
                    <a:rPr lang="zh-CN" altLang="en-US" dirty="0">
                      <a:effectLst>
                        <a:glow rad="368300">
                          <a:schemeClr val="bg1">
                            <a:alpha val="66000"/>
                          </a:schemeClr>
                        </a:glow>
                      </a:effectLst>
                      <a:latin typeface="楷体" panose="02010609060101010101" pitchFamily="49" charset="-122"/>
                      <a:ea typeface="楷体" panose="02010609060101010101" pitchFamily="49" charset="-122"/>
                    </a:rPr>
                    <a:t>洲</a:t>
                  </a:r>
                  <a:endParaRPr lang="zh-CN" altLang="en-US" dirty="0">
                    <a:effectLst>
                      <a:glow rad="368300">
                        <a:schemeClr val="bg1">
                          <a:alpha val="66000"/>
                        </a:schemeClr>
                      </a:glow>
                    </a:effectLst>
                    <a:latin typeface="楷体" panose="02010609060101010101" pitchFamily="49" charset="-122"/>
                    <a:ea typeface="楷体" panose="02010609060101010101" pitchFamily="49" charset="-122"/>
                  </a:endParaRPr>
                </a:p>
              </p:txBody>
            </p:sp>
          </p:grpSp>
        </p:grpSp>
        <p:grpSp>
          <p:nvGrpSpPr>
            <p:cNvPr id="13" name="组合 306"/>
            <p:cNvGrpSpPr/>
            <p:nvPr/>
          </p:nvGrpSpPr>
          <p:grpSpPr>
            <a:xfrm>
              <a:off x="87" y="1202"/>
              <a:ext cx="19081" cy="7784"/>
              <a:chOff x="87" y="1202"/>
              <a:chExt cx="19081" cy="7784"/>
            </a:xfrm>
            <a:noFill/>
          </p:grpSpPr>
          <p:grpSp>
            <p:nvGrpSpPr>
              <p:cNvPr id="14" name="组合 307"/>
              <p:cNvGrpSpPr/>
              <p:nvPr/>
            </p:nvGrpSpPr>
            <p:grpSpPr>
              <a:xfrm>
                <a:off x="4912" y="5195"/>
                <a:ext cx="2466" cy="3791"/>
                <a:chOff x="4912" y="5195"/>
                <a:chExt cx="2466" cy="3791"/>
              </a:xfrm>
              <a:grpFill/>
            </p:grpSpPr>
            <p:sp>
              <p:nvSpPr>
                <p:cNvPr id="309" name="任意多边形 308"/>
                <p:cNvSpPr/>
                <p:nvPr/>
              </p:nvSpPr>
              <p:spPr>
                <a:xfrm>
                  <a:off x="4912" y="5195"/>
                  <a:ext cx="2467" cy="3562"/>
                </a:xfrm>
                <a:custGeom>
                  <a:avLst/>
                  <a:gdLst>
                    <a:gd name="connisteX0" fmla="*/ 193040 w 1566774"/>
                    <a:gd name="connsiteY0" fmla="*/ 20320 h 2261927"/>
                    <a:gd name="connisteX1" fmla="*/ 252730 w 1566774"/>
                    <a:gd name="connsiteY1" fmla="*/ 20320 h 2261927"/>
                    <a:gd name="connisteX2" fmla="*/ 306070 w 1566774"/>
                    <a:gd name="connsiteY2" fmla="*/ 0 h 2261927"/>
                    <a:gd name="connisteX3" fmla="*/ 353060 w 1566774"/>
                    <a:gd name="connsiteY3" fmla="*/ 20320 h 2261927"/>
                    <a:gd name="connisteX4" fmla="*/ 306070 w 1566774"/>
                    <a:gd name="connsiteY4" fmla="*/ 40005 h 2261927"/>
                    <a:gd name="connisteX5" fmla="*/ 319405 w 1566774"/>
                    <a:gd name="connsiteY5" fmla="*/ 80010 h 2261927"/>
                    <a:gd name="connisteX6" fmla="*/ 332740 w 1566774"/>
                    <a:gd name="connsiteY6" fmla="*/ 40005 h 2261927"/>
                    <a:gd name="connisteX7" fmla="*/ 386080 w 1566774"/>
                    <a:gd name="connsiteY7" fmla="*/ 26670 h 2261927"/>
                    <a:gd name="connisteX8" fmla="*/ 479425 w 1566774"/>
                    <a:gd name="connsiteY8" fmla="*/ 40005 h 2261927"/>
                    <a:gd name="connisteX9" fmla="*/ 526415 w 1566774"/>
                    <a:gd name="connsiteY9" fmla="*/ 53340 h 2261927"/>
                    <a:gd name="connisteX10" fmla="*/ 652780 w 1566774"/>
                    <a:gd name="connsiteY10" fmla="*/ 53340 h 2261927"/>
                    <a:gd name="connisteX11" fmla="*/ 712470 w 1566774"/>
                    <a:gd name="connsiteY11" fmla="*/ 100330 h 2261927"/>
                    <a:gd name="connisteX12" fmla="*/ 786130 w 1566774"/>
                    <a:gd name="connsiteY12" fmla="*/ 160020 h 2261927"/>
                    <a:gd name="connisteX13" fmla="*/ 845820 w 1566774"/>
                    <a:gd name="connsiteY13" fmla="*/ 167005 h 2261927"/>
                    <a:gd name="connisteX14" fmla="*/ 918845 w 1566774"/>
                    <a:gd name="connsiteY14" fmla="*/ 193675 h 2261927"/>
                    <a:gd name="connisteX15" fmla="*/ 985520 w 1566774"/>
                    <a:gd name="connsiteY15" fmla="*/ 200025 h 2261927"/>
                    <a:gd name="connisteX16" fmla="*/ 1025525 w 1566774"/>
                    <a:gd name="connsiteY16" fmla="*/ 246380 h 2261927"/>
                    <a:gd name="connisteX17" fmla="*/ 1059180 w 1566774"/>
                    <a:gd name="connsiteY17" fmla="*/ 286385 h 2261927"/>
                    <a:gd name="connisteX18" fmla="*/ 1045845 w 1566774"/>
                    <a:gd name="connsiteY18" fmla="*/ 339725 h 2261927"/>
                    <a:gd name="connisteX19" fmla="*/ 1032510 w 1566774"/>
                    <a:gd name="connsiteY19" fmla="*/ 360045 h 2261927"/>
                    <a:gd name="connisteX20" fmla="*/ 1045845 w 1566774"/>
                    <a:gd name="connsiteY20" fmla="*/ 393065 h 2261927"/>
                    <a:gd name="connisteX21" fmla="*/ 1085850 w 1566774"/>
                    <a:gd name="connsiteY21" fmla="*/ 393065 h 2261927"/>
                    <a:gd name="connisteX22" fmla="*/ 1092200 w 1566774"/>
                    <a:gd name="connsiteY22" fmla="*/ 400050 h 2261927"/>
                    <a:gd name="connisteX23" fmla="*/ 1085850 w 1566774"/>
                    <a:gd name="connsiteY23" fmla="*/ 446405 h 2261927"/>
                    <a:gd name="connisteX24" fmla="*/ 1145540 w 1566774"/>
                    <a:gd name="connsiteY24" fmla="*/ 393065 h 2261927"/>
                    <a:gd name="connisteX25" fmla="*/ 1205230 w 1566774"/>
                    <a:gd name="connsiteY25" fmla="*/ 406400 h 2261927"/>
                    <a:gd name="connisteX26" fmla="*/ 1231900 w 1566774"/>
                    <a:gd name="connsiteY26" fmla="*/ 446405 h 2261927"/>
                    <a:gd name="connisteX27" fmla="*/ 1305560 w 1566774"/>
                    <a:gd name="connsiteY27" fmla="*/ 459740 h 2261927"/>
                    <a:gd name="connisteX28" fmla="*/ 1372235 w 1566774"/>
                    <a:gd name="connsiteY28" fmla="*/ 480060 h 2261927"/>
                    <a:gd name="connisteX29" fmla="*/ 1438910 w 1566774"/>
                    <a:gd name="connsiteY29" fmla="*/ 473075 h 2261927"/>
                    <a:gd name="connisteX30" fmla="*/ 1478915 w 1566774"/>
                    <a:gd name="connsiteY30" fmla="*/ 480060 h 2261927"/>
                    <a:gd name="connisteX31" fmla="*/ 1492250 w 1566774"/>
                    <a:gd name="connsiteY31" fmla="*/ 513080 h 2261927"/>
                    <a:gd name="connisteX32" fmla="*/ 1551940 w 1566774"/>
                    <a:gd name="connsiteY32" fmla="*/ 533400 h 2261927"/>
                    <a:gd name="connisteX33" fmla="*/ 1558290 w 1566774"/>
                    <a:gd name="connsiteY33" fmla="*/ 619760 h 2261927"/>
                    <a:gd name="connisteX34" fmla="*/ 1471930 w 1566774"/>
                    <a:gd name="connsiteY34" fmla="*/ 739775 h 2261927"/>
                    <a:gd name="connisteX35" fmla="*/ 1438910 w 1566774"/>
                    <a:gd name="connsiteY35" fmla="*/ 759460 h 2261927"/>
                    <a:gd name="connisteX36" fmla="*/ 1418590 w 1566774"/>
                    <a:gd name="connsiteY36" fmla="*/ 772795 h 2261927"/>
                    <a:gd name="connisteX37" fmla="*/ 1452245 w 1566774"/>
                    <a:gd name="connsiteY37" fmla="*/ 812800 h 2261927"/>
                    <a:gd name="connisteX38" fmla="*/ 1445260 w 1566774"/>
                    <a:gd name="connsiteY38" fmla="*/ 866140 h 2261927"/>
                    <a:gd name="connisteX39" fmla="*/ 1438910 w 1566774"/>
                    <a:gd name="connsiteY39" fmla="*/ 892810 h 2261927"/>
                    <a:gd name="connisteX40" fmla="*/ 1425575 w 1566774"/>
                    <a:gd name="connsiteY40" fmla="*/ 912495 h 2261927"/>
                    <a:gd name="connisteX41" fmla="*/ 1418590 w 1566774"/>
                    <a:gd name="connsiteY41" fmla="*/ 952500 h 2261927"/>
                    <a:gd name="connisteX42" fmla="*/ 1385570 w 1566774"/>
                    <a:gd name="connsiteY42" fmla="*/ 979170 h 2261927"/>
                    <a:gd name="connisteX43" fmla="*/ 1385570 w 1566774"/>
                    <a:gd name="connsiteY43" fmla="*/ 1026160 h 2261927"/>
                    <a:gd name="connisteX44" fmla="*/ 1351915 w 1566774"/>
                    <a:gd name="connsiteY44" fmla="*/ 1059180 h 2261927"/>
                    <a:gd name="connisteX45" fmla="*/ 1345565 w 1566774"/>
                    <a:gd name="connsiteY45" fmla="*/ 1099185 h 2261927"/>
                    <a:gd name="connisteX46" fmla="*/ 1305560 w 1566774"/>
                    <a:gd name="connsiteY46" fmla="*/ 1112520 h 2261927"/>
                    <a:gd name="connisteX47" fmla="*/ 1245235 w 1566774"/>
                    <a:gd name="connsiteY47" fmla="*/ 1112520 h 2261927"/>
                    <a:gd name="connisteX48" fmla="*/ 1198880 w 1566774"/>
                    <a:gd name="connsiteY48" fmla="*/ 1132840 h 2261927"/>
                    <a:gd name="connisteX49" fmla="*/ 1125855 w 1566774"/>
                    <a:gd name="connsiteY49" fmla="*/ 1185545 h 2261927"/>
                    <a:gd name="connisteX50" fmla="*/ 1118870 w 1566774"/>
                    <a:gd name="connsiteY50" fmla="*/ 1225550 h 2261927"/>
                    <a:gd name="connisteX51" fmla="*/ 1112520 w 1566774"/>
                    <a:gd name="connsiteY51" fmla="*/ 1272540 h 2261927"/>
                    <a:gd name="connisteX52" fmla="*/ 1025525 w 1566774"/>
                    <a:gd name="connsiteY52" fmla="*/ 1365885 h 2261927"/>
                    <a:gd name="connisteX53" fmla="*/ 979170 w 1566774"/>
                    <a:gd name="connsiteY53" fmla="*/ 1452245 h 2261927"/>
                    <a:gd name="connisteX54" fmla="*/ 918845 w 1566774"/>
                    <a:gd name="connsiteY54" fmla="*/ 1511935 h 2261927"/>
                    <a:gd name="connisteX55" fmla="*/ 872490 w 1566774"/>
                    <a:gd name="connsiteY55" fmla="*/ 1511935 h 2261927"/>
                    <a:gd name="connisteX56" fmla="*/ 792480 w 1566774"/>
                    <a:gd name="connsiteY56" fmla="*/ 1472565 h 2261927"/>
                    <a:gd name="connisteX57" fmla="*/ 765810 w 1566774"/>
                    <a:gd name="connsiteY57" fmla="*/ 1459230 h 2261927"/>
                    <a:gd name="connisteX58" fmla="*/ 812800 w 1566774"/>
                    <a:gd name="connsiteY58" fmla="*/ 1485900 h 2261927"/>
                    <a:gd name="connisteX59" fmla="*/ 832485 w 1566774"/>
                    <a:gd name="connsiteY59" fmla="*/ 1525270 h 2261927"/>
                    <a:gd name="connisteX60" fmla="*/ 819150 w 1566774"/>
                    <a:gd name="connsiteY60" fmla="*/ 1551940 h 2261927"/>
                    <a:gd name="connisteX61" fmla="*/ 852805 w 1566774"/>
                    <a:gd name="connsiteY61" fmla="*/ 1591945 h 2261927"/>
                    <a:gd name="connisteX62" fmla="*/ 792480 w 1566774"/>
                    <a:gd name="connsiteY62" fmla="*/ 1618615 h 2261927"/>
                    <a:gd name="connisteX63" fmla="*/ 759460 w 1566774"/>
                    <a:gd name="connsiteY63" fmla="*/ 1652270 h 2261927"/>
                    <a:gd name="connisteX64" fmla="*/ 699135 w 1566774"/>
                    <a:gd name="connsiteY64" fmla="*/ 1652270 h 2261927"/>
                    <a:gd name="connisteX65" fmla="*/ 672465 w 1566774"/>
                    <a:gd name="connsiteY65" fmla="*/ 1665605 h 2261927"/>
                    <a:gd name="connisteX66" fmla="*/ 679450 w 1566774"/>
                    <a:gd name="connsiteY66" fmla="*/ 1732280 h 2261927"/>
                    <a:gd name="connisteX67" fmla="*/ 639445 w 1566774"/>
                    <a:gd name="connsiteY67" fmla="*/ 1738630 h 2261927"/>
                    <a:gd name="connisteX68" fmla="*/ 612775 w 1566774"/>
                    <a:gd name="connsiteY68" fmla="*/ 1738630 h 2261927"/>
                    <a:gd name="connisteX69" fmla="*/ 592455 w 1566774"/>
                    <a:gd name="connsiteY69" fmla="*/ 1692275 h 2261927"/>
                    <a:gd name="connisteX70" fmla="*/ 592455 w 1566774"/>
                    <a:gd name="connsiteY70" fmla="*/ 1725295 h 2261927"/>
                    <a:gd name="connisteX71" fmla="*/ 605790 w 1566774"/>
                    <a:gd name="connsiteY71" fmla="*/ 1765300 h 2261927"/>
                    <a:gd name="connisteX72" fmla="*/ 626110 w 1566774"/>
                    <a:gd name="connsiteY72" fmla="*/ 1798955 h 2261927"/>
                    <a:gd name="connisteX73" fmla="*/ 592455 w 1566774"/>
                    <a:gd name="connsiteY73" fmla="*/ 1798955 h 2261927"/>
                    <a:gd name="connisteX74" fmla="*/ 586105 w 1566774"/>
                    <a:gd name="connsiteY74" fmla="*/ 1858645 h 2261927"/>
                    <a:gd name="connisteX75" fmla="*/ 532765 w 1566774"/>
                    <a:gd name="connsiteY75" fmla="*/ 1891665 h 2261927"/>
                    <a:gd name="connisteX76" fmla="*/ 519430 w 1566774"/>
                    <a:gd name="connsiteY76" fmla="*/ 1905000 h 2261927"/>
                    <a:gd name="connisteX77" fmla="*/ 519430 w 1566774"/>
                    <a:gd name="connsiteY77" fmla="*/ 1931670 h 2261927"/>
                    <a:gd name="connisteX78" fmla="*/ 559435 w 1566774"/>
                    <a:gd name="connsiteY78" fmla="*/ 1965325 h 2261927"/>
                    <a:gd name="connisteX79" fmla="*/ 539750 w 1566774"/>
                    <a:gd name="connsiteY79" fmla="*/ 2005330 h 2261927"/>
                    <a:gd name="connisteX80" fmla="*/ 519430 w 1566774"/>
                    <a:gd name="connsiteY80" fmla="*/ 2032000 h 2261927"/>
                    <a:gd name="connisteX81" fmla="*/ 486410 w 1566774"/>
                    <a:gd name="connsiteY81" fmla="*/ 2058670 h 2261927"/>
                    <a:gd name="connisteX82" fmla="*/ 446405 w 1566774"/>
                    <a:gd name="connsiteY82" fmla="*/ 2098675 h 2261927"/>
                    <a:gd name="connisteX83" fmla="*/ 433070 w 1566774"/>
                    <a:gd name="connsiteY83" fmla="*/ 2112010 h 2261927"/>
                    <a:gd name="connisteX84" fmla="*/ 459740 w 1566774"/>
                    <a:gd name="connsiteY84" fmla="*/ 2131695 h 2261927"/>
                    <a:gd name="connisteX85" fmla="*/ 473075 w 1566774"/>
                    <a:gd name="connsiteY85" fmla="*/ 2171700 h 2261927"/>
                    <a:gd name="connisteX86" fmla="*/ 419735 w 1566774"/>
                    <a:gd name="connsiteY86" fmla="*/ 2191385 h 2261927"/>
                    <a:gd name="connisteX87" fmla="*/ 412750 w 1566774"/>
                    <a:gd name="connsiteY87" fmla="*/ 2238375 h 2261927"/>
                    <a:gd name="connisteX88" fmla="*/ 399415 w 1566774"/>
                    <a:gd name="connsiteY88" fmla="*/ 2258060 h 2261927"/>
                    <a:gd name="connisteX89" fmla="*/ 366395 w 1566774"/>
                    <a:gd name="connsiteY89" fmla="*/ 2258060 h 2261927"/>
                    <a:gd name="connisteX90" fmla="*/ 359410 w 1566774"/>
                    <a:gd name="connsiteY90" fmla="*/ 2225040 h 2261927"/>
                    <a:gd name="connisteX91" fmla="*/ 359410 w 1566774"/>
                    <a:gd name="connsiteY91" fmla="*/ 2191385 h 2261927"/>
                    <a:gd name="connisteX92" fmla="*/ 319405 w 1566774"/>
                    <a:gd name="connsiteY92" fmla="*/ 2198370 h 2261927"/>
                    <a:gd name="connisteX93" fmla="*/ 292735 w 1566774"/>
                    <a:gd name="connsiteY93" fmla="*/ 2158365 h 2261927"/>
                    <a:gd name="connisteX94" fmla="*/ 273050 w 1566774"/>
                    <a:gd name="connsiteY94" fmla="*/ 2151380 h 2261927"/>
                    <a:gd name="connisteX95" fmla="*/ 273050 w 1566774"/>
                    <a:gd name="connsiteY95" fmla="*/ 2098675 h 2261927"/>
                    <a:gd name="connisteX96" fmla="*/ 299720 w 1566774"/>
                    <a:gd name="connsiteY96" fmla="*/ 2078355 h 2261927"/>
                    <a:gd name="connisteX97" fmla="*/ 279400 w 1566774"/>
                    <a:gd name="connsiteY97" fmla="*/ 2072005 h 2261927"/>
                    <a:gd name="connisteX98" fmla="*/ 266065 w 1566774"/>
                    <a:gd name="connsiteY98" fmla="*/ 2011680 h 2261927"/>
                    <a:gd name="connisteX99" fmla="*/ 259715 w 1566774"/>
                    <a:gd name="connsiteY99" fmla="*/ 1978660 h 2261927"/>
                    <a:gd name="connisteX100" fmla="*/ 226695 w 1566774"/>
                    <a:gd name="connsiteY100" fmla="*/ 1971675 h 2261927"/>
                    <a:gd name="connisteX101" fmla="*/ 226695 w 1566774"/>
                    <a:gd name="connsiteY101" fmla="*/ 1945005 h 2261927"/>
                    <a:gd name="connisteX102" fmla="*/ 240030 w 1566774"/>
                    <a:gd name="connsiteY102" fmla="*/ 1945005 h 2261927"/>
                    <a:gd name="connisteX103" fmla="*/ 279400 w 1566774"/>
                    <a:gd name="connsiteY103" fmla="*/ 1918335 h 2261927"/>
                    <a:gd name="connisteX104" fmla="*/ 319405 w 1566774"/>
                    <a:gd name="connsiteY104" fmla="*/ 1911985 h 2261927"/>
                    <a:gd name="connisteX105" fmla="*/ 313055 w 1566774"/>
                    <a:gd name="connsiteY105" fmla="*/ 1818640 h 2261927"/>
                    <a:gd name="connisteX106" fmla="*/ 346075 w 1566774"/>
                    <a:gd name="connsiteY106" fmla="*/ 1791970 h 2261927"/>
                    <a:gd name="connisteX107" fmla="*/ 346075 w 1566774"/>
                    <a:gd name="connsiteY107" fmla="*/ 1745615 h 2261927"/>
                    <a:gd name="connisteX108" fmla="*/ 313055 w 1566774"/>
                    <a:gd name="connsiteY108" fmla="*/ 1758950 h 2261927"/>
                    <a:gd name="connisteX109" fmla="*/ 273050 w 1566774"/>
                    <a:gd name="connsiteY109" fmla="*/ 1725295 h 2261927"/>
                    <a:gd name="connisteX110" fmla="*/ 306070 w 1566774"/>
                    <a:gd name="connsiteY110" fmla="*/ 1692275 h 2261927"/>
                    <a:gd name="connisteX111" fmla="*/ 313055 w 1566774"/>
                    <a:gd name="connsiteY111" fmla="*/ 1658620 h 2261927"/>
                    <a:gd name="connisteX112" fmla="*/ 313055 w 1566774"/>
                    <a:gd name="connsiteY112" fmla="*/ 1638935 h 2261927"/>
                    <a:gd name="connisteX113" fmla="*/ 306070 w 1566774"/>
                    <a:gd name="connsiteY113" fmla="*/ 1625600 h 2261927"/>
                    <a:gd name="connisteX114" fmla="*/ 286385 w 1566774"/>
                    <a:gd name="connsiteY114" fmla="*/ 1558925 h 2261927"/>
                    <a:gd name="connisteX115" fmla="*/ 306070 w 1566774"/>
                    <a:gd name="connsiteY115" fmla="*/ 1525270 h 2261927"/>
                    <a:gd name="connisteX116" fmla="*/ 319405 w 1566774"/>
                    <a:gd name="connsiteY116" fmla="*/ 1505585 h 2261927"/>
                    <a:gd name="connisteX117" fmla="*/ 346075 w 1566774"/>
                    <a:gd name="connsiteY117" fmla="*/ 1478915 h 2261927"/>
                    <a:gd name="connisteX118" fmla="*/ 346075 w 1566774"/>
                    <a:gd name="connsiteY118" fmla="*/ 1432560 h 2261927"/>
                    <a:gd name="connisteX119" fmla="*/ 346075 w 1566774"/>
                    <a:gd name="connsiteY119" fmla="*/ 1372235 h 2261927"/>
                    <a:gd name="connisteX120" fmla="*/ 313055 w 1566774"/>
                    <a:gd name="connsiteY120" fmla="*/ 1318895 h 2261927"/>
                    <a:gd name="connisteX121" fmla="*/ 353060 w 1566774"/>
                    <a:gd name="connsiteY121" fmla="*/ 1305560 h 2261927"/>
                    <a:gd name="connisteX122" fmla="*/ 359410 w 1566774"/>
                    <a:gd name="connsiteY122" fmla="*/ 1265555 h 2261927"/>
                    <a:gd name="connisteX123" fmla="*/ 379730 w 1566774"/>
                    <a:gd name="connsiteY123" fmla="*/ 1219200 h 2261927"/>
                    <a:gd name="connisteX124" fmla="*/ 386080 w 1566774"/>
                    <a:gd name="connsiteY124" fmla="*/ 1192530 h 2261927"/>
                    <a:gd name="connisteX125" fmla="*/ 359410 w 1566774"/>
                    <a:gd name="connsiteY125" fmla="*/ 1172845 h 2261927"/>
                    <a:gd name="connisteX126" fmla="*/ 379730 w 1566774"/>
                    <a:gd name="connsiteY126" fmla="*/ 1139190 h 2261927"/>
                    <a:gd name="connisteX127" fmla="*/ 386080 w 1566774"/>
                    <a:gd name="connsiteY127" fmla="*/ 1119505 h 2261927"/>
                    <a:gd name="connisteX128" fmla="*/ 379730 w 1566774"/>
                    <a:gd name="connsiteY128" fmla="*/ 1072515 h 2261927"/>
                    <a:gd name="connisteX129" fmla="*/ 372745 w 1566774"/>
                    <a:gd name="connsiteY129" fmla="*/ 1039495 h 2261927"/>
                    <a:gd name="connisteX130" fmla="*/ 379730 w 1566774"/>
                    <a:gd name="connsiteY130" fmla="*/ 959485 h 2261927"/>
                    <a:gd name="connisteX131" fmla="*/ 319405 w 1566774"/>
                    <a:gd name="connsiteY131" fmla="*/ 899160 h 2261927"/>
                    <a:gd name="connisteX132" fmla="*/ 266065 w 1566774"/>
                    <a:gd name="connsiteY132" fmla="*/ 866140 h 2261927"/>
                    <a:gd name="connisteX133" fmla="*/ 206375 w 1566774"/>
                    <a:gd name="connsiteY133" fmla="*/ 872490 h 2261927"/>
                    <a:gd name="connisteX134" fmla="*/ 160020 w 1566774"/>
                    <a:gd name="connsiteY134" fmla="*/ 812800 h 2261927"/>
                    <a:gd name="connisteX135" fmla="*/ 126365 w 1566774"/>
                    <a:gd name="connsiteY135" fmla="*/ 772795 h 2261927"/>
                    <a:gd name="connisteX136" fmla="*/ 133350 w 1566774"/>
                    <a:gd name="connsiteY136" fmla="*/ 719455 h 2261927"/>
                    <a:gd name="connisteX137" fmla="*/ 99695 w 1566774"/>
                    <a:gd name="connsiteY137" fmla="*/ 652780 h 2261927"/>
                    <a:gd name="connisteX138" fmla="*/ 26670 w 1566774"/>
                    <a:gd name="connsiteY138" fmla="*/ 593090 h 2261927"/>
                    <a:gd name="connisteX139" fmla="*/ 0 w 1566774"/>
                    <a:gd name="connsiteY139" fmla="*/ 553085 h 2261927"/>
                    <a:gd name="connisteX140" fmla="*/ 26670 w 1566774"/>
                    <a:gd name="connsiteY140" fmla="*/ 513080 h 2261927"/>
                    <a:gd name="connisteX141" fmla="*/ 33020 w 1566774"/>
                    <a:gd name="connsiteY141" fmla="*/ 486410 h 2261927"/>
                    <a:gd name="connisteX142" fmla="*/ 6350 w 1566774"/>
                    <a:gd name="connsiteY142" fmla="*/ 453390 h 2261927"/>
                    <a:gd name="connisteX143" fmla="*/ 26670 w 1566774"/>
                    <a:gd name="connsiteY143" fmla="*/ 386715 h 2261927"/>
                    <a:gd name="connisteX144" fmla="*/ 80010 w 1566774"/>
                    <a:gd name="connsiteY144" fmla="*/ 333375 h 2261927"/>
                    <a:gd name="connisteX145" fmla="*/ 93345 w 1566774"/>
                    <a:gd name="connsiteY145" fmla="*/ 306705 h 2261927"/>
                    <a:gd name="connisteX146" fmla="*/ 126365 w 1566774"/>
                    <a:gd name="connsiteY146" fmla="*/ 266700 h 2261927"/>
                    <a:gd name="connisteX147" fmla="*/ 133350 w 1566774"/>
                    <a:gd name="connsiteY147" fmla="*/ 220345 h 2261927"/>
                    <a:gd name="connisteX148" fmla="*/ 113030 w 1566774"/>
                    <a:gd name="connsiteY148" fmla="*/ 173355 h 2261927"/>
                    <a:gd name="connisteX149" fmla="*/ 99695 w 1566774"/>
                    <a:gd name="connsiteY149" fmla="*/ 140335 h 2261927"/>
                    <a:gd name="connisteX150" fmla="*/ 93345 w 1566774"/>
                    <a:gd name="connsiteY150" fmla="*/ 127000 h 2261927"/>
                    <a:gd name="connisteX151" fmla="*/ 59690 w 1566774"/>
                    <a:gd name="connsiteY151" fmla="*/ 133350 h 2261927"/>
                    <a:gd name="connisteX152" fmla="*/ 19685 w 1566774"/>
                    <a:gd name="connsiteY152" fmla="*/ 133350 h 2261927"/>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 ang="0">
                      <a:pos x="connisteX56" y="connsiteY56"/>
                    </a:cxn>
                    <a:cxn ang="0">
                      <a:pos x="connisteX57" y="connsiteY57"/>
                    </a:cxn>
                    <a:cxn ang="0">
                      <a:pos x="connisteX58" y="connsiteY58"/>
                    </a:cxn>
                    <a:cxn ang="0">
                      <a:pos x="connisteX59" y="connsiteY59"/>
                    </a:cxn>
                    <a:cxn ang="0">
                      <a:pos x="connisteX60" y="connsiteY60"/>
                    </a:cxn>
                    <a:cxn ang="0">
                      <a:pos x="connisteX61" y="connsiteY61"/>
                    </a:cxn>
                    <a:cxn ang="0">
                      <a:pos x="connisteX62" y="connsiteY62"/>
                    </a:cxn>
                    <a:cxn ang="0">
                      <a:pos x="connisteX63" y="connsiteY63"/>
                    </a:cxn>
                    <a:cxn ang="0">
                      <a:pos x="connisteX64" y="connsiteY64"/>
                    </a:cxn>
                    <a:cxn ang="0">
                      <a:pos x="connisteX65" y="connsiteY65"/>
                    </a:cxn>
                    <a:cxn ang="0">
                      <a:pos x="connisteX66" y="connsiteY66"/>
                    </a:cxn>
                    <a:cxn ang="0">
                      <a:pos x="connisteX67" y="connsiteY67"/>
                    </a:cxn>
                    <a:cxn ang="0">
                      <a:pos x="connisteX68" y="connsiteY68"/>
                    </a:cxn>
                    <a:cxn ang="0">
                      <a:pos x="connisteX69" y="connsiteY69"/>
                    </a:cxn>
                    <a:cxn ang="0">
                      <a:pos x="connisteX70" y="connsiteY70"/>
                    </a:cxn>
                    <a:cxn ang="0">
                      <a:pos x="connisteX71" y="connsiteY71"/>
                    </a:cxn>
                    <a:cxn ang="0">
                      <a:pos x="connisteX72" y="connsiteY72"/>
                    </a:cxn>
                    <a:cxn ang="0">
                      <a:pos x="connisteX73" y="connsiteY73"/>
                    </a:cxn>
                    <a:cxn ang="0">
                      <a:pos x="connisteX74" y="connsiteY74"/>
                    </a:cxn>
                    <a:cxn ang="0">
                      <a:pos x="connisteX75" y="connsiteY75"/>
                    </a:cxn>
                    <a:cxn ang="0">
                      <a:pos x="connisteX76" y="connsiteY76"/>
                    </a:cxn>
                    <a:cxn ang="0">
                      <a:pos x="connisteX77" y="connsiteY77"/>
                    </a:cxn>
                    <a:cxn ang="0">
                      <a:pos x="connisteX78" y="connsiteY78"/>
                    </a:cxn>
                    <a:cxn ang="0">
                      <a:pos x="connisteX79" y="connsiteY79"/>
                    </a:cxn>
                    <a:cxn ang="0">
                      <a:pos x="connisteX80" y="connsiteY80"/>
                    </a:cxn>
                    <a:cxn ang="0">
                      <a:pos x="connisteX81" y="connsiteY81"/>
                    </a:cxn>
                    <a:cxn ang="0">
                      <a:pos x="connisteX82" y="connsiteY82"/>
                    </a:cxn>
                    <a:cxn ang="0">
                      <a:pos x="connisteX83" y="connsiteY83"/>
                    </a:cxn>
                    <a:cxn ang="0">
                      <a:pos x="connisteX84" y="connsiteY84"/>
                    </a:cxn>
                    <a:cxn ang="0">
                      <a:pos x="connisteX85" y="connsiteY85"/>
                    </a:cxn>
                    <a:cxn ang="0">
                      <a:pos x="connisteX86" y="connsiteY86"/>
                    </a:cxn>
                    <a:cxn ang="0">
                      <a:pos x="connisteX87" y="connsiteY87"/>
                    </a:cxn>
                    <a:cxn ang="0">
                      <a:pos x="connisteX88" y="connsiteY88"/>
                    </a:cxn>
                    <a:cxn ang="0">
                      <a:pos x="connisteX89" y="connsiteY89"/>
                    </a:cxn>
                    <a:cxn ang="0">
                      <a:pos x="connisteX90" y="connsiteY90"/>
                    </a:cxn>
                    <a:cxn ang="0">
                      <a:pos x="connisteX91" y="connsiteY91"/>
                    </a:cxn>
                    <a:cxn ang="0">
                      <a:pos x="connisteX92" y="connsiteY92"/>
                    </a:cxn>
                    <a:cxn ang="0">
                      <a:pos x="connisteX93" y="connsiteY93"/>
                    </a:cxn>
                    <a:cxn ang="0">
                      <a:pos x="connisteX94" y="connsiteY94"/>
                    </a:cxn>
                    <a:cxn ang="0">
                      <a:pos x="connisteX95" y="connsiteY95"/>
                    </a:cxn>
                    <a:cxn ang="0">
                      <a:pos x="connisteX96" y="connsiteY96"/>
                    </a:cxn>
                    <a:cxn ang="0">
                      <a:pos x="connisteX97" y="connsiteY97"/>
                    </a:cxn>
                    <a:cxn ang="0">
                      <a:pos x="connisteX98" y="connsiteY98"/>
                    </a:cxn>
                    <a:cxn ang="0">
                      <a:pos x="connisteX99" y="connsiteY99"/>
                    </a:cxn>
                    <a:cxn ang="0">
                      <a:pos x="connisteX100" y="connsiteY100"/>
                    </a:cxn>
                    <a:cxn ang="0">
                      <a:pos x="connisteX101" y="connsiteY101"/>
                    </a:cxn>
                    <a:cxn ang="0">
                      <a:pos x="connisteX102" y="connsiteY102"/>
                    </a:cxn>
                    <a:cxn ang="0">
                      <a:pos x="connisteX103" y="connsiteY103"/>
                    </a:cxn>
                    <a:cxn ang="0">
                      <a:pos x="connisteX104" y="connsiteY104"/>
                    </a:cxn>
                    <a:cxn ang="0">
                      <a:pos x="connisteX105" y="connsiteY105"/>
                    </a:cxn>
                    <a:cxn ang="0">
                      <a:pos x="connisteX106" y="connsiteY106"/>
                    </a:cxn>
                    <a:cxn ang="0">
                      <a:pos x="connisteX107" y="connsiteY107"/>
                    </a:cxn>
                    <a:cxn ang="0">
                      <a:pos x="connisteX108" y="connsiteY108"/>
                    </a:cxn>
                    <a:cxn ang="0">
                      <a:pos x="connisteX109" y="connsiteY109"/>
                    </a:cxn>
                    <a:cxn ang="0">
                      <a:pos x="connisteX110" y="connsiteY110"/>
                    </a:cxn>
                    <a:cxn ang="0">
                      <a:pos x="connisteX111" y="connsiteY111"/>
                    </a:cxn>
                    <a:cxn ang="0">
                      <a:pos x="connisteX112" y="connsiteY112"/>
                    </a:cxn>
                    <a:cxn ang="0">
                      <a:pos x="connisteX113" y="connsiteY113"/>
                    </a:cxn>
                    <a:cxn ang="0">
                      <a:pos x="connisteX114" y="connsiteY114"/>
                    </a:cxn>
                    <a:cxn ang="0">
                      <a:pos x="connisteX115" y="connsiteY115"/>
                    </a:cxn>
                    <a:cxn ang="0">
                      <a:pos x="connisteX116" y="connsiteY116"/>
                    </a:cxn>
                    <a:cxn ang="0">
                      <a:pos x="connisteX117" y="connsiteY117"/>
                    </a:cxn>
                    <a:cxn ang="0">
                      <a:pos x="connisteX118" y="connsiteY118"/>
                    </a:cxn>
                    <a:cxn ang="0">
                      <a:pos x="connisteX119" y="connsiteY119"/>
                    </a:cxn>
                    <a:cxn ang="0">
                      <a:pos x="connisteX120" y="connsiteY120"/>
                    </a:cxn>
                    <a:cxn ang="0">
                      <a:pos x="connisteX121" y="connsiteY121"/>
                    </a:cxn>
                    <a:cxn ang="0">
                      <a:pos x="connisteX122" y="connsiteY122"/>
                    </a:cxn>
                    <a:cxn ang="0">
                      <a:pos x="connisteX123" y="connsiteY123"/>
                    </a:cxn>
                    <a:cxn ang="0">
                      <a:pos x="connisteX124" y="connsiteY124"/>
                    </a:cxn>
                    <a:cxn ang="0">
                      <a:pos x="connisteX125" y="connsiteY125"/>
                    </a:cxn>
                    <a:cxn ang="0">
                      <a:pos x="connisteX126" y="connsiteY126"/>
                    </a:cxn>
                    <a:cxn ang="0">
                      <a:pos x="connisteX127" y="connsiteY127"/>
                    </a:cxn>
                    <a:cxn ang="0">
                      <a:pos x="connisteX128" y="connsiteY128"/>
                    </a:cxn>
                    <a:cxn ang="0">
                      <a:pos x="connisteX129" y="connsiteY129"/>
                    </a:cxn>
                    <a:cxn ang="0">
                      <a:pos x="connisteX130" y="connsiteY130"/>
                    </a:cxn>
                    <a:cxn ang="0">
                      <a:pos x="connisteX131" y="connsiteY131"/>
                    </a:cxn>
                    <a:cxn ang="0">
                      <a:pos x="connisteX132" y="connsiteY132"/>
                    </a:cxn>
                    <a:cxn ang="0">
                      <a:pos x="connisteX133" y="connsiteY133"/>
                    </a:cxn>
                    <a:cxn ang="0">
                      <a:pos x="connisteX134" y="connsiteY134"/>
                    </a:cxn>
                    <a:cxn ang="0">
                      <a:pos x="connisteX135" y="connsiteY135"/>
                    </a:cxn>
                    <a:cxn ang="0">
                      <a:pos x="connisteX136" y="connsiteY136"/>
                    </a:cxn>
                    <a:cxn ang="0">
                      <a:pos x="connisteX137" y="connsiteY137"/>
                    </a:cxn>
                    <a:cxn ang="0">
                      <a:pos x="connisteX138" y="connsiteY138"/>
                    </a:cxn>
                    <a:cxn ang="0">
                      <a:pos x="connisteX139" y="connsiteY139"/>
                    </a:cxn>
                    <a:cxn ang="0">
                      <a:pos x="connisteX140" y="connsiteY140"/>
                    </a:cxn>
                    <a:cxn ang="0">
                      <a:pos x="connisteX141" y="connsiteY141"/>
                    </a:cxn>
                    <a:cxn ang="0">
                      <a:pos x="connisteX142" y="connsiteY142"/>
                    </a:cxn>
                    <a:cxn ang="0">
                      <a:pos x="connisteX143" y="connsiteY143"/>
                    </a:cxn>
                    <a:cxn ang="0">
                      <a:pos x="connisteX144" y="connsiteY144"/>
                    </a:cxn>
                    <a:cxn ang="0">
                      <a:pos x="connisteX145" y="connsiteY145"/>
                    </a:cxn>
                    <a:cxn ang="0">
                      <a:pos x="connisteX146" y="connsiteY146"/>
                    </a:cxn>
                    <a:cxn ang="0">
                      <a:pos x="connisteX147" y="connsiteY147"/>
                    </a:cxn>
                    <a:cxn ang="0">
                      <a:pos x="connisteX148" y="connsiteY148"/>
                    </a:cxn>
                    <a:cxn ang="0">
                      <a:pos x="connisteX149" y="connsiteY149"/>
                    </a:cxn>
                    <a:cxn ang="0">
                      <a:pos x="connisteX150" y="connsiteY150"/>
                    </a:cxn>
                    <a:cxn ang="0">
                      <a:pos x="connisteX151" y="connsiteY151"/>
                    </a:cxn>
                    <a:cxn ang="0">
                      <a:pos x="connisteX152" y="connsiteY152"/>
                    </a:cxn>
                  </a:cxnLst>
                  <a:rect l="l" t="t" r="r" b="b"/>
                  <a:pathLst>
                    <a:path w="1566774" h="2261928">
                      <a:moveTo>
                        <a:pt x="193040" y="20320"/>
                      </a:moveTo>
                      <a:cubicBezTo>
                        <a:pt x="203835" y="20955"/>
                        <a:pt x="229870" y="24130"/>
                        <a:pt x="252730" y="20320"/>
                      </a:cubicBezTo>
                      <a:cubicBezTo>
                        <a:pt x="275590" y="16510"/>
                        <a:pt x="285750" y="0"/>
                        <a:pt x="306070" y="0"/>
                      </a:cubicBezTo>
                      <a:cubicBezTo>
                        <a:pt x="326390" y="0"/>
                        <a:pt x="353060" y="12065"/>
                        <a:pt x="353060" y="20320"/>
                      </a:cubicBezTo>
                      <a:cubicBezTo>
                        <a:pt x="353060" y="28575"/>
                        <a:pt x="313055" y="27940"/>
                        <a:pt x="306070" y="40005"/>
                      </a:cubicBezTo>
                      <a:cubicBezTo>
                        <a:pt x="299085" y="52070"/>
                        <a:pt x="314325" y="80010"/>
                        <a:pt x="319405" y="80010"/>
                      </a:cubicBezTo>
                      <a:cubicBezTo>
                        <a:pt x="324485" y="80010"/>
                        <a:pt x="319405" y="50800"/>
                        <a:pt x="332740" y="40005"/>
                      </a:cubicBezTo>
                      <a:cubicBezTo>
                        <a:pt x="346075" y="29210"/>
                        <a:pt x="356870" y="26670"/>
                        <a:pt x="386080" y="26670"/>
                      </a:cubicBezTo>
                      <a:cubicBezTo>
                        <a:pt x="415290" y="26670"/>
                        <a:pt x="451485" y="34925"/>
                        <a:pt x="479425" y="40005"/>
                      </a:cubicBezTo>
                      <a:cubicBezTo>
                        <a:pt x="507365" y="45085"/>
                        <a:pt x="491490" y="50800"/>
                        <a:pt x="526415" y="53340"/>
                      </a:cubicBezTo>
                      <a:cubicBezTo>
                        <a:pt x="561340" y="55880"/>
                        <a:pt x="615315" y="43815"/>
                        <a:pt x="652780" y="53340"/>
                      </a:cubicBezTo>
                      <a:cubicBezTo>
                        <a:pt x="690245" y="62865"/>
                        <a:pt x="685800" y="78740"/>
                        <a:pt x="712470" y="100330"/>
                      </a:cubicBezTo>
                      <a:cubicBezTo>
                        <a:pt x="739140" y="121920"/>
                        <a:pt x="759460" y="146685"/>
                        <a:pt x="786130" y="160020"/>
                      </a:cubicBezTo>
                      <a:cubicBezTo>
                        <a:pt x="812800" y="173355"/>
                        <a:pt x="819150" y="160020"/>
                        <a:pt x="845820" y="167005"/>
                      </a:cubicBezTo>
                      <a:cubicBezTo>
                        <a:pt x="872490" y="173990"/>
                        <a:pt x="890905" y="187325"/>
                        <a:pt x="918845" y="193675"/>
                      </a:cubicBezTo>
                      <a:cubicBezTo>
                        <a:pt x="946785" y="200025"/>
                        <a:pt x="963930" y="189230"/>
                        <a:pt x="985520" y="200025"/>
                      </a:cubicBezTo>
                      <a:cubicBezTo>
                        <a:pt x="1007110" y="210820"/>
                        <a:pt x="1010920" y="229235"/>
                        <a:pt x="1025525" y="246380"/>
                      </a:cubicBezTo>
                      <a:cubicBezTo>
                        <a:pt x="1040130" y="263525"/>
                        <a:pt x="1055370" y="267970"/>
                        <a:pt x="1059180" y="286385"/>
                      </a:cubicBezTo>
                      <a:cubicBezTo>
                        <a:pt x="1062990" y="304800"/>
                        <a:pt x="1050925" y="325120"/>
                        <a:pt x="1045845" y="339725"/>
                      </a:cubicBezTo>
                      <a:cubicBezTo>
                        <a:pt x="1040765" y="354330"/>
                        <a:pt x="1032510" y="349250"/>
                        <a:pt x="1032510" y="360045"/>
                      </a:cubicBezTo>
                      <a:cubicBezTo>
                        <a:pt x="1032510" y="370840"/>
                        <a:pt x="1035050" y="386715"/>
                        <a:pt x="1045845" y="393065"/>
                      </a:cubicBezTo>
                      <a:cubicBezTo>
                        <a:pt x="1056640" y="399415"/>
                        <a:pt x="1076325" y="391795"/>
                        <a:pt x="1085850" y="393065"/>
                      </a:cubicBezTo>
                      <a:cubicBezTo>
                        <a:pt x="1095375" y="394335"/>
                        <a:pt x="1092200" y="389255"/>
                        <a:pt x="1092200" y="400050"/>
                      </a:cubicBezTo>
                      <a:cubicBezTo>
                        <a:pt x="1092200" y="410845"/>
                        <a:pt x="1075055" y="447675"/>
                        <a:pt x="1085850" y="446405"/>
                      </a:cubicBezTo>
                      <a:cubicBezTo>
                        <a:pt x="1096645" y="445135"/>
                        <a:pt x="1121410" y="401320"/>
                        <a:pt x="1145540" y="393065"/>
                      </a:cubicBezTo>
                      <a:cubicBezTo>
                        <a:pt x="1169670" y="384810"/>
                        <a:pt x="1188085" y="395605"/>
                        <a:pt x="1205230" y="406400"/>
                      </a:cubicBezTo>
                      <a:cubicBezTo>
                        <a:pt x="1222375" y="417195"/>
                        <a:pt x="1211580" y="435610"/>
                        <a:pt x="1231900" y="446405"/>
                      </a:cubicBezTo>
                      <a:cubicBezTo>
                        <a:pt x="1252220" y="457200"/>
                        <a:pt x="1277620" y="452755"/>
                        <a:pt x="1305560" y="459740"/>
                      </a:cubicBezTo>
                      <a:cubicBezTo>
                        <a:pt x="1333500" y="466725"/>
                        <a:pt x="1345565" y="477520"/>
                        <a:pt x="1372235" y="480060"/>
                      </a:cubicBezTo>
                      <a:cubicBezTo>
                        <a:pt x="1398905" y="482600"/>
                        <a:pt x="1417320" y="473075"/>
                        <a:pt x="1438910" y="473075"/>
                      </a:cubicBezTo>
                      <a:cubicBezTo>
                        <a:pt x="1460500" y="473075"/>
                        <a:pt x="1468120" y="471805"/>
                        <a:pt x="1478915" y="480060"/>
                      </a:cubicBezTo>
                      <a:cubicBezTo>
                        <a:pt x="1489710" y="488315"/>
                        <a:pt x="1477645" y="502285"/>
                        <a:pt x="1492250" y="513080"/>
                      </a:cubicBezTo>
                      <a:cubicBezTo>
                        <a:pt x="1506855" y="523875"/>
                        <a:pt x="1538605" y="511810"/>
                        <a:pt x="1551940" y="533400"/>
                      </a:cubicBezTo>
                      <a:cubicBezTo>
                        <a:pt x="1565275" y="554990"/>
                        <a:pt x="1574165" y="578485"/>
                        <a:pt x="1558290" y="619760"/>
                      </a:cubicBezTo>
                      <a:cubicBezTo>
                        <a:pt x="1542415" y="661035"/>
                        <a:pt x="1496060" y="711835"/>
                        <a:pt x="1471930" y="739775"/>
                      </a:cubicBezTo>
                      <a:cubicBezTo>
                        <a:pt x="1447800" y="767715"/>
                        <a:pt x="1449705" y="753110"/>
                        <a:pt x="1438910" y="759460"/>
                      </a:cubicBezTo>
                      <a:cubicBezTo>
                        <a:pt x="1428115" y="765810"/>
                        <a:pt x="1416050" y="762000"/>
                        <a:pt x="1418590" y="772795"/>
                      </a:cubicBezTo>
                      <a:cubicBezTo>
                        <a:pt x="1421130" y="783590"/>
                        <a:pt x="1447165" y="794385"/>
                        <a:pt x="1452245" y="812800"/>
                      </a:cubicBezTo>
                      <a:cubicBezTo>
                        <a:pt x="1457325" y="831215"/>
                        <a:pt x="1447800" y="850265"/>
                        <a:pt x="1445260" y="866140"/>
                      </a:cubicBezTo>
                      <a:cubicBezTo>
                        <a:pt x="1442720" y="882015"/>
                        <a:pt x="1442720" y="883285"/>
                        <a:pt x="1438910" y="892810"/>
                      </a:cubicBezTo>
                      <a:cubicBezTo>
                        <a:pt x="1435100" y="902335"/>
                        <a:pt x="1429385" y="900430"/>
                        <a:pt x="1425575" y="912495"/>
                      </a:cubicBezTo>
                      <a:cubicBezTo>
                        <a:pt x="1421765" y="924560"/>
                        <a:pt x="1426845" y="939165"/>
                        <a:pt x="1418590" y="952500"/>
                      </a:cubicBezTo>
                      <a:cubicBezTo>
                        <a:pt x="1410335" y="965835"/>
                        <a:pt x="1391920" y="964565"/>
                        <a:pt x="1385570" y="979170"/>
                      </a:cubicBezTo>
                      <a:cubicBezTo>
                        <a:pt x="1379220" y="993775"/>
                        <a:pt x="1392555" y="1010285"/>
                        <a:pt x="1385570" y="1026160"/>
                      </a:cubicBezTo>
                      <a:cubicBezTo>
                        <a:pt x="1378585" y="1042035"/>
                        <a:pt x="1360170" y="1044575"/>
                        <a:pt x="1351915" y="1059180"/>
                      </a:cubicBezTo>
                      <a:cubicBezTo>
                        <a:pt x="1343660" y="1073785"/>
                        <a:pt x="1355090" y="1088390"/>
                        <a:pt x="1345565" y="1099185"/>
                      </a:cubicBezTo>
                      <a:cubicBezTo>
                        <a:pt x="1336040" y="1109980"/>
                        <a:pt x="1325880" y="1109980"/>
                        <a:pt x="1305560" y="1112520"/>
                      </a:cubicBezTo>
                      <a:cubicBezTo>
                        <a:pt x="1285240" y="1115060"/>
                        <a:pt x="1266825" y="1108710"/>
                        <a:pt x="1245235" y="1112520"/>
                      </a:cubicBezTo>
                      <a:cubicBezTo>
                        <a:pt x="1223645" y="1116330"/>
                        <a:pt x="1223010" y="1118235"/>
                        <a:pt x="1198880" y="1132840"/>
                      </a:cubicBezTo>
                      <a:cubicBezTo>
                        <a:pt x="1174750" y="1147445"/>
                        <a:pt x="1141730" y="1167130"/>
                        <a:pt x="1125855" y="1185545"/>
                      </a:cubicBezTo>
                      <a:cubicBezTo>
                        <a:pt x="1109980" y="1203960"/>
                        <a:pt x="1121410" y="1208405"/>
                        <a:pt x="1118870" y="1225550"/>
                      </a:cubicBezTo>
                      <a:cubicBezTo>
                        <a:pt x="1116330" y="1242695"/>
                        <a:pt x="1130935" y="1244600"/>
                        <a:pt x="1112520" y="1272540"/>
                      </a:cubicBezTo>
                      <a:cubicBezTo>
                        <a:pt x="1094105" y="1300480"/>
                        <a:pt x="1052195" y="1329690"/>
                        <a:pt x="1025525" y="1365885"/>
                      </a:cubicBezTo>
                      <a:cubicBezTo>
                        <a:pt x="998855" y="1402080"/>
                        <a:pt x="1000760" y="1423035"/>
                        <a:pt x="979170" y="1452245"/>
                      </a:cubicBezTo>
                      <a:cubicBezTo>
                        <a:pt x="957580" y="1481455"/>
                        <a:pt x="940435" y="1499870"/>
                        <a:pt x="918845" y="1511935"/>
                      </a:cubicBezTo>
                      <a:cubicBezTo>
                        <a:pt x="897255" y="1524000"/>
                        <a:pt x="897890" y="1519555"/>
                        <a:pt x="872490" y="1511935"/>
                      </a:cubicBezTo>
                      <a:cubicBezTo>
                        <a:pt x="847090" y="1504315"/>
                        <a:pt x="814070" y="1483360"/>
                        <a:pt x="792480" y="1472565"/>
                      </a:cubicBezTo>
                      <a:cubicBezTo>
                        <a:pt x="770890" y="1461770"/>
                        <a:pt x="762000" y="1456690"/>
                        <a:pt x="765810" y="1459230"/>
                      </a:cubicBezTo>
                      <a:cubicBezTo>
                        <a:pt x="769620" y="1461770"/>
                        <a:pt x="799465" y="1472565"/>
                        <a:pt x="812800" y="1485900"/>
                      </a:cubicBezTo>
                      <a:cubicBezTo>
                        <a:pt x="826135" y="1499235"/>
                        <a:pt x="831215" y="1511935"/>
                        <a:pt x="832485" y="1525270"/>
                      </a:cubicBezTo>
                      <a:cubicBezTo>
                        <a:pt x="833755" y="1538605"/>
                        <a:pt x="815340" y="1538605"/>
                        <a:pt x="819150" y="1551940"/>
                      </a:cubicBezTo>
                      <a:cubicBezTo>
                        <a:pt x="822960" y="1565275"/>
                        <a:pt x="857885" y="1578610"/>
                        <a:pt x="852805" y="1591945"/>
                      </a:cubicBezTo>
                      <a:cubicBezTo>
                        <a:pt x="847725" y="1605280"/>
                        <a:pt x="810895" y="1606550"/>
                        <a:pt x="792480" y="1618615"/>
                      </a:cubicBezTo>
                      <a:cubicBezTo>
                        <a:pt x="774065" y="1630680"/>
                        <a:pt x="777875" y="1645285"/>
                        <a:pt x="759460" y="1652270"/>
                      </a:cubicBezTo>
                      <a:cubicBezTo>
                        <a:pt x="741045" y="1659255"/>
                        <a:pt x="716280" y="1649730"/>
                        <a:pt x="699135" y="1652270"/>
                      </a:cubicBezTo>
                      <a:cubicBezTo>
                        <a:pt x="681990" y="1654810"/>
                        <a:pt x="676275" y="1649730"/>
                        <a:pt x="672465" y="1665605"/>
                      </a:cubicBezTo>
                      <a:cubicBezTo>
                        <a:pt x="668655" y="1681480"/>
                        <a:pt x="685800" y="1717675"/>
                        <a:pt x="679450" y="1732280"/>
                      </a:cubicBezTo>
                      <a:cubicBezTo>
                        <a:pt x="673100" y="1746885"/>
                        <a:pt x="652780" y="1737360"/>
                        <a:pt x="639445" y="1738630"/>
                      </a:cubicBezTo>
                      <a:cubicBezTo>
                        <a:pt x="626110" y="1739900"/>
                        <a:pt x="622300" y="1748155"/>
                        <a:pt x="612775" y="1738630"/>
                      </a:cubicBezTo>
                      <a:cubicBezTo>
                        <a:pt x="603250" y="1729105"/>
                        <a:pt x="596265" y="1694815"/>
                        <a:pt x="592455" y="1692275"/>
                      </a:cubicBezTo>
                      <a:cubicBezTo>
                        <a:pt x="588645" y="1689735"/>
                        <a:pt x="589915" y="1710690"/>
                        <a:pt x="592455" y="1725295"/>
                      </a:cubicBezTo>
                      <a:cubicBezTo>
                        <a:pt x="594995" y="1739900"/>
                        <a:pt x="598805" y="1750695"/>
                        <a:pt x="605790" y="1765300"/>
                      </a:cubicBezTo>
                      <a:cubicBezTo>
                        <a:pt x="612775" y="1779905"/>
                        <a:pt x="628650" y="1791970"/>
                        <a:pt x="626110" y="1798955"/>
                      </a:cubicBezTo>
                      <a:cubicBezTo>
                        <a:pt x="623570" y="1805940"/>
                        <a:pt x="600710" y="1786890"/>
                        <a:pt x="592455" y="1798955"/>
                      </a:cubicBezTo>
                      <a:cubicBezTo>
                        <a:pt x="584200" y="1811020"/>
                        <a:pt x="598170" y="1840230"/>
                        <a:pt x="586105" y="1858645"/>
                      </a:cubicBezTo>
                      <a:cubicBezTo>
                        <a:pt x="574040" y="1877060"/>
                        <a:pt x="546100" y="1882140"/>
                        <a:pt x="532765" y="1891665"/>
                      </a:cubicBezTo>
                      <a:cubicBezTo>
                        <a:pt x="519430" y="1901190"/>
                        <a:pt x="521970" y="1896745"/>
                        <a:pt x="519430" y="1905000"/>
                      </a:cubicBezTo>
                      <a:cubicBezTo>
                        <a:pt x="516890" y="1913255"/>
                        <a:pt x="511175" y="1919605"/>
                        <a:pt x="519430" y="1931670"/>
                      </a:cubicBezTo>
                      <a:cubicBezTo>
                        <a:pt x="527685" y="1943735"/>
                        <a:pt x="555625" y="1950720"/>
                        <a:pt x="559435" y="1965325"/>
                      </a:cubicBezTo>
                      <a:cubicBezTo>
                        <a:pt x="563245" y="1979930"/>
                        <a:pt x="548005" y="1991995"/>
                        <a:pt x="539750" y="2005330"/>
                      </a:cubicBezTo>
                      <a:cubicBezTo>
                        <a:pt x="531495" y="2018665"/>
                        <a:pt x="530225" y="2021205"/>
                        <a:pt x="519430" y="2032000"/>
                      </a:cubicBezTo>
                      <a:cubicBezTo>
                        <a:pt x="508635" y="2042795"/>
                        <a:pt x="501015" y="2045335"/>
                        <a:pt x="486410" y="2058670"/>
                      </a:cubicBezTo>
                      <a:cubicBezTo>
                        <a:pt x="471805" y="2072005"/>
                        <a:pt x="457200" y="2087880"/>
                        <a:pt x="446405" y="2098675"/>
                      </a:cubicBezTo>
                      <a:cubicBezTo>
                        <a:pt x="435610" y="2109470"/>
                        <a:pt x="430530" y="2105660"/>
                        <a:pt x="433070" y="2112010"/>
                      </a:cubicBezTo>
                      <a:cubicBezTo>
                        <a:pt x="435610" y="2118360"/>
                        <a:pt x="451485" y="2119630"/>
                        <a:pt x="459740" y="2131695"/>
                      </a:cubicBezTo>
                      <a:cubicBezTo>
                        <a:pt x="467995" y="2143760"/>
                        <a:pt x="481330" y="2159635"/>
                        <a:pt x="473075" y="2171700"/>
                      </a:cubicBezTo>
                      <a:cubicBezTo>
                        <a:pt x="464820" y="2183765"/>
                        <a:pt x="431800" y="2178050"/>
                        <a:pt x="419735" y="2191385"/>
                      </a:cubicBezTo>
                      <a:cubicBezTo>
                        <a:pt x="407670" y="2204720"/>
                        <a:pt x="416560" y="2225040"/>
                        <a:pt x="412750" y="2238375"/>
                      </a:cubicBezTo>
                      <a:cubicBezTo>
                        <a:pt x="408940" y="2251710"/>
                        <a:pt x="408940" y="2254250"/>
                        <a:pt x="399415" y="2258060"/>
                      </a:cubicBezTo>
                      <a:cubicBezTo>
                        <a:pt x="389890" y="2261870"/>
                        <a:pt x="374650" y="2264410"/>
                        <a:pt x="366395" y="2258060"/>
                      </a:cubicBezTo>
                      <a:cubicBezTo>
                        <a:pt x="358140" y="2251710"/>
                        <a:pt x="360680" y="2238375"/>
                        <a:pt x="359410" y="2225040"/>
                      </a:cubicBezTo>
                      <a:cubicBezTo>
                        <a:pt x="358140" y="2211705"/>
                        <a:pt x="367665" y="2196465"/>
                        <a:pt x="359410" y="2191385"/>
                      </a:cubicBezTo>
                      <a:cubicBezTo>
                        <a:pt x="351155" y="2186305"/>
                        <a:pt x="332740" y="2204720"/>
                        <a:pt x="319405" y="2198370"/>
                      </a:cubicBezTo>
                      <a:cubicBezTo>
                        <a:pt x="306070" y="2192020"/>
                        <a:pt x="302260" y="2167890"/>
                        <a:pt x="292735" y="2158365"/>
                      </a:cubicBezTo>
                      <a:cubicBezTo>
                        <a:pt x="283210" y="2148840"/>
                        <a:pt x="276860" y="2163445"/>
                        <a:pt x="273050" y="2151380"/>
                      </a:cubicBezTo>
                      <a:cubicBezTo>
                        <a:pt x="269240" y="2139315"/>
                        <a:pt x="267970" y="2113280"/>
                        <a:pt x="273050" y="2098675"/>
                      </a:cubicBezTo>
                      <a:cubicBezTo>
                        <a:pt x="278130" y="2084070"/>
                        <a:pt x="298450" y="2083435"/>
                        <a:pt x="299720" y="2078355"/>
                      </a:cubicBezTo>
                      <a:cubicBezTo>
                        <a:pt x="300990" y="2073275"/>
                        <a:pt x="286385" y="2085340"/>
                        <a:pt x="279400" y="2072005"/>
                      </a:cubicBezTo>
                      <a:cubicBezTo>
                        <a:pt x="272415" y="2058670"/>
                        <a:pt x="269875" y="2030095"/>
                        <a:pt x="266065" y="2011680"/>
                      </a:cubicBezTo>
                      <a:cubicBezTo>
                        <a:pt x="262255" y="1993265"/>
                        <a:pt x="267335" y="1986915"/>
                        <a:pt x="259715" y="1978660"/>
                      </a:cubicBezTo>
                      <a:cubicBezTo>
                        <a:pt x="252095" y="1970405"/>
                        <a:pt x="233045" y="1978660"/>
                        <a:pt x="226695" y="1971675"/>
                      </a:cubicBezTo>
                      <a:cubicBezTo>
                        <a:pt x="220345" y="1964690"/>
                        <a:pt x="224155" y="1950085"/>
                        <a:pt x="226695" y="1945005"/>
                      </a:cubicBezTo>
                      <a:cubicBezTo>
                        <a:pt x="229235" y="1939925"/>
                        <a:pt x="229235" y="1950085"/>
                        <a:pt x="240030" y="1945005"/>
                      </a:cubicBezTo>
                      <a:cubicBezTo>
                        <a:pt x="250825" y="1939925"/>
                        <a:pt x="263525" y="1924685"/>
                        <a:pt x="279400" y="1918335"/>
                      </a:cubicBezTo>
                      <a:cubicBezTo>
                        <a:pt x="295275" y="1911985"/>
                        <a:pt x="312420" y="1931670"/>
                        <a:pt x="319405" y="1911985"/>
                      </a:cubicBezTo>
                      <a:cubicBezTo>
                        <a:pt x="326390" y="1892300"/>
                        <a:pt x="307975" y="1842770"/>
                        <a:pt x="313055" y="1818640"/>
                      </a:cubicBezTo>
                      <a:cubicBezTo>
                        <a:pt x="318135" y="1794510"/>
                        <a:pt x="339725" y="1806575"/>
                        <a:pt x="346075" y="1791970"/>
                      </a:cubicBezTo>
                      <a:cubicBezTo>
                        <a:pt x="352425" y="1777365"/>
                        <a:pt x="352425" y="1751965"/>
                        <a:pt x="346075" y="1745615"/>
                      </a:cubicBezTo>
                      <a:cubicBezTo>
                        <a:pt x="339725" y="1739265"/>
                        <a:pt x="327660" y="1762760"/>
                        <a:pt x="313055" y="1758950"/>
                      </a:cubicBezTo>
                      <a:cubicBezTo>
                        <a:pt x="298450" y="1755140"/>
                        <a:pt x="274320" y="1738630"/>
                        <a:pt x="273050" y="1725295"/>
                      </a:cubicBezTo>
                      <a:cubicBezTo>
                        <a:pt x="271780" y="1711960"/>
                        <a:pt x="297815" y="1705610"/>
                        <a:pt x="306070" y="1692275"/>
                      </a:cubicBezTo>
                      <a:cubicBezTo>
                        <a:pt x="314325" y="1678940"/>
                        <a:pt x="311785" y="1669415"/>
                        <a:pt x="313055" y="1658620"/>
                      </a:cubicBezTo>
                      <a:cubicBezTo>
                        <a:pt x="314325" y="1647825"/>
                        <a:pt x="314325" y="1645285"/>
                        <a:pt x="313055" y="1638935"/>
                      </a:cubicBezTo>
                      <a:cubicBezTo>
                        <a:pt x="311785" y="1632585"/>
                        <a:pt x="311150" y="1641475"/>
                        <a:pt x="306070" y="1625600"/>
                      </a:cubicBezTo>
                      <a:cubicBezTo>
                        <a:pt x="300990" y="1609725"/>
                        <a:pt x="286385" y="1579245"/>
                        <a:pt x="286385" y="1558925"/>
                      </a:cubicBezTo>
                      <a:cubicBezTo>
                        <a:pt x="286385" y="1538605"/>
                        <a:pt x="299720" y="1536065"/>
                        <a:pt x="306070" y="1525270"/>
                      </a:cubicBezTo>
                      <a:cubicBezTo>
                        <a:pt x="312420" y="1514475"/>
                        <a:pt x="311150" y="1515110"/>
                        <a:pt x="319405" y="1505585"/>
                      </a:cubicBezTo>
                      <a:cubicBezTo>
                        <a:pt x="327660" y="1496060"/>
                        <a:pt x="340995" y="1493520"/>
                        <a:pt x="346075" y="1478915"/>
                      </a:cubicBezTo>
                      <a:cubicBezTo>
                        <a:pt x="351155" y="1464310"/>
                        <a:pt x="346075" y="1454150"/>
                        <a:pt x="346075" y="1432560"/>
                      </a:cubicBezTo>
                      <a:cubicBezTo>
                        <a:pt x="346075" y="1410970"/>
                        <a:pt x="352425" y="1395095"/>
                        <a:pt x="346075" y="1372235"/>
                      </a:cubicBezTo>
                      <a:cubicBezTo>
                        <a:pt x="339725" y="1349375"/>
                        <a:pt x="311785" y="1332230"/>
                        <a:pt x="313055" y="1318895"/>
                      </a:cubicBezTo>
                      <a:cubicBezTo>
                        <a:pt x="314325" y="1305560"/>
                        <a:pt x="343535" y="1316355"/>
                        <a:pt x="353060" y="1305560"/>
                      </a:cubicBezTo>
                      <a:cubicBezTo>
                        <a:pt x="362585" y="1294765"/>
                        <a:pt x="354330" y="1282700"/>
                        <a:pt x="359410" y="1265555"/>
                      </a:cubicBezTo>
                      <a:cubicBezTo>
                        <a:pt x="364490" y="1248410"/>
                        <a:pt x="374650" y="1233805"/>
                        <a:pt x="379730" y="1219200"/>
                      </a:cubicBezTo>
                      <a:cubicBezTo>
                        <a:pt x="384810" y="1204595"/>
                        <a:pt x="389890" y="1202055"/>
                        <a:pt x="386080" y="1192530"/>
                      </a:cubicBezTo>
                      <a:cubicBezTo>
                        <a:pt x="382270" y="1183005"/>
                        <a:pt x="360680" y="1183640"/>
                        <a:pt x="359410" y="1172845"/>
                      </a:cubicBezTo>
                      <a:cubicBezTo>
                        <a:pt x="358140" y="1162050"/>
                        <a:pt x="374650" y="1149985"/>
                        <a:pt x="379730" y="1139190"/>
                      </a:cubicBezTo>
                      <a:cubicBezTo>
                        <a:pt x="384810" y="1128395"/>
                        <a:pt x="386080" y="1132840"/>
                        <a:pt x="386080" y="1119505"/>
                      </a:cubicBezTo>
                      <a:cubicBezTo>
                        <a:pt x="386080" y="1106170"/>
                        <a:pt x="382270" y="1088390"/>
                        <a:pt x="379730" y="1072515"/>
                      </a:cubicBezTo>
                      <a:cubicBezTo>
                        <a:pt x="377190" y="1056640"/>
                        <a:pt x="372745" y="1062355"/>
                        <a:pt x="372745" y="1039495"/>
                      </a:cubicBezTo>
                      <a:cubicBezTo>
                        <a:pt x="372745" y="1016635"/>
                        <a:pt x="390525" y="987425"/>
                        <a:pt x="379730" y="959485"/>
                      </a:cubicBezTo>
                      <a:cubicBezTo>
                        <a:pt x="368935" y="931545"/>
                        <a:pt x="342265" y="917575"/>
                        <a:pt x="319405" y="899160"/>
                      </a:cubicBezTo>
                      <a:cubicBezTo>
                        <a:pt x="296545" y="880745"/>
                        <a:pt x="288925" y="871220"/>
                        <a:pt x="266065" y="866140"/>
                      </a:cubicBezTo>
                      <a:cubicBezTo>
                        <a:pt x="243205" y="861060"/>
                        <a:pt x="227330" y="883285"/>
                        <a:pt x="206375" y="872490"/>
                      </a:cubicBezTo>
                      <a:cubicBezTo>
                        <a:pt x="185420" y="861695"/>
                        <a:pt x="175895" y="832485"/>
                        <a:pt x="160020" y="812800"/>
                      </a:cubicBezTo>
                      <a:cubicBezTo>
                        <a:pt x="144145" y="793115"/>
                        <a:pt x="131445" y="791210"/>
                        <a:pt x="126365" y="772795"/>
                      </a:cubicBezTo>
                      <a:cubicBezTo>
                        <a:pt x="121285" y="754380"/>
                        <a:pt x="138430" y="743585"/>
                        <a:pt x="133350" y="719455"/>
                      </a:cubicBezTo>
                      <a:cubicBezTo>
                        <a:pt x="128270" y="695325"/>
                        <a:pt x="121285" y="678180"/>
                        <a:pt x="99695" y="652780"/>
                      </a:cubicBezTo>
                      <a:cubicBezTo>
                        <a:pt x="78105" y="627380"/>
                        <a:pt x="46355" y="612775"/>
                        <a:pt x="26670" y="593090"/>
                      </a:cubicBezTo>
                      <a:cubicBezTo>
                        <a:pt x="6985" y="573405"/>
                        <a:pt x="0" y="568960"/>
                        <a:pt x="0" y="553085"/>
                      </a:cubicBezTo>
                      <a:cubicBezTo>
                        <a:pt x="0" y="537210"/>
                        <a:pt x="20320" y="526415"/>
                        <a:pt x="26670" y="513080"/>
                      </a:cubicBezTo>
                      <a:cubicBezTo>
                        <a:pt x="33020" y="499745"/>
                        <a:pt x="36830" y="498475"/>
                        <a:pt x="33020" y="486410"/>
                      </a:cubicBezTo>
                      <a:cubicBezTo>
                        <a:pt x="29210" y="474345"/>
                        <a:pt x="7620" y="473075"/>
                        <a:pt x="6350" y="453390"/>
                      </a:cubicBezTo>
                      <a:cubicBezTo>
                        <a:pt x="5080" y="433705"/>
                        <a:pt x="12065" y="410845"/>
                        <a:pt x="26670" y="386715"/>
                      </a:cubicBezTo>
                      <a:cubicBezTo>
                        <a:pt x="41275" y="362585"/>
                        <a:pt x="66675" y="349250"/>
                        <a:pt x="80010" y="333375"/>
                      </a:cubicBezTo>
                      <a:cubicBezTo>
                        <a:pt x="93345" y="317500"/>
                        <a:pt x="83820" y="320040"/>
                        <a:pt x="93345" y="306705"/>
                      </a:cubicBezTo>
                      <a:cubicBezTo>
                        <a:pt x="102870" y="293370"/>
                        <a:pt x="118110" y="283845"/>
                        <a:pt x="126365" y="266700"/>
                      </a:cubicBezTo>
                      <a:cubicBezTo>
                        <a:pt x="134620" y="249555"/>
                        <a:pt x="135890" y="238760"/>
                        <a:pt x="133350" y="220345"/>
                      </a:cubicBezTo>
                      <a:cubicBezTo>
                        <a:pt x="130810" y="201930"/>
                        <a:pt x="120015" y="189230"/>
                        <a:pt x="113030" y="173355"/>
                      </a:cubicBezTo>
                      <a:cubicBezTo>
                        <a:pt x="106045" y="157480"/>
                        <a:pt x="103505" y="149860"/>
                        <a:pt x="99695" y="140335"/>
                      </a:cubicBezTo>
                      <a:cubicBezTo>
                        <a:pt x="95885" y="130810"/>
                        <a:pt x="101600" y="128270"/>
                        <a:pt x="93345" y="127000"/>
                      </a:cubicBezTo>
                      <a:cubicBezTo>
                        <a:pt x="85090" y="125730"/>
                        <a:pt x="74295" y="132080"/>
                        <a:pt x="59690" y="133350"/>
                      </a:cubicBezTo>
                      <a:cubicBezTo>
                        <a:pt x="45085" y="134620"/>
                        <a:pt x="27305" y="133350"/>
                        <a:pt x="19685" y="133350"/>
                      </a:cubicBezTo>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309"/>
                <p:cNvGrpSpPr/>
                <p:nvPr/>
              </p:nvGrpSpPr>
              <p:grpSpPr>
                <a:xfrm>
                  <a:off x="5237" y="8728"/>
                  <a:ext cx="683" cy="258"/>
                  <a:chOff x="5237" y="8728"/>
                  <a:chExt cx="683" cy="258"/>
                </a:xfrm>
                <a:grpFill/>
              </p:grpSpPr>
              <p:sp>
                <p:nvSpPr>
                  <p:cNvPr id="311" name="任意多边形 310"/>
                  <p:cNvSpPr/>
                  <p:nvPr/>
                </p:nvSpPr>
                <p:spPr>
                  <a:xfrm>
                    <a:off x="5237" y="8845"/>
                    <a:ext cx="65" cy="65"/>
                  </a:xfrm>
                  <a:custGeom>
                    <a:avLst/>
                    <a:gdLst>
                      <a:gd name="connisteX0" fmla="*/ 212 w 41580"/>
                      <a:gd name="connsiteY0" fmla="*/ 40605 h 41186"/>
                      <a:gd name="connisteX1" fmla="*/ 26882 w 41580"/>
                      <a:gd name="connsiteY1" fmla="*/ 600 h 41186"/>
                      <a:gd name="connisteX2" fmla="*/ 40217 w 41580"/>
                      <a:gd name="connsiteY2" fmla="*/ 20285 h 41186"/>
                      <a:gd name="connisteX3" fmla="*/ 212 w 41580"/>
                      <a:gd name="connsiteY3" fmla="*/ 40605 h 41186"/>
                    </a:gdLst>
                    <a:ahLst/>
                    <a:cxnLst>
                      <a:cxn ang="0">
                        <a:pos x="connisteX0" y="connsiteY0"/>
                      </a:cxn>
                      <a:cxn ang="0">
                        <a:pos x="connisteX1" y="connsiteY1"/>
                      </a:cxn>
                      <a:cxn ang="0">
                        <a:pos x="connisteX2" y="connsiteY2"/>
                      </a:cxn>
                      <a:cxn ang="0">
                        <a:pos x="connisteX3" y="connsiteY3"/>
                      </a:cxn>
                    </a:cxnLst>
                    <a:rect l="l" t="t" r="r" b="b"/>
                    <a:pathLst>
                      <a:path w="41580" h="41186">
                        <a:moveTo>
                          <a:pt x="212" y="40606"/>
                        </a:moveTo>
                        <a:cubicBezTo>
                          <a:pt x="-2328" y="36796"/>
                          <a:pt x="18627" y="4411"/>
                          <a:pt x="26882" y="601"/>
                        </a:cubicBezTo>
                        <a:cubicBezTo>
                          <a:pt x="35137" y="-3209"/>
                          <a:pt x="45297" y="12031"/>
                          <a:pt x="40217" y="20286"/>
                        </a:cubicBezTo>
                        <a:cubicBezTo>
                          <a:pt x="35137" y="28541"/>
                          <a:pt x="2752" y="44416"/>
                          <a:pt x="212" y="40606"/>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2" name="任意多边形 311"/>
                  <p:cNvSpPr/>
                  <p:nvPr/>
                </p:nvSpPr>
                <p:spPr>
                  <a:xfrm>
                    <a:off x="5311" y="8950"/>
                    <a:ext cx="44" cy="36"/>
                  </a:xfrm>
                  <a:custGeom>
                    <a:avLst/>
                    <a:gdLst>
                      <a:gd name="connisteX0" fmla="*/ 69 w 28069"/>
                      <a:gd name="connsiteY0" fmla="*/ 19685 h 22542"/>
                      <a:gd name="connisteX1" fmla="*/ 26739 w 28069"/>
                      <a:gd name="connsiteY1" fmla="*/ 19685 h 22542"/>
                      <a:gd name="connisteX2" fmla="*/ 20389 w 28069"/>
                      <a:gd name="connsiteY2" fmla="*/ 0 h 22542"/>
                      <a:gd name="connisteX3" fmla="*/ 69 w 28069"/>
                      <a:gd name="connsiteY3" fmla="*/ 19685 h 22542"/>
                    </a:gdLst>
                    <a:ahLst/>
                    <a:cxnLst>
                      <a:cxn ang="0">
                        <a:pos x="connisteX0" y="connsiteY0"/>
                      </a:cxn>
                      <a:cxn ang="0">
                        <a:pos x="connisteX1" y="connsiteY1"/>
                      </a:cxn>
                      <a:cxn ang="0">
                        <a:pos x="connisteX2" y="connsiteY2"/>
                      </a:cxn>
                      <a:cxn ang="0">
                        <a:pos x="connisteX3" y="connsiteY3"/>
                      </a:cxn>
                    </a:cxnLst>
                    <a:rect l="l" t="t" r="r" b="b"/>
                    <a:pathLst>
                      <a:path w="28070" h="22543">
                        <a:moveTo>
                          <a:pt x="69" y="19685"/>
                        </a:moveTo>
                        <a:cubicBezTo>
                          <a:pt x="1339" y="23495"/>
                          <a:pt x="22929" y="23495"/>
                          <a:pt x="26739" y="19685"/>
                        </a:cubicBezTo>
                        <a:cubicBezTo>
                          <a:pt x="30549" y="15875"/>
                          <a:pt x="25469" y="0"/>
                          <a:pt x="20389" y="0"/>
                        </a:cubicBezTo>
                        <a:cubicBezTo>
                          <a:pt x="15309" y="0"/>
                          <a:pt x="-1201" y="15875"/>
                          <a:pt x="69" y="19685"/>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3" name="任意多边形 312"/>
                  <p:cNvSpPr/>
                  <p:nvPr/>
                </p:nvSpPr>
                <p:spPr>
                  <a:xfrm>
                    <a:off x="5342" y="8885"/>
                    <a:ext cx="65" cy="44"/>
                  </a:xfrm>
                  <a:custGeom>
                    <a:avLst/>
                    <a:gdLst>
                      <a:gd name="connisteX0" fmla="*/ 600 w 41186"/>
                      <a:gd name="connsiteY0" fmla="*/ 28000 h 28069"/>
                      <a:gd name="connisteX1" fmla="*/ 40605 w 41186"/>
                      <a:gd name="connsiteY1" fmla="*/ 7680 h 28069"/>
                      <a:gd name="connisteX2" fmla="*/ 20285 w 41186"/>
                      <a:gd name="connsiteY2" fmla="*/ 1330 h 28069"/>
                      <a:gd name="connisteX3" fmla="*/ 600 w 41186"/>
                      <a:gd name="connsiteY3" fmla="*/ 28000 h 28069"/>
                    </a:gdLst>
                    <a:ahLst/>
                    <a:cxnLst>
                      <a:cxn ang="0">
                        <a:pos x="connisteX0" y="connsiteY0"/>
                      </a:cxn>
                      <a:cxn ang="0">
                        <a:pos x="connisteX1" y="connsiteY1"/>
                      </a:cxn>
                      <a:cxn ang="0">
                        <a:pos x="connisteX2" y="connsiteY2"/>
                      </a:cxn>
                      <a:cxn ang="0">
                        <a:pos x="connisteX3" y="connsiteY3"/>
                      </a:cxn>
                    </a:cxnLst>
                    <a:rect l="l" t="t" r="r" b="b"/>
                    <a:pathLst>
                      <a:path w="41186" h="28070">
                        <a:moveTo>
                          <a:pt x="601" y="28000"/>
                        </a:moveTo>
                        <a:cubicBezTo>
                          <a:pt x="4411" y="29270"/>
                          <a:pt x="36796" y="12760"/>
                          <a:pt x="40606" y="7680"/>
                        </a:cubicBezTo>
                        <a:cubicBezTo>
                          <a:pt x="44416" y="2600"/>
                          <a:pt x="28541" y="-2480"/>
                          <a:pt x="20286" y="1330"/>
                        </a:cubicBezTo>
                        <a:cubicBezTo>
                          <a:pt x="12031" y="5140"/>
                          <a:pt x="-3209" y="26730"/>
                          <a:pt x="601" y="28000"/>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4" name="任意多边形 313"/>
                  <p:cNvSpPr/>
                  <p:nvPr/>
                </p:nvSpPr>
                <p:spPr>
                  <a:xfrm>
                    <a:off x="5464" y="8728"/>
                    <a:ext cx="457" cy="247"/>
                  </a:xfrm>
                  <a:custGeom>
                    <a:avLst/>
                    <a:gdLst>
                      <a:gd name="connisteX0" fmla="*/ 589 w 290044"/>
                      <a:gd name="connsiteY0" fmla="*/ 94865 h 156887"/>
                      <a:gd name="connisteX1" fmla="*/ 29164 w 290044"/>
                      <a:gd name="connsiteY1" fmla="*/ 75815 h 156887"/>
                      <a:gd name="connisteX2" fmla="*/ 85679 w 290044"/>
                      <a:gd name="connsiteY2" fmla="*/ 80895 h 156887"/>
                      <a:gd name="connisteX3" fmla="*/ 118699 w 290044"/>
                      <a:gd name="connsiteY3" fmla="*/ 57400 h 156887"/>
                      <a:gd name="connisteX4" fmla="*/ 123779 w 290044"/>
                      <a:gd name="connsiteY4" fmla="*/ 14220 h 156887"/>
                      <a:gd name="connisteX5" fmla="*/ 161244 w 290044"/>
                      <a:gd name="connsiteY5" fmla="*/ 5330 h 156887"/>
                      <a:gd name="connisteX6" fmla="*/ 199344 w 290044"/>
                      <a:gd name="connsiteY6" fmla="*/ 75815 h 156887"/>
                      <a:gd name="connisteX7" fmla="*/ 289514 w 290044"/>
                      <a:gd name="connsiteY7" fmla="*/ 113915 h 156887"/>
                      <a:gd name="connisteX8" fmla="*/ 227919 w 290044"/>
                      <a:gd name="connsiteY8" fmla="*/ 118995 h 156887"/>
                      <a:gd name="connisteX9" fmla="*/ 161244 w 290044"/>
                      <a:gd name="connsiteY9" fmla="*/ 94865 h 156887"/>
                      <a:gd name="connisteX10" fmla="*/ 166324 w 290044"/>
                      <a:gd name="connsiteY10" fmla="*/ 113915 h 156887"/>
                      <a:gd name="connisteX11" fmla="*/ 204424 w 290044"/>
                      <a:gd name="connsiteY11" fmla="*/ 152015 h 156887"/>
                      <a:gd name="connisteX12" fmla="*/ 161244 w 290044"/>
                      <a:gd name="connsiteY12" fmla="*/ 152015 h 156887"/>
                      <a:gd name="connisteX13" fmla="*/ 118699 w 290044"/>
                      <a:gd name="connsiteY13" fmla="*/ 152015 h 156887"/>
                      <a:gd name="connisteX14" fmla="*/ 85679 w 290044"/>
                      <a:gd name="connsiteY14" fmla="*/ 99945 h 156887"/>
                      <a:gd name="connisteX15" fmla="*/ 99649 w 290044"/>
                      <a:gd name="connsiteY15" fmla="*/ 142490 h 156887"/>
                      <a:gd name="connisteX16" fmla="*/ 62184 w 290044"/>
                      <a:gd name="connsiteY16" fmla="*/ 156460 h 156887"/>
                      <a:gd name="connisteX17" fmla="*/ 33609 w 290044"/>
                      <a:gd name="connsiteY17" fmla="*/ 132965 h 156887"/>
                      <a:gd name="connisteX18" fmla="*/ 47579 w 290044"/>
                      <a:gd name="connsiteY18" fmla="*/ 104390 h 156887"/>
                      <a:gd name="connisteX19" fmla="*/ 589 w 290044"/>
                      <a:gd name="connsiteY19" fmla="*/ 94865 h 156887"/>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Lst>
                    <a:rect l="l" t="t" r="r" b="b"/>
                    <a:pathLst>
                      <a:path w="290044" h="156887">
                        <a:moveTo>
                          <a:pt x="590" y="94866"/>
                        </a:moveTo>
                        <a:cubicBezTo>
                          <a:pt x="-3220" y="89151"/>
                          <a:pt x="12020" y="78356"/>
                          <a:pt x="29165" y="75816"/>
                        </a:cubicBezTo>
                        <a:cubicBezTo>
                          <a:pt x="46310" y="73276"/>
                          <a:pt x="67900" y="84706"/>
                          <a:pt x="85680" y="80896"/>
                        </a:cubicBezTo>
                        <a:cubicBezTo>
                          <a:pt x="103460" y="77086"/>
                          <a:pt x="111080" y="70736"/>
                          <a:pt x="118700" y="57401"/>
                        </a:cubicBezTo>
                        <a:cubicBezTo>
                          <a:pt x="126320" y="44066"/>
                          <a:pt x="115525" y="24381"/>
                          <a:pt x="123780" y="14221"/>
                        </a:cubicBezTo>
                        <a:cubicBezTo>
                          <a:pt x="132035" y="4061"/>
                          <a:pt x="146005" y="-6734"/>
                          <a:pt x="161245" y="5331"/>
                        </a:cubicBezTo>
                        <a:cubicBezTo>
                          <a:pt x="176485" y="17396"/>
                          <a:pt x="173945" y="54226"/>
                          <a:pt x="199345" y="75816"/>
                        </a:cubicBezTo>
                        <a:cubicBezTo>
                          <a:pt x="224745" y="97406"/>
                          <a:pt x="283800" y="105026"/>
                          <a:pt x="289515" y="113916"/>
                        </a:cubicBezTo>
                        <a:cubicBezTo>
                          <a:pt x="295230" y="122806"/>
                          <a:pt x="253320" y="122806"/>
                          <a:pt x="227920" y="118996"/>
                        </a:cubicBezTo>
                        <a:cubicBezTo>
                          <a:pt x="202520" y="115186"/>
                          <a:pt x="173310" y="96136"/>
                          <a:pt x="161245" y="94866"/>
                        </a:cubicBezTo>
                        <a:cubicBezTo>
                          <a:pt x="149180" y="93596"/>
                          <a:pt x="157435" y="102486"/>
                          <a:pt x="166325" y="113916"/>
                        </a:cubicBezTo>
                        <a:cubicBezTo>
                          <a:pt x="175215" y="125346"/>
                          <a:pt x="205695" y="144396"/>
                          <a:pt x="204425" y="152016"/>
                        </a:cubicBezTo>
                        <a:cubicBezTo>
                          <a:pt x="203155" y="159636"/>
                          <a:pt x="178390" y="152016"/>
                          <a:pt x="161245" y="152016"/>
                        </a:cubicBezTo>
                        <a:cubicBezTo>
                          <a:pt x="144100" y="152016"/>
                          <a:pt x="133940" y="162176"/>
                          <a:pt x="118700" y="152016"/>
                        </a:cubicBezTo>
                        <a:cubicBezTo>
                          <a:pt x="103460" y="141856"/>
                          <a:pt x="89490" y="101851"/>
                          <a:pt x="85680" y="99946"/>
                        </a:cubicBezTo>
                        <a:cubicBezTo>
                          <a:pt x="81870" y="98041"/>
                          <a:pt x="104095" y="131061"/>
                          <a:pt x="99650" y="142491"/>
                        </a:cubicBezTo>
                        <a:cubicBezTo>
                          <a:pt x="95205" y="153921"/>
                          <a:pt x="75520" y="158366"/>
                          <a:pt x="62185" y="156461"/>
                        </a:cubicBezTo>
                        <a:cubicBezTo>
                          <a:pt x="48850" y="154556"/>
                          <a:pt x="36785" y="143126"/>
                          <a:pt x="33610" y="132966"/>
                        </a:cubicBezTo>
                        <a:cubicBezTo>
                          <a:pt x="30435" y="122806"/>
                          <a:pt x="53930" y="112011"/>
                          <a:pt x="47580" y="104391"/>
                        </a:cubicBezTo>
                        <a:cubicBezTo>
                          <a:pt x="41230" y="96771"/>
                          <a:pt x="4400" y="100581"/>
                          <a:pt x="590" y="94866"/>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314"/>
              <p:cNvGrpSpPr/>
              <p:nvPr/>
            </p:nvGrpSpPr>
            <p:grpSpPr>
              <a:xfrm>
                <a:off x="87" y="1202"/>
                <a:ext cx="19081" cy="7226"/>
                <a:chOff x="87" y="1202"/>
                <a:chExt cx="19081" cy="7226"/>
              </a:xfrm>
              <a:grpFill/>
            </p:grpSpPr>
            <p:grpSp>
              <p:nvGrpSpPr>
                <p:cNvPr id="17" name="组合 315"/>
                <p:cNvGrpSpPr/>
                <p:nvPr/>
              </p:nvGrpSpPr>
              <p:grpSpPr>
                <a:xfrm>
                  <a:off x="87" y="1315"/>
                  <a:ext cx="7924" cy="4110"/>
                  <a:chOff x="87" y="1315"/>
                  <a:chExt cx="7924" cy="4110"/>
                </a:xfrm>
                <a:grpFill/>
              </p:grpSpPr>
              <p:grpSp>
                <p:nvGrpSpPr>
                  <p:cNvPr id="19" name="组合 316"/>
                  <p:cNvGrpSpPr/>
                  <p:nvPr/>
                </p:nvGrpSpPr>
                <p:grpSpPr>
                  <a:xfrm>
                    <a:off x="87" y="1315"/>
                    <a:ext cx="6146" cy="4110"/>
                    <a:chOff x="87" y="1315"/>
                    <a:chExt cx="6146" cy="4110"/>
                  </a:xfrm>
                  <a:grpFill/>
                </p:grpSpPr>
                <p:sp>
                  <p:nvSpPr>
                    <p:cNvPr id="318" name="任意多边形 317"/>
                    <p:cNvSpPr/>
                    <p:nvPr/>
                  </p:nvSpPr>
                  <p:spPr>
                    <a:xfrm>
                      <a:off x="4106" y="1338"/>
                      <a:ext cx="285" cy="149"/>
                    </a:xfrm>
                    <a:custGeom>
                      <a:avLst/>
                      <a:gdLst>
                        <a:gd name="connisteX0" fmla="*/ 60895 w 180910"/>
                        <a:gd name="connsiteY0" fmla="*/ 0 h 94341"/>
                        <a:gd name="connisteX1" fmla="*/ 20890 w 180910"/>
                        <a:gd name="connsiteY1" fmla="*/ 19685 h 94341"/>
                        <a:gd name="connisteX2" fmla="*/ 1205 w 180910"/>
                        <a:gd name="connsiteY2" fmla="*/ 53340 h 94341"/>
                        <a:gd name="connisteX3" fmla="*/ 14540 w 180910"/>
                        <a:gd name="connsiteY3" fmla="*/ 93345 h 94341"/>
                        <a:gd name="connisteX4" fmla="*/ 94550 w 180910"/>
                        <a:gd name="connsiteY4" fmla="*/ 80010 h 94341"/>
                        <a:gd name="connisteX5" fmla="*/ 160590 w 180910"/>
                        <a:gd name="connsiteY5" fmla="*/ 80010 h 94341"/>
                        <a:gd name="connisteX6" fmla="*/ 160590 w 180910"/>
                        <a:gd name="connsiteY6" fmla="*/ 53340 h 94341"/>
                        <a:gd name="connisteX7" fmla="*/ 154240 w 180910"/>
                        <a:gd name="connsiteY7" fmla="*/ 19685 h 94341"/>
                        <a:gd name="connisteX8" fmla="*/ 180910 w 180910"/>
                        <a:gd name="connsiteY8" fmla="*/ 6350 h 94341"/>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Lst>
                      <a:rect l="l" t="t" r="r" b="b"/>
                      <a:pathLst>
                        <a:path w="180910" h="94341">
                          <a:moveTo>
                            <a:pt x="60895" y="0"/>
                          </a:moveTo>
                          <a:cubicBezTo>
                            <a:pt x="53275" y="3175"/>
                            <a:pt x="32955" y="8890"/>
                            <a:pt x="20890" y="19685"/>
                          </a:cubicBezTo>
                          <a:cubicBezTo>
                            <a:pt x="8825" y="30480"/>
                            <a:pt x="2475" y="38735"/>
                            <a:pt x="1205" y="53340"/>
                          </a:cubicBezTo>
                          <a:cubicBezTo>
                            <a:pt x="-65" y="67945"/>
                            <a:pt x="-3875" y="88265"/>
                            <a:pt x="14540" y="93345"/>
                          </a:cubicBezTo>
                          <a:cubicBezTo>
                            <a:pt x="32955" y="98425"/>
                            <a:pt x="65340" y="82550"/>
                            <a:pt x="94550" y="80010"/>
                          </a:cubicBezTo>
                          <a:cubicBezTo>
                            <a:pt x="123760" y="77470"/>
                            <a:pt x="147255" y="85090"/>
                            <a:pt x="160590" y="80010"/>
                          </a:cubicBezTo>
                          <a:cubicBezTo>
                            <a:pt x="173925" y="74930"/>
                            <a:pt x="161860" y="65405"/>
                            <a:pt x="160590" y="53340"/>
                          </a:cubicBezTo>
                          <a:cubicBezTo>
                            <a:pt x="159320" y="41275"/>
                            <a:pt x="150430" y="29210"/>
                            <a:pt x="154240" y="19685"/>
                          </a:cubicBezTo>
                          <a:cubicBezTo>
                            <a:pt x="158050" y="10160"/>
                            <a:pt x="175195" y="8255"/>
                            <a:pt x="180910" y="6350"/>
                          </a:cubicBezTo>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318"/>
                    <p:cNvGrpSpPr/>
                    <p:nvPr/>
                  </p:nvGrpSpPr>
                  <p:grpSpPr>
                    <a:xfrm>
                      <a:off x="87" y="1315"/>
                      <a:ext cx="6146" cy="4110"/>
                      <a:chOff x="87" y="1315"/>
                      <a:chExt cx="6146" cy="4110"/>
                    </a:xfrm>
                    <a:grpFill/>
                  </p:grpSpPr>
                  <p:sp>
                    <p:nvSpPr>
                      <p:cNvPr id="320" name="任意多边形 319"/>
                      <p:cNvSpPr/>
                      <p:nvPr/>
                    </p:nvSpPr>
                    <p:spPr>
                      <a:xfrm>
                        <a:off x="347" y="1525"/>
                        <a:ext cx="5887" cy="3900"/>
                      </a:xfrm>
                      <a:custGeom>
                        <a:avLst/>
                        <a:gdLst>
                          <a:gd name="connisteX0" fmla="*/ 2925538 w 3738338"/>
                          <a:gd name="connsiteY0" fmla="*/ 2465579 h 2476404"/>
                          <a:gd name="connisteX1" fmla="*/ 2878548 w 3738338"/>
                          <a:gd name="connsiteY1" fmla="*/ 2471929 h 2476404"/>
                          <a:gd name="connisteX2" fmla="*/ 2792188 w 3738338"/>
                          <a:gd name="connsiteY2" fmla="*/ 2405254 h 2476404"/>
                          <a:gd name="connisteX3" fmla="*/ 2719163 w 3738338"/>
                          <a:gd name="connsiteY3" fmla="*/ 2378584 h 2476404"/>
                          <a:gd name="connisteX4" fmla="*/ 2692493 w 3738338"/>
                          <a:gd name="connsiteY4" fmla="*/ 2338579 h 2476404"/>
                          <a:gd name="connisteX5" fmla="*/ 2645503 w 3738338"/>
                          <a:gd name="connsiteY5" fmla="*/ 2318894 h 2476404"/>
                          <a:gd name="connisteX6" fmla="*/ 2585813 w 3738338"/>
                          <a:gd name="connsiteY6" fmla="*/ 2305559 h 2476404"/>
                          <a:gd name="connisteX7" fmla="*/ 2505803 w 3738338"/>
                          <a:gd name="connsiteY7" fmla="*/ 2218564 h 2476404"/>
                          <a:gd name="connisteX8" fmla="*/ 2419443 w 3738338"/>
                          <a:gd name="connsiteY8" fmla="*/ 2231899 h 2476404"/>
                          <a:gd name="connisteX9" fmla="*/ 2286093 w 3738338"/>
                          <a:gd name="connsiteY9" fmla="*/ 2198879 h 2476404"/>
                          <a:gd name="connisteX10" fmla="*/ 2219418 w 3738338"/>
                          <a:gd name="connsiteY10" fmla="*/ 2158874 h 2476404"/>
                          <a:gd name="connisteX11" fmla="*/ 2146393 w 3738338"/>
                          <a:gd name="connsiteY11" fmla="*/ 2145539 h 2476404"/>
                          <a:gd name="connisteX12" fmla="*/ 2086068 w 3738338"/>
                          <a:gd name="connsiteY12" fmla="*/ 2078864 h 2476404"/>
                          <a:gd name="connisteX13" fmla="*/ 2066383 w 3738338"/>
                          <a:gd name="connsiteY13" fmla="*/ 2019174 h 2476404"/>
                          <a:gd name="connisteX14" fmla="*/ 2006058 w 3738338"/>
                          <a:gd name="connsiteY14" fmla="*/ 1925829 h 2476404"/>
                          <a:gd name="connisteX15" fmla="*/ 1966053 w 3738338"/>
                          <a:gd name="connsiteY15" fmla="*/ 1918844 h 2476404"/>
                          <a:gd name="connisteX16" fmla="*/ 1906363 w 3738338"/>
                          <a:gd name="connsiteY16" fmla="*/ 1845819 h 2476404"/>
                          <a:gd name="connisteX17" fmla="*/ 1866358 w 3738338"/>
                          <a:gd name="connsiteY17" fmla="*/ 1786129 h 2476404"/>
                          <a:gd name="connisteX18" fmla="*/ 1846673 w 3738338"/>
                          <a:gd name="connsiteY18" fmla="*/ 1772794 h 2476404"/>
                          <a:gd name="connisteX19" fmla="*/ 1833338 w 3738338"/>
                          <a:gd name="connsiteY19" fmla="*/ 1719454 h 2476404"/>
                          <a:gd name="connisteX20" fmla="*/ 1779998 w 3738338"/>
                          <a:gd name="connsiteY20" fmla="*/ 1699134 h 2476404"/>
                          <a:gd name="connisteX21" fmla="*/ 1779998 w 3738338"/>
                          <a:gd name="connsiteY21" fmla="*/ 1765809 h 2476404"/>
                          <a:gd name="connisteX22" fmla="*/ 1839688 w 3738338"/>
                          <a:gd name="connsiteY22" fmla="*/ 1866139 h 2476404"/>
                          <a:gd name="connisteX23" fmla="*/ 1933033 w 3738338"/>
                          <a:gd name="connsiteY23" fmla="*/ 1945514 h 2476404"/>
                          <a:gd name="connisteX24" fmla="*/ 1979388 w 3738338"/>
                          <a:gd name="connsiteY24" fmla="*/ 1998854 h 2476404"/>
                          <a:gd name="connisteX25" fmla="*/ 2006058 w 3738338"/>
                          <a:gd name="connsiteY25" fmla="*/ 2025524 h 2476404"/>
                          <a:gd name="connisteX26" fmla="*/ 1946368 w 3738338"/>
                          <a:gd name="connsiteY26" fmla="*/ 2019174 h 2476404"/>
                          <a:gd name="connisteX27" fmla="*/ 1899378 w 3738338"/>
                          <a:gd name="connsiteY27" fmla="*/ 1979169 h 2476404"/>
                          <a:gd name="connisteX28" fmla="*/ 1833338 w 3738338"/>
                          <a:gd name="connsiteY28" fmla="*/ 1918844 h 2476404"/>
                          <a:gd name="connisteX29" fmla="*/ 1826353 w 3738338"/>
                          <a:gd name="connsiteY29" fmla="*/ 1872489 h 2476404"/>
                          <a:gd name="connisteX30" fmla="*/ 1773013 w 3738338"/>
                          <a:gd name="connsiteY30" fmla="*/ 1852804 h 2476404"/>
                          <a:gd name="connisteX31" fmla="*/ 1753328 w 3738338"/>
                          <a:gd name="connsiteY31" fmla="*/ 1799464 h 2476404"/>
                          <a:gd name="connisteX32" fmla="*/ 1726658 w 3738338"/>
                          <a:gd name="connsiteY32" fmla="*/ 1752474 h 2476404"/>
                          <a:gd name="connisteX33" fmla="*/ 1673318 w 3738338"/>
                          <a:gd name="connsiteY33" fmla="*/ 1685799 h 2476404"/>
                          <a:gd name="connisteX34" fmla="*/ 1639663 w 3738338"/>
                          <a:gd name="connsiteY34" fmla="*/ 1626109 h 2476404"/>
                          <a:gd name="connisteX35" fmla="*/ 1626328 w 3738338"/>
                          <a:gd name="connsiteY35" fmla="*/ 1605789 h 2476404"/>
                          <a:gd name="connisteX36" fmla="*/ 1612993 w 3738338"/>
                          <a:gd name="connsiteY36" fmla="*/ 1619124 h 2476404"/>
                          <a:gd name="connisteX37" fmla="*/ 1572988 w 3738338"/>
                          <a:gd name="connsiteY37" fmla="*/ 1605789 h 2476404"/>
                          <a:gd name="connisteX38" fmla="*/ 1520283 w 3738338"/>
                          <a:gd name="connsiteY38" fmla="*/ 1526414 h 2476404"/>
                          <a:gd name="connisteX39" fmla="*/ 1453608 w 3738338"/>
                          <a:gd name="connsiteY39" fmla="*/ 1426084 h 2476404"/>
                          <a:gd name="connisteX40" fmla="*/ 1440273 w 3738338"/>
                          <a:gd name="connsiteY40" fmla="*/ 1273049 h 2476404"/>
                          <a:gd name="connisteX41" fmla="*/ 1446623 w 3738338"/>
                          <a:gd name="connsiteY41" fmla="*/ 1186689 h 2476404"/>
                          <a:gd name="connisteX42" fmla="*/ 1406618 w 3738338"/>
                          <a:gd name="connsiteY42" fmla="*/ 1099694 h 2476404"/>
                          <a:gd name="connisteX43" fmla="*/ 1413603 w 3738338"/>
                          <a:gd name="connsiteY43" fmla="*/ 1080009 h 2476404"/>
                          <a:gd name="connisteX44" fmla="*/ 1453608 w 3738338"/>
                          <a:gd name="connsiteY44" fmla="*/ 1093344 h 2476404"/>
                          <a:gd name="connisteX45" fmla="*/ 1473293 w 3738338"/>
                          <a:gd name="connsiteY45" fmla="*/ 1086359 h 2476404"/>
                          <a:gd name="connisteX46" fmla="*/ 1426938 w 3738338"/>
                          <a:gd name="connsiteY46" fmla="*/ 1059689 h 2476404"/>
                          <a:gd name="connisteX47" fmla="*/ 1400268 w 3738338"/>
                          <a:gd name="connsiteY47" fmla="*/ 1026669 h 2476404"/>
                          <a:gd name="connisteX48" fmla="*/ 1379948 w 3738338"/>
                          <a:gd name="connsiteY48" fmla="*/ 1019684 h 2476404"/>
                          <a:gd name="connisteX49" fmla="*/ 1326608 w 3738338"/>
                          <a:gd name="connsiteY49" fmla="*/ 946659 h 2476404"/>
                          <a:gd name="connisteX50" fmla="*/ 1253583 w 3738338"/>
                          <a:gd name="connsiteY50" fmla="*/ 853314 h 2476404"/>
                          <a:gd name="connisteX51" fmla="*/ 1207228 w 3738338"/>
                          <a:gd name="connsiteY51" fmla="*/ 806959 h 2476404"/>
                          <a:gd name="connisteX52" fmla="*/ 1153888 w 3738338"/>
                          <a:gd name="connsiteY52" fmla="*/ 726949 h 2476404"/>
                          <a:gd name="connisteX53" fmla="*/ 1066893 w 3738338"/>
                          <a:gd name="connsiteY53" fmla="*/ 693294 h 2476404"/>
                          <a:gd name="connisteX54" fmla="*/ 1047208 w 3738338"/>
                          <a:gd name="connsiteY54" fmla="*/ 726949 h 2476404"/>
                          <a:gd name="connisteX55" fmla="*/ 1013553 w 3738338"/>
                          <a:gd name="connsiteY55" fmla="*/ 693294 h 2476404"/>
                          <a:gd name="connisteX56" fmla="*/ 900523 w 3738338"/>
                          <a:gd name="connsiteY56" fmla="*/ 627254 h 2476404"/>
                          <a:gd name="connisteX57" fmla="*/ 847183 w 3738338"/>
                          <a:gd name="connsiteY57" fmla="*/ 627254 h 2476404"/>
                          <a:gd name="connisteX58" fmla="*/ 747488 w 3738338"/>
                          <a:gd name="connsiteY58" fmla="*/ 606934 h 2476404"/>
                          <a:gd name="connisteX59" fmla="*/ 713833 w 3738338"/>
                          <a:gd name="connsiteY59" fmla="*/ 587249 h 2476404"/>
                          <a:gd name="connisteX60" fmla="*/ 673828 w 3738338"/>
                          <a:gd name="connsiteY60" fmla="*/ 553594 h 2476404"/>
                          <a:gd name="connisteX61" fmla="*/ 640808 w 3738338"/>
                          <a:gd name="connsiteY61" fmla="*/ 553594 h 2476404"/>
                          <a:gd name="connisteX62" fmla="*/ 633823 w 3738338"/>
                          <a:gd name="connsiteY62" fmla="*/ 600584 h 2476404"/>
                          <a:gd name="connisteX63" fmla="*/ 560798 w 3738338"/>
                          <a:gd name="connsiteY63" fmla="*/ 620269 h 2476404"/>
                          <a:gd name="connisteX64" fmla="*/ 520793 w 3738338"/>
                          <a:gd name="connsiteY64" fmla="*/ 653289 h 2476404"/>
                          <a:gd name="connisteX65" fmla="*/ 507458 w 3738338"/>
                          <a:gd name="connsiteY65" fmla="*/ 613919 h 2476404"/>
                          <a:gd name="connisteX66" fmla="*/ 527778 w 3738338"/>
                          <a:gd name="connsiteY66" fmla="*/ 573914 h 2476404"/>
                          <a:gd name="connisteX67" fmla="*/ 487773 w 3738338"/>
                          <a:gd name="connsiteY67" fmla="*/ 573914 h 2476404"/>
                          <a:gd name="connisteX68" fmla="*/ 461103 w 3738338"/>
                          <a:gd name="connsiteY68" fmla="*/ 620269 h 2476404"/>
                          <a:gd name="connisteX69" fmla="*/ 427448 w 3738338"/>
                          <a:gd name="connsiteY69" fmla="*/ 653289 h 2476404"/>
                          <a:gd name="connisteX70" fmla="*/ 440783 w 3738338"/>
                          <a:gd name="connsiteY70" fmla="*/ 693294 h 2476404"/>
                          <a:gd name="connisteX71" fmla="*/ 381093 w 3738338"/>
                          <a:gd name="connsiteY71" fmla="*/ 706629 h 2476404"/>
                          <a:gd name="connisteX72" fmla="*/ 327753 w 3738338"/>
                          <a:gd name="connsiteY72" fmla="*/ 746634 h 2476404"/>
                          <a:gd name="connisteX73" fmla="*/ 281398 w 3738338"/>
                          <a:gd name="connsiteY73" fmla="*/ 786639 h 2476404"/>
                          <a:gd name="connisteX74" fmla="*/ 207738 w 3738338"/>
                          <a:gd name="connsiteY74" fmla="*/ 799974 h 2476404"/>
                          <a:gd name="connisteX75" fmla="*/ 134713 w 3738338"/>
                          <a:gd name="connsiteY75" fmla="*/ 820294 h 2476404"/>
                          <a:gd name="connisteX76" fmla="*/ 74388 w 3738338"/>
                          <a:gd name="connsiteY76" fmla="*/ 833629 h 2476404"/>
                          <a:gd name="connisteX77" fmla="*/ 141063 w 3738338"/>
                          <a:gd name="connsiteY77" fmla="*/ 813309 h 2476404"/>
                          <a:gd name="connisteX78" fmla="*/ 201388 w 3738338"/>
                          <a:gd name="connsiteY78" fmla="*/ 793624 h 2476404"/>
                          <a:gd name="connisteX79" fmla="*/ 261078 w 3738338"/>
                          <a:gd name="connsiteY79" fmla="*/ 753619 h 2476404"/>
                          <a:gd name="connisteX80" fmla="*/ 294098 w 3738338"/>
                          <a:gd name="connsiteY80" fmla="*/ 706629 h 2476404"/>
                          <a:gd name="connisteX81" fmla="*/ 307433 w 3738338"/>
                          <a:gd name="connsiteY81" fmla="*/ 679959 h 2476404"/>
                          <a:gd name="connisteX82" fmla="*/ 327753 w 3738338"/>
                          <a:gd name="connsiteY82" fmla="*/ 639954 h 2476404"/>
                          <a:gd name="connisteX83" fmla="*/ 268063 w 3738338"/>
                          <a:gd name="connsiteY83" fmla="*/ 653289 h 2476404"/>
                          <a:gd name="connisteX84" fmla="*/ 194403 w 3738338"/>
                          <a:gd name="connsiteY84" fmla="*/ 673609 h 2476404"/>
                          <a:gd name="connisteX85" fmla="*/ 154398 w 3738338"/>
                          <a:gd name="connsiteY85" fmla="*/ 646939 h 2476404"/>
                          <a:gd name="connisteX86" fmla="*/ 181068 w 3738338"/>
                          <a:gd name="connsiteY86" fmla="*/ 620269 h 2476404"/>
                          <a:gd name="connisteX87" fmla="*/ 148048 w 3738338"/>
                          <a:gd name="connsiteY87" fmla="*/ 613919 h 2476404"/>
                          <a:gd name="connisteX88" fmla="*/ 121378 w 3738338"/>
                          <a:gd name="connsiteY88" fmla="*/ 633604 h 2476404"/>
                          <a:gd name="connisteX89" fmla="*/ 74388 w 3738338"/>
                          <a:gd name="connsiteY89" fmla="*/ 620269 h 2476404"/>
                          <a:gd name="connisteX90" fmla="*/ 108043 w 3738338"/>
                          <a:gd name="connsiteY90" fmla="*/ 566929 h 2476404"/>
                          <a:gd name="connisteX91" fmla="*/ 68038 w 3738338"/>
                          <a:gd name="connsiteY91" fmla="*/ 566929 h 2476404"/>
                          <a:gd name="connisteX92" fmla="*/ 41368 w 3738338"/>
                          <a:gd name="connsiteY92" fmla="*/ 600584 h 2476404"/>
                          <a:gd name="connisteX93" fmla="*/ 1363 w 3738338"/>
                          <a:gd name="connsiteY93" fmla="*/ 627254 h 2476404"/>
                          <a:gd name="connisteX94" fmla="*/ 14698 w 3738338"/>
                          <a:gd name="connsiteY94" fmla="*/ 587249 h 2476404"/>
                          <a:gd name="connisteX95" fmla="*/ 41368 w 3738338"/>
                          <a:gd name="connsiteY95" fmla="*/ 573914 h 2476404"/>
                          <a:gd name="connisteX96" fmla="*/ 61053 w 3738338"/>
                          <a:gd name="connsiteY96" fmla="*/ 507239 h 2476404"/>
                          <a:gd name="connisteX97" fmla="*/ 134713 w 3738338"/>
                          <a:gd name="connsiteY97" fmla="*/ 467234 h 2476404"/>
                          <a:gd name="connisteX98" fmla="*/ 181068 w 3738338"/>
                          <a:gd name="connsiteY98" fmla="*/ 427229 h 2476404"/>
                          <a:gd name="connisteX99" fmla="*/ 174718 w 3738338"/>
                          <a:gd name="connsiteY99" fmla="*/ 413894 h 2476404"/>
                          <a:gd name="connisteX100" fmla="*/ 194403 w 3738338"/>
                          <a:gd name="connsiteY100" fmla="*/ 380239 h 2476404"/>
                          <a:gd name="connisteX101" fmla="*/ 134713 w 3738338"/>
                          <a:gd name="connsiteY101" fmla="*/ 380239 h 2476404"/>
                          <a:gd name="connisteX102" fmla="*/ 101058 w 3738338"/>
                          <a:gd name="connsiteY102" fmla="*/ 393574 h 2476404"/>
                          <a:gd name="connisteX103" fmla="*/ 47718 w 3738338"/>
                          <a:gd name="connsiteY103" fmla="*/ 393574 h 2476404"/>
                          <a:gd name="connisteX104" fmla="*/ 21048 w 3738338"/>
                          <a:gd name="connsiteY104" fmla="*/ 366904 h 2476404"/>
                          <a:gd name="connisteX105" fmla="*/ 28033 w 3738338"/>
                          <a:gd name="connsiteY105" fmla="*/ 333884 h 2476404"/>
                          <a:gd name="connisteX106" fmla="*/ 68038 w 3738338"/>
                          <a:gd name="connsiteY106" fmla="*/ 307214 h 2476404"/>
                          <a:gd name="connisteX107" fmla="*/ 108043 w 3738338"/>
                          <a:gd name="connsiteY107" fmla="*/ 326899 h 2476404"/>
                          <a:gd name="connisteX108" fmla="*/ 174718 w 3738338"/>
                          <a:gd name="connsiteY108" fmla="*/ 313564 h 2476404"/>
                          <a:gd name="connisteX109" fmla="*/ 201388 w 3738338"/>
                          <a:gd name="connsiteY109" fmla="*/ 307214 h 2476404"/>
                          <a:gd name="connisteX110" fmla="*/ 134713 w 3738338"/>
                          <a:gd name="connsiteY110" fmla="*/ 267209 h 2476404"/>
                          <a:gd name="connisteX111" fmla="*/ 87723 w 3738338"/>
                          <a:gd name="connsiteY111" fmla="*/ 227204 h 2476404"/>
                          <a:gd name="connisteX112" fmla="*/ 47718 w 3738338"/>
                          <a:gd name="connsiteY112" fmla="*/ 213869 h 2476404"/>
                          <a:gd name="connisteX113" fmla="*/ 21048 w 3738338"/>
                          <a:gd name="connsiteY113" fmla="*/ 187199 h 2476404"/>
                          <a:gd name="connisteX114" fmla="*/ 81373 w 3738338"/>
                          <a:gd name="connsiteY114" fmla="*/ 147194 h 2476404"/>
                          <a:gd name="connisteX115" fmla="*/ 214723 w 3738338"/>
                          <a:gd name="connsiteY115" fmla="*/ 80519 h 2476404"/>
                          <a:gd name="connisteX116" fmla="*/ 247743 w 3738338"/>
                          <a:gd name="connsiteY116" fmla="*/ 93854 h 2476404"/>
                          <a:gd name="connisteX117" fmla="*/ 287748 w 3738338"/>
                          <a:gd name="connsiteY117" fmla="*/ 67184 h 2476404"/>
                          <a:gd name="connisteX118" fmla="*/ 301083 w 3738338"/>
                          <a:gd name="connsiteY118" fmla="*/ 27179 h 2476404"/>
                          <a:gd name="connisteX119" fmla="*/ 327753 w 3738338"/>
                          <a:gd name="connsiteY119" fmla="*/ 27179 h 2476404"/>
                          <a:gd name="connisteX120" fmla="*/ 360773 w 3738338"/>
                          <a:gd name="connsiteY120" fmla="*/ 47499 h 2476404"/>
                          <a:gd name="connisteX121" fmla="*/ 341088 w 3738338"/>
                          <a:gd name="connsiteY121" fmla="*/ 74169 h 2476404"/>
                          <a:gd name="connisteX122" fmla="*/ 387443 w 3738338"/>
                          <a:gd name="connsiteY122" fmla="*/ 67184 h 2476404"/>
                          <a:gd name="connisteX123" fmla="*/ 421098 w 3738338"/>
                          <a:gd name="connsiteY123" fmla="*/ 74169 h 2476404"/>
                          <a:gd name="connisteX124" fmla="*/ 447768 w 3738338"/>
                          <a:gd name="connsiteY124" fmla="*/ 47499 h 2476404"/>
                          <a:gd name="connisteX125" fmla="*/ 487773 w 3738338"/>
                          <a:gd name="connsiteY125" fmla="*/ 87504 h 2476404"/>
                          <a:gd name="connisteX126" fmla="*/ 501108 w 3738338"/>
                          <a:gd name="connsiteY126" fmla="*/ 120524 h 2476404"/>
                          <a:gd name="connisteX127" fmla="*/ 567783 w 3738338"/>
                          <a:gd name="connsiteY127" fmla="*/ 87504 h 2476404"/>
                          <a:gd name="connisteX128" fmla="*/ 614138 w 3738338"/>
                          <a:gd name="connsiteY128" fmla="*/ 93854 h 2476404"/>
                          <a:gd name="connisteX129" fmla="*/ 687163 w 3738338"/>
                          <a:gd name="connsiteY129" fmla="*/ 93854 h 2476404"/>
                          <a:gd name="connisteX130" fmla="*/ 740503 w 3738338"/>
                          <a:gd name="connsiteY130" fmla="*/ 107189 h 2476404"/>
                          <a:gd name="connisteX131" fmla="*/ 854168 w 3738338"/>
                          <a:gd name="connsiteY131" fmla="*/ 114174 h 2476404"/>
                          <a:gd name="connisteX132" fmla="*/ 894173 w 3738338"/>
                          <a:gd name="connsiteY132" fmla="*/ 147194 h 2476404"/>
                          <a:gd name="connisteX133" fmla="*/ 973548 w 3738338"/>
                          <a:gd name="connsiteY133" fmla="*/ 160529 h 2476404"/>
                          <a:gd name="connisteX134" fmla="*/ 1020538 w 3738338"/>
                          <a:gd name="connsiteY134" fmla="*/ 154179 h 2476404"/>
                          <a:gd name="connisteX135" fmla="*/ 1073878 w 3738338"/>
                          <a:gd name="connsiteY135" fmla="*/ 120524 h 2476404"/>
                          <a:gd name="connisteX136" fmla="*/ 1146903 w 3738338"/>
                          <a:gd name="connsiteY136" fmla="*/ 120524 h 2476404"/>
                          <a:gd name="connisteX137" fmla="*/ 1226913 w 3738338"/>
                          <a:gd name="connsiteY137" fmla="*/ 100839 h 2476404"/>
                          <a:gd name="connisteX138" fmla="*/ 1180558 w 3738338"/>
                          <a:gd name="connsiteY138" fmla="*/ 167514 h 2476404"/>
                          <a:gd name="connisteX139" fmla="*/ 1259933 w 3738338"/>
                          <a:gd name="connsiteY139" fmla="*/ 133859 h 2476404"/>
                          <a:gd name="connisteX140" fmla="*/ 1280253 w 3738338"/>
                          <a:gd name="connsiteY140" fmla="*/ 87504 h 2476404"/>
                          <a:gd name="connisteX141" fmla="*/ 1333593 w 3738338"/>
                          <a:gd name="connsiteY141" fmla="*/ 114174 h 2476404"/>
                          <a:gd name="connisteX142" fmla="*/ 1480278 w 3738338"/>
                          <a:gd name="connsiteY142" fmla="*/ 120524 h 2476404"/>
                          <a:gd name="connisteX143" fmla="*/ 1593308 w 3738338"/>
                          <a:gd name="connsiteY143" fmla="*/ 140844 h 2476404"/>
                          <a:gd name="connisteX144" fmla="*/ 1659983 w 3738338"/>
                          <a:gd name="connsiteY144" fmla="*/ 160529 h 2476404"/>
                          <a:gd name="connisteX145" fmla="*/ 1706338 w 3738338"/>
                          <a:gd name="connsiteY145" fmla="*/ 167514 h 2476404"/>
                          <a:gd name="connisteX146" fmla="*/ 1753328 w 3738338"/>
                          <a:gd name="connsiteY146" fmla="*/ 213869 h 2476404"/>
                          <a:gd name="connisteX147" fmla="*/ 1860008 w 3738338"/>
                          <a:gd name="connsiteY147" fmla="*/ 213869 h 2476404"/>
                          <a:gd name="connisteX148" fmla="*/ 1952718 w 3738338"/>
                          <a:gd name="connsiteY148" fmla="*/ 234189 h 2476404"/>
                          <a:gd name="connisteX149" fmla="*/ 1999708 w 3738338"/>
                          <a:gd name="connsiteY149" fmla="*/ 267209 h 2476404"/>
                          <a:gd name="connisteX150" fmla="*/ 2026378 w 3738338"/>
                          <a:gd name="connsiteY150" fmla="*/ 227204 h 2476404"/>
                          <a:gd name="connisteX151" fmla="*/ 2093053 w 3738338"/>
                          <a:gd name="connsiteY151" fmla="*/ 220854 h 2476404"/>
                          <a:gd name="connisteX152" fmla="*/ 2186398 w 3738338"/>
                          <a:gd name="connsiteY152" fmla="*/ 187199 h 2476404"/>
                          <a:gd name="connisteX153" fmla="*/ 2272758 w 3738338"/>
                          <a:gd name="connsiteY153" fmla="*/ 220854 h 2476404"/>
                          <a:gd name="connisteX154" fmla="*/ 2259423 w 3738338"/>
                          <a:gd name="connsiteY154" fmla="*/ 227204 h 2476404"/>
                          <a:gd name="connisteX155" fmla="*/ 2332448 w 3738338"/>
                          <a:gd name="connsiteY155" fmla="*/ 207519 h 2476404"/>
                          <a:gd name="connisteX156" fmla="*/ 2366103 w 3738338"/>
                          <a:gd name="connsiteY156" fmla="*/ 253874 h 2476404"/>
                          <a:gd name="connisteX157" fmla="*/ 2419443 w 3738338"/>
                          <a:gd name="connsiteY157" fmla="*/ 207519 h 2476404"/>
                          <a:gd name="connisteX158" fmla="*/ 2472783 w 3738338"/>
                          <a:gd name="connsiteY158" fmla="*/ 180849 h 2476404"/>
                          <a:gd name="connisteX159" fmla="*/ 2472783 w 3738338"/>
                          <a:gd name="connsiteY159" fmla="*/ 160529 h 2476404"/>
                          <a:gd name="connisteX160" fmla="*/ 2392773 w 3738338"/>
                          <a:gd name="connsiteY160" fmla="*/ 127509 h 2476404"/>
                          <a:gd name="connisteX161" fmla="*/ 2352768 w 3738338"/>
                          <a:gd name="connsiteY161" fmla="*/ 93854 h 2476404"/>
                          <a:gd name="connisteX162" fmla="*/ 2372453 w 3738338"/>
                          <a:gd name="connsiteY162" fmla="*/ 60834 h 2476404"/>
                          <a:gd name="connisteX163" fmla="*/ 2385788 w 3738338"/>
                          <a:gd name="connsiteY163" fmla="*/ 27179 h 2476404"/>
                          <a:gd name="connisteX164" fmla="*/ 2419443 w 3738338"/>
                          <a:gd name="connsiteY164" fmla="*/ 509 h 2476404"/>
                          <a:gd name="connisteX165" fmla="*/ 2479133 w 3738338"/>
                          <a:gd name="connsiteY165" fmla="*/ 47499 h 2476404"/>
                          <a:gd name="connisteX166" fmla="*/ 2512788 w 3738338"/>
                          <a:gd name="connsiteY166" fmla="*/ 107189 h 2476404"/>
                          <a:gd name="connisteX167" fmla="*/ 2538823 w 3738338"/>
                          <a:gd name="connsiteY167" fmla="*/ 160529 h 2476404"/>
                          <a:gd name="connisteX168" fmla="*/ 2599148 w 3738338"/>
                          <a:gd name="connsiteY168" fmla="*/ 187199 h 2476404"/>
                          <a:gd name="connisteX169" fmla="*/ 2612483 w 3738338"/>
                          <a:gd name="connsiteY169" fmla="*/ 154179 h 2476404"/>
                          <a:gd name="connisteX170" fmla="*/ 2679158 w 3738338"/>
                          <a:gd name="connsiteY170" fmla="*/ 207519 h 2476404"/>
                          <a:gd name="connisteX171" fmla="*/ 2719163 w 3738338"/>
                          <a:gd name="connsiteY171" fmla="*/ 207519 h 2476404"/>
                          <a:gd name="connisteX172" fmla="*/ 2738848 w 3738338"/>
                          <a:gd name="connsiteY172" fmla="*/ 167514 h 2476404"/>
                          <a:gd name="connisteX173" fmla="*/ 2745833 w 3738338"/>
                          <a:gd name="connsiteY173" fmla="*/ 133859 h 2476404"/>
                          <a:gd name="connisteX174" fmla="*/ 2778853 w 3738338"/>
                          <a:gd name="connsiteY174" fmla="*/ 120524 h 2476404"/>
                          <a:gd name="connisteX175" fmla="*/ 2865213 w 3738338"/>
                          <a:gd name="connsiteY175" fmla="*/ 160529 h 2476404"/>
                          <a:gd name="connisteX176" fmla="*/ 2845528 w 3738338"/>
                          <a:gd name="connsiteY176" fmla="*/ 200534 h 2476404"/>
                          <a:gd name="connisteX177" fmla="*/ 2891883 w 3738338"/>
                          <a:gd name="connsiteY177" fmla="*/ 240539 h 2476404"/>
                          <a:gd name="connisteX178" fmla="*/ 2832193 w 3738338"/>
                          <a:gd name="connsiteY178" fmla="*/ 260859 h 2476404"/>
                          <a:gd name="connisteX179" fmla="*/ 2832193 w 3738338"/>
                          <a:gd name="connsiteY179" fmla="*/ 287529 h 2476404"/>
                          <a:gd name="connisteX180" fmla="*/ 2772503 w 3738338"/>
                          <a:gd name="connsiteY180" fmla="*/ 287529 h 2476404"/>
                          <a:gd name="connisteX181" fmla="*/ 2685508 w 3738338"/>
                          <a:gd name="connsiteY181" fmla="*/ 287529 h 2476404"/>
                          <a:gd name="connisteX182" fmla="*/ 2712178 w 3738338"/>
                          <a:gd name="connsiteY182" fmla="*/ 320549 h 2476404"/>
                          <a:gd name="connisteX183" fmla="*/ 2752183 w 3738338"/>
                          <a:gd name="connsiteY183" fmla="*/ 320549 h 2476404"/>
                          <a:gd name="connisteX184" fmla="*/ 2792188 w 3738338"/>
                          <a:gd name="connsiteY184" fmla="*/ 320549 h 2476404"/>
                          <a:gd name="connisteX185" fmla="*/ 2872198 w 3738338"/>
                          <a:gd name="connsiteY185" fmla="*/ 387224 h 2476404"/>
                          <a:gd name="connisteX186" fmla="*/ 2872198 w 3738338"/>
                          <a:gd name="connsiteY186" fmla="*/ 420244 h 2476404"/>
                          <a:gd name="connisteX187" fmla="*/ 2858863 w 3738338"/>
                          <a:gd name="connsiteY187" fmla="*/ 440564 h 2476404"/>
                          <a:gd name="connisteX188" fmla="*/ 2812508 w 3738338"/>
                          <a:gd name="connsiteY188" fmla="*/ 413894 h 2476404"/>
                          <a:gd name="connisteX189" fmla="*/ 2792188 w 3738338"/>
                          <a:gd name="connsiteY189" fmla="*/ 387224 h 2476404"/>
                          <a:gd name="connisteX190" fmla="*/ 2778853 w 3738338"/>
                          <a:gd name="connsiteY190" fmla="*/ 406909 h 2476404"/>
                          <a:gd name="connisteX191" fmla="*/ 2778853 w 3738338"/>
                          <a:gd name="connsiteY191" fmla="*/ 427229 h 2476404"/>
                          <a:gd name="connisteX192" fmla="*/ 2752183 w 3738338"/>
                          <a:gd name="connsiteY192" fmla="*/ 446914 h 2476404"/>
                          <a:gd name="connisteX193" fmla="*/ 2738848 w 3738338"/>
                          <a:gd name="connsiteY193" fmla="*/ 480569 h 2476404"/>
                          <a:gd name="connisteX194" fmla="*/ 2712178 w 3738338"/>
                          <a:gd name="connsiteY194" fmla="*/ 440564 h 2476404"/>
                          <a:gd name="connisteX195" fmla="*/ 2698843 w 3738338"/>
                          <a:gd name="connsiteY195" fmla="*/ 400559 h 2476404"/>
                          <a:gd name="connisteX196" fmla="*/ 2698843 w 3738338"/>
                          <a:gd name="connsiteY196" fmla="*/ 353569 h 2476404"/>
                          <a:gd name="connisteX197" fmla="*/ 2692493 w 3738338"/>
                          <a:gd name="connsiteY197" fmla="*/ 326899 h 2476404"/>
                          <a:gd name="connisteX198" fmla="*/ 2618833 w 3738338"/>
                          <a:gd name="connsiteY198" fmla="*/ 313564 h 2476404"/>
                          <a:gd name="connisteX199" fmla="*/ 2578828 w 3738338"/>
                          <a:gd name="connsiteY199" fmla="*/ 313564 h 2476404"/>
                          <a:gd name="connisteX200" fmla="*/ 2658838 w 3738338"/>
                          <a:gd name="connsiteY200" fmla="*/ 347219 h 2476404"/>
                          <a:gd name="connisteX201" fmla="*/ 2625818 w 3738338"/>
                          <a:gd name="connsiteY201" fmla="*/ 393574 h 2476404"/>
                          <a:gd name="connisteX202" fmla="*/ 2572478 w 3738338"/>
                          <a:gd name="connsiteY202" fmla="*/ 427229 h 2476404"/>
                          <a:gd name="connisteX203" fmla="*/ 2525488 w 3738338"/>
                          <a:gd name="connsiteY203" fmla="*/ 406909 h 2476404"/>
                          <a:gd name="connisteX204" fmla="*/ 2446113 w 3738338"/>
                          <a:gd name="connsiteY204" fmla="*/ 380239 h 2476404"/>
                          <a:gd name="connisteX205" fmla="*/ 2499453 w 3738338"/>
                          <a:gd name="connsiteY205" fmla="*/ 406909 h 2476404"/>
                          <a:gd name="connisteX206" fmla="*/ 2559143 w 3738338"/>
                          <a:gd name="connsiteY206" fmla="*/ 427229 h 2476404"/>
                          <a:gd name="connisteX207" fmla="*/ 2505803 w 3738338"/>
                          <a:gd name="connsiteY207" fmla="*/ 467234 h 2476404"/>
                          <a:gd name="connisteX208" fmla="*/ 2499453 w 3738338"/>
                          <a:gd name="connsiteY208" fmla="*/ 526924 h 2476404"/>
                          <a:gd name="connisteX209" fmla="*/ 2446113 w 3738338"/>
                          <a:gd name="connsiteY209" fmla="*/ 560579 h 2476404"/>
                          <a:gd name="connisteX210" fmla="*/ 2419443 w 3738338"/>
                          <a:gd name="connsiteY210" fmla="*/ 600584 h 2476404"/>
                          <a:gd name="connisteX211" fmla="*/ 2465798 w 3738338"/>
                          <a:gd name="connsiteY211" fmla="*/ 627254 h 2476404"/>
                          <a:gd name="connisteX212" fmla="*/ 2505803 w 3738338"/>
                          <a:gd name="connsiteY212" fmla="*/ 686944 h 2476404"/>
                          <a:gd name="connisteX213" fmla="*/ 2512788 w 3738338"/>
                          <a:gd name="connsiteY213" fmla="*/ 706629 h 2476404"/>
                          <a:gd name="connisteX214" fmla="*/ 2585813 w 3738338"/>
                          <a:gd name="connsiteY214" fmla="*/ 713614 h 2476404"/>
                          <a:gd name="connisteX215" fmla="*/ 2632168 w 3738338"/>
                          <a:gd name="connsiteY215" fmla="*/ 746634 h 2476404"/>
                          <a:gd name="connisteX216" fmla="*/ 2658838 w 3738338"/>
                          <a:gd name="connsiteY216" fmla="*/ 773304 h 2476404"/>
                          <a:gd name="connisteX217" fmla="*/ 2692493 w 3738338"/>
                          <a:gd name="connsiteY217" fmla="*/ 806959 h 2476404"/>
                          <a:gd name="connisteX218" fmla="*/ 2765518 w 3738338"/>
                          <a:gd name="connsiteY218" fmla="*/ 793624 h 2476404"/>
                          <a:gd name="connisteX219" fmla="*/ 2812508 w 3738338"/>
                          <a:gd name="connsiteY219" fmla="*/ 813309 h 2476404"/>
                          <a:gd name="connisteX220" fmla="*/ 2845528 w 3738338"/>
                          <a:gd name="connsiteY220" fmla="*/ 826644 h 2476404"/>
                          <a:gd name="connisteX221" fmla="*/ 2845528 w 3738338"/>
                          <a:gd name="connsiteY221" fmla="*/ 879984 h 2476404"/>
                          <a:gd name="connisteX222" fmla="*/ 2885533 w 3738338"/>
                          <a:gd name="connsiteY222" fmla="*/ 906654 h 2476404"/>
                          <a:gd name="connisteX223" fmla="*/ 2938873 w 3738338"/>
                          <a:gd name="connsiteY223" fmla="*/ 940309 h 2476404"/>
                          <a:gd name="connisteX224" fmla="*/ 2992213 w 3738338"/>
                          <a:gd name="connsiteY224" fmla="*/ 933324 h 2476404"/>
                          <a:gd name="connisteX225" fmla="*/ 2938873 w 3738338"/>
                          <a:gd name="connsiteY225" fmla="*/ 873634 h 2476404"/>
                          <a:gd name="connisteX226" fmla="*/ 2931888 w 3738338"/>
                          <a:gd name="connsiteY226" fmla="*/ 846964 h 2476404"/>
                          <a:gd name="connisteX227" fmla="*/ 2998563 w 3738338"/>
                          <a:gd name="connsiteY227" fmla="*/ 806959 h 2476404"/>
                          <a:gd name="connisteX228" fmla="*/ 3025233 w 3738338"/>
                          <a:gd name="connsiteY228" fmla="*/ 753619 h 2476404"/>
                          <a:gd name="connisteX229" fmla="*/ 3011898 w 3738338"/>
                          <a:gd name="connsiteY229" fmla="*/ 693294 h 2476404"/>
                          <a:gd name="connisteX230" fmla="*/ 2965543 w 3738338"/>
                          <a:gd name="connsiteY230" fmla="*/ 646939 h 2476404"/>
                          <a:gd name="connisteX231" fmla="*/ 2998563 w 3738338"/>
                          <a:gd name="connsiteY231" fmla="*/ 606934 h 2476404"/>
                          <a:gd name="connisteX232" fmla="*/ 2965543 w 3738338"/>
                          <a:gd name="connsiteY232" fmla="*/ 573914 h 2476404"/>
                          <a:gd name="connisteX233" fmla="*/ 2992213 w 3738338"/>
                          <a:gd name="connsiteY233" fmla="*/ 507239 h 2476404"/>
                          <a:gd name="connisteX234" fmla="*/ 3065238 w 3738338"/>
                          <a:gd name="connsiteY234" fmla="*/ 500254 h 2476404"/>
                          <a:gd name="connisteX235" fmla="*/ 3158583 w 3738338"/>
                          <a:gd name="connsiteY235" fmla="*/ 513589 h 2476404"/>
                          <a:gd name="connisteX236" fmla="*/ 3211923 w 3738338"/>
                          <a:gd name="connsiteY236" fmla="*/ 540259 h 2476404"/>
                          <a:gd name="connisteX237" fmla="*/ 3258278 w 3738338"/>
                          <a:gd name="connsiteY237" fmla="*/ 566929 h 2476404"/>
                          <a:gd name="connisteX238" fmla="*/ 3251928 w 3738338"/>
                          <a:gd name="connsiteY238" fmla="*/ 606934 h 2476404"/>
                          <a:gd name="connisteX239" fmla="*/ 3331938 w 3738338"/>
                          <a:gd name="connsiteY239" fmla="*/ 627254 h 2476404"/>
                          <a:gd name="connisteX240" fmla="*/ 3351623 w 3738338"/>
                          <a:gd name="connsiteY240" fmla="*/ 646939 h 2476404"/>
                          <a:gd name="connisteX241" fmla="*/ 3371943 w 3738338"/>
                          <a:gd name="connsiteY241" fmla="*/ 633604 h 2476404"/>
                          <a:gd name="connisteX242" fmla="*/ 3418298 w 3738338"/>
                          <a:gd name="connsiteY242" fmla="*/ 587249 h 2476404"/>
                          <a:gd name="connisteX243" fmla="*/ 3471638 w 3738338"/>
                          <a:gd name="connsiteY243" fmla="*/ 613919 h 2476404"/>
                          <a:gd name="connisteX244" fmla="*/ 3524978 w 3738338"/>
                          <a:gd name="connsiteY244" fmla="*/ 666624 h 2476404"/>
                          <a:gd name="connisteX245" fmla="*/ 3517993 w 3738338"/>
                          <a:gd name="connsiteY245" fmla="*/ 726949 h 2476404"/>
                          <a:gd name="connisteX246" fmla="*/ 3571333 w 3738338"/>
                          <a:gd name="connsiteY246" fmla="*/ 766954 h 2476404"/>
                          <a:gd name="connisteX247" fmla="*/ 3651343 w 3738338"/>
                          <a:gd name="connsiteY247" fmla="*/ 799974 h 2476404"/>
                          <a:gd name="connisteX248" fmla="*/ 3638008 w 3738338"/>
                          <a:gd name="connsiteY248" fmla="*/ 826644 h 2476404"/>
                          <a:gd name="connisteX249" fmla="*/ 3578318 w 3738338"/>
                          <a:gd name="connsiteY249" fmla="*/ 853314 h 2476404"/>
                          <a:gd name="connisteX250" fmla="*/ 3591653 w 3738338"/>
                          <a:gd name="connsiteY250" fmla="*/ 886969 h 2476404"/>
                          <a:gd name="connisteX251" fmla="*/ 3631658 w 3738338"/>
                          <a:gd name="connsiteY251" fmla="*/ 853314 h 2476404"/>
                          <a:gd name="connisteX252" fmla="*/ 3704683 w 3738338"/>
                          <a:gd name="connsiteY252" fmla="*/ 873634 h 2476404"/>
                          <a:gd name="connisteX253" fmla="*/ 3738338 w 3738338"/>
                          <a:gd name="connsiteY253" fmla="*/ 886969 h 2476404"/>
                          <a:gd name="connisteX254" fmla="*/ 3704683 w 3738338"/>
                          <a:gd name="connsiteY254" fmla="*/ 946659 h 2476404"/>
                          <a:gd name="connisteX255" fmla="*/ 3638008 w 3738338"/>
                          <a:gd name="connsiteY255" fmla="*/ 993014 h 2476404"/>
                          <a:gd name="connisteX256" fmla="*/ 3578318 w 3738338"/>
                          <a:gd name="connsiteY256" fmla="*/ 1013334 h 2476404"/>
                          <a:gd name="connisteX257" fmla="*/ 3458303 w 3738338"/>
                          <a:gd name="connsiteY257" fmla="*/ 1013334 h 2476404"/>
                          <a:gd name="connisteX258" fmla="*/ 3358608 w 3738338"/>
                          <a:gd name="connsiteY258" fmla="*/ 1013334 h 2476404"/>
                          <a:gd name="connisteX259" fmla="*/ 3324953 w 3738338"/>
                          <a:gd name="connsiteY259" fmla="*/ 1046354 h 2476404"/>
                          <a:gd name="connisteX260" fmla="*/ 3318603 w 3738338"/>
                          <a:gd name="connsiteY260" fmla="*/ 1080009 h 2476404"/>
                          <a:gd name="connisteX261" fmla="*/ 3385278 w 3738338"/>
                          <a:gd name="connsiteY261" fmla="*/ 1093344 h 2476404"/>
                          <a:gd name="connisteX262" fmla="*/ 3425283 w 3738338"/>
                          <a:gd name="connsiteY262" fmla="*/ 1126364 h 2476404"/>
                          <a:gd name="connisteX263" fmla="*/ 3451953 w 3738338"/>
                          <a:gd name="connsiteY263" fmla="*/ 1160019 h 2476404"/>
                          <a:gd name="connisteX264" fmla="*/ 3498308 w 3738338"/>
                          <a:gd name="connsiteY264" fmla="*/ 1173354 h 2476404"/>
                          <a:gd name="connisteX265" fmla="*/ 3538313 w 3738338"/>
                          <a:gd name="connsiteY265" fmla="*/ 1219709 h 2476404"/>
                          <a:gd name="connisteX266" fmla="*/ 3517993 w 3738338"/>
                          <a:gd name="connsiteY266" fmla="*/ 1240029 h 2476404"/>
                          <a:gd name="connisteX267" fmla="*/ 3418298 w 3738338"/>
                          <a:gd name="connsiteY267" fmla="*/ 1266064 h 2476404"/>
                          <a:gd name="connisteX268" fmla="*/ 3398613 w 3738338"/>
                          <a:gd name="connsiteY268" fmla="*/ 1266064 h 2476404"/>
                          <a:gd name="connisteX269" fmla="*/ 3451953 w 3738338"/>
                          <a:gd name="connsiteY269" fmla="*/ 1219709 h 2476404"/>
                          <a:gd name="connisteX270" fmla="*/ 3471638 w 3738338"/>
                          <a:gd name="connsiteY270" fmla="*/ 1160019 h 2476404"/>
                          <a:gd name="connisteX271" fmla="*/ 3431633 w 3738338"/>
                          <a:gd name="connsiteY271" fmla="*/ 1179704 h 2476404"/>
                          <a:gd name="connisteX272" fmla="*/ 3378293 w 3738338"/>
                          <a:gd name="connsiteY272" fmla="*/ 1226694 h 2476404"/>
                          <a:gd name="connisteX273" fmla="*/ 3298283 w 3738338"/>
                          <a:gd name="connsiteY273" fmla="*/ 1240029 h 2476404"/>
                          <a:gd name="connisteX274" fmla="*/ 3251928 w 3738338"/>
                          <a:gd name="connsiteY274" fmla="*/ 1286384 h 2476404"/>
                          <a:gd name="connisteX275" fmla="*/ 3251928 w 3738338"/>
                          <a:gd name="connsiteY275" fmla="*/ 1319404 h 2476404"/>
                          <a:gd name="connisteX276" fmla="*/ 3151598 w 3738338"/>
                          <a:gd name="connsiteY276" fmla="*/ 1379729 h 2476404"/>
                          <a:gd name="connisteX277" fmla="*/ 3098893 w 3738338"/>
                          <a:gd name="connsiteY277" fmla="*/ 1439419 h 2476404"/>
                          <a:gd name="connisteX278" fmla="*/ 3072223 w 3738338"/>
                          <a:gd name="connsiteY278" fmla="*/ 1492759 h 2476404"/>
                          <a:gd name="connisteX279" fmla="*/ 3051903 w 3738338"/>
                          <a:gd name="connsiteY279" fmla="*/ 1566419 h 2476404"/>
                          <a:gd name="connisteX280" fmla="*/ 3005548 w 3738338"/>
                          <a:gd name="connsiteY280" fmla="*/ 1612774 h 2476404"/>
                          <a:gd name="connisteX281" fmla="*/ 2931888 w 3738338"/>
                          <a:gd name="connsiteY281" fmla="*/ 1672464 h 2476404"/>
                          <a:gd name="connisteX282" fmla="*/ 2891883 w 3738338"/>
                          <a:gd name="connsiteY282" fmla="*/ 1739139 h 2476404"/>
                          <a:gd name="connisteX283" fmla="*/ 2885533 w 3738338"/>
                          <a:gd name="connsiteY283" fmla="*/ 1765809 h 2476404"/>
                          <a:gd name="connisteX284" fmla="*/ 2918553 w 3738338"/>
                          <a:gd name="connsiteY284" fmla="*/ 1859154 h 2476404"/>
                          <a:gd name="connisteX285" fmla="*/ 2918553 w 3738338"/>
                          <a:gd name="connsiteY285" fmla="*/ 1885824 h 2476404"/>
                          <a:gd name="connisteX286" fmla="*/ 2885533 w 3738338"/>
                          <a:gd name="connsiteY286" fmla="*/ 1899159 h 2476404"/>
                          <a:gd name="connisteX287" fmla="*/ 2838543 w 3738338"/>
                          <a:gd name="connsiteY287" fmla="*/ 1852804 h 2476404"/>
                          <a:gd name="connisteX288" fmla="*/ 2799173 w 3738338"/>
                          <a:gd name="connsiteY288" fmla="*/ 1812799 h 2476404"/>
                          <a:gd name="connisteX289" fmla="*/ 2778853 w 3738338"/>
                          <a:gd name="connsiteY289" fmla="*/ 1772794 h 2476404"/>
                          <a:gd name="connisteX290" fmla="*/ 2705828 w 3738338"/>
                          <a:gd name="connsiteY290" fmla="*/ 1752474 h 2476404"/>
                          <a:gd name="connisteX291" fmla="*/ 2605498 w 3738338"/>
                          <a:gd name="connsiteY291" fmla="*/ 1772794 h 2476404"/>
                          <a:gd name="connisteX292" fmla="*/ 2612483 w 3738338"/>
                          <a:gd name="connsiteY292" fmla="*/ 1805814 h 2476404"/>
                          <a:gd name="connisteX293" fmla="*/ 2545808 w 3738338"/>
                          <a:gd name="connsiteY293" fmla="*/ 1786129 h 2476404"/>
                          <a:gd name="connisteX294" fmla="*/ 2446113 w 3738338"/>
                          <a:gd name="connsiteY294" fmla="*/ 1779144 h 2476404"/>
                          <a:gd name="connisteX295" fmla="*/ 2419443 w 3738338"/>
                          <a:gd name="connsiteY295" fmla="*/ 1839469 h 2476404"/>
                          <a:gd name="connisteX296" fmla="*/ 2372453 w 3738338"/>
                          <a:gd name="connsiteY296" fmla="*/ 1872489 h 2476404"/>
                          <a:gd name="connisteX297" fmla="*/ 2372453 w 3738338"/>
                          <a:gd name="connsiteY297" fmla="*/ 1972184 h 2476404"/>
                          <a:gd name="connisteX298" fmla="*/ 2406108 w 3738338"/>
                          <a:gd name="connsiteY298" fmla="*/ 2045844 h 2476404"/>
                          <a:gd name="connisteX299" fmla="*/ 2425793 w 3738338"/>
                          <a:gd name="connsiteY299" fmla="*/ 2118869 h 2476404"/>
                          <a:gd name="connisteX300" fmla="*/ 2479133 w 3738338"/>
                          <a:gd name="connsiteY300" fmla="*/ 2145539 h 2476404"/>
                          <a:gd name="connisteX301" fmla="*/ 2525488 w 3738338"/>
                          <a:gd name="connsiteY301" fmla="*/ 2139189 h 2476404"/>
                          <a:gd name="connisteX302" fmla="*/ 2578828 w 3738338"/>
                          <a:gd name="connsiteY302" fmla="*/ 2072514 h 2476404"/>
                          <a:gd name="connisteX303" fmla="*/ 2645503 w 3738338"/>
                          <a:gd name="connsiteY303" fmla="*/ 2052194 h 2476404"/>
                          <a:gd name="connisteX304" fmla="*/ 2712178 w 3738338"/>
                          <a:gd name="connsiteY304" fmla="*/ 2059179 h 2476404"/>
                          <a:gd name="connisteX305" fmla="*/ 2692493 w 3738338"/>
                          <a:gd name="connsiteY305" fmla="*/ 2112519 h 2476404"/>
                          <a:gd name="connisteX306" fmla="*/ 2679158 w 3738338"/>
                          <a:gd name="connsiteY306" fmla="*/ 2185544 h 2476404"/>
                          <a:gd name="connisteX307" fmla="*/ 2685508 w 3738338"/>
                          <a:gd name="connsiteY307" fmla="*/ 2231899 h 2476404"/>
                          <a:gd name="connisteX308" fmla="*/ 2752183 w 3738338"/>
                          <a:gd name="connsiteY308" fmla="*/ 2218564 h 2476404"/>
                          <a:gd name="connisteX309" fmla="*/ 2799173 w 3738338"/>
                          <a:gd name="connsiteY309" fmla="*/ 2252219 h 2476404"/>
                          <a:gd name="connisteX310" fmla="*/ 2825843 w 3738338"/>
                          <a:gd name="connsiteY310" fmla="*/ 2285239 h 2476404"/>
                          <a:gd name="connisteX311" fmla="*/ 2818858 w 3738338"/>
                          <a:gd name="connsiteY311" fmla="*/ 2325244 h 2476404"/>
                          <a:gd name="connisteX312" fmla="*/ 2818858 w 3738338"/>
                          <a:gd name="connsiteY312" fmla="*/ 2358899 h 2476404"/>
                          <a:gd name="connisteX313" fmla="*/ 2845528 w 3738338"/>
                          <a:gd name="connsiteY313" fmla="*/ 2398904 h 2476404"/>
                          <a:gd name="connisteX314" fmla="*/ 2905218 w 3738338"/>
                          <a:gd name="connsiteY314" fmla="*/ 2412239 h 2476404"/>
                          <a:gd name="connisteX315" fmla="*/ 2945223 w 3738338"/>
                          <a:gd name="connsiteY315" fmla="*/ 2398904 h 2476404"/>
                          <a:gd name="connisteX316" fmla="*/ 2965543 w 3738338"/>
                          <a:gd name="connsiteY316" fmla="*/ 2405254 h 2476404"/>
                          <a:gd name="connisteX317" fmla="*/ 3005548 w 3738338"/>
                          <a:gd name="connsiteY317" fmla="*/ 2385569 h 2476404"/>
                          <a:gd name="connisteX318" fmla="*/ 3025233 w 3738338"/>
                          <a:gd name="connsiteY318" fmla="*/ 2425574 h 2476404"/>
                          <a:gd name="connisteX319" fmla="*/ 3032218 w 3738338"/>
                          <a:gd name="connsiteY319" fmla="*/ 2398904 h 2476404"/>
                          <a:gd name="connisteX320" fmla="*/ 3058888 w 3738338"/>
                          <a:gd name="connsiteY320" fmla="*/ 2365249 h 2476404"/>
                          <a:gd name="connisteX321" fmla="*/ 3098893 w 3738338"/>
                          <a:gd name="connsiteY321" fmla="*/ 2351914 h 2476404"/>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 ang="0">
                            <a:pos x="connisteX56" y="connsiteY56"/>
                          </a:cxn>
                          <a:cxn ang="0">
                            <a:pos x="connisteX57" y="connsiteY57"/>
                          </a:cxn>
                          <a:cxn ang="0">
                            <a:pos x="connisteX58" y="connsiteY58"/>
                          </a:cxn>
                          <a:cxn ang="0">
                            <a:pos x="connisteX59" y="connsiteY59"/>
                          </a:cxn>
                          <a:cxn ang="0">
                            <a:pos x="connisteX60" y="connsiteY60"/>
                          </a:cxn>
                          <a:cxn ang="0">
                            <a:pos x="connisteX61" y="connsiteY61"/>
                          </a:cxn>
                          <a:cxn ang="0">
                            <a:pos x="connisteX62" y="connsiteY62"/>
                          </a:cxn>
                          <a:cxn ang="0">
                            <a:pos x="connisteX63" y="connsiteY63"/>
                          </a:cxn>
                          <a:cxn ang="0">
                            <a:pos x="connisteX64" y="connsiteY64"/>
                          </a:cxn>
                          <a:cxn ang="0">
                            <a:pos x="connisteX65" y="connsiteY65"/>
                          </a:cxn>
                          <a:cxn ang="0">
                            <a:pos x="connisteX66" y="connsiteY66"/>
                          </a:cxn>
                          <a:cxn ang="0">
                            <a:pos x="connisteX67" y="connsiteY67"/>
                          </a:cxn>
                          <a:cxn ang="0">
                            <a:pos x="connisteX68" y="connsiteY68"/>
                          </a:cxn>
                          <a:cxn ang="0">
                            <a:pos x="connisteX69" y="connsiteY69"/>
                          </a:cxn>
                          <a:cxn ang="0">
                            <a:pos x="connisteX70" y="connsiteY70"/>
                          </a:cxn>
                          <a:cxn ang="0">
                            <a:pos x="connisteX71" y="connsiteY71"/>
                          </a:cxn>
                          <a:cxn ang="0">
                            <a:pos x="connisteX72" y="connsiteY72"/>
                          </a:cxn>
                          <a:cxn ang="0">
                            <a:pos x="connisteX73" y="connsiteY73"/>
                          </a:cxn>
                          <a:cxn ang="0">
                            <a:pos x="connisteX74" y="connsiteY74"/>
                          </a:cxn>
                          <a:cxn ang="0">
                            <a:pos x="connisteX75" y="connsiteY75"/>
                          </a:cxn>
                          <a:cxn ang="0">
                            <a:pos x="connisteX76" y="connsiteY76"/>
                          </a:cxn>
                          <a:cxn ang="0">
                            <a:pos x="connisteX77" y="connsiteY77"/>
                          </a:cxn>
                          <a:cxn ang="0">
                            <a:pos x="connisteX78" y="connsiteY78"/>
                          </a:cxn>
                          <a:cxn ang="0">
                            <a:pos x="connisteX79" y="connsiteY79"/>
                          </a:cxn>
                          <a:cxn ang="0">
                            <a:pos x="connisteX80" y="connsiteY80"/>
                          </a:cxn>
                          <a:cxn ang="0">
                            <a:pos x="connisteX81" y="connsiteY81"/>
                          </a:cxn>
                          <a:cxn ang="0">
                            <a:pos x="connisteX82" y="connsiteY82"/>
                          </a:cxn>
                          <a:cxn ang="0">
                            <a:pos x="connisteX83" y="connsiteY83"/>
                          </a:cxn>
                          <a:cxn ang="0">
                            <a:pos x="connisteX84" y="connsiteY84"/>
                          </a:cxn>
                          <a:cxn ang="0">
                            <a:pos x="connisteX85" y="connsiteY85"/>
                          </a:cxn>
                          <a:cxn ang="0">
                            <a:pos x="connisteX86" y="connsiteY86"/>
                          </a:cxn>
                          <a:cxn ang="0">
                            <a:pos x="connisteX87" y="connsiteY87"/>
                          </a:cxn>
                          <a:cxn ang="0">
                            <a:pos x="connisteX88" y="connsiteY88"/>
                          </a:cxn>
                          <a:cxn ang="0">
                            <a:pos x="connisteX89" y="connsiteY89"/>
                          </a:cxn>
                          <a:cxn ang="0">
                            <a:pos x="connisteX90" y="connsiteY90"/>
                          </a:cxn>
                          <a:cxn ang="0">
                            <a:pos x="connisteX91" y="connsiteY91"/>
                          </a:cxn>
                          <a:cxn ang="0">
                            <a:pos x="connisteX92" y="connsiteY92"/>
                          </a:cxn>
                          <a:cxn ang="0">
                            <a:pos x="connisteX93" y="connsiteY93"/>
                          </a:cxn>
                          <a:cxn ang="0">
                            <a:pos x="connisteX94" y="connsiteY94"/>
                          </a:cxn>
                          <a:cxn ang="0">
                            <a:pos x="connisteX95" y="connsiteY95"/>
                          </a:cxn>
                          <a:cxn ang="0">
                            <a:pos x="connisteX96" y="connsiteY96"/>
                          </a:cxn>
                          <a:cxn ang="0">
                            <a:pos x="connisteX97" y="connsiteY97"/>
                          </a:cxn>
                          <a:cxn ang="0">
                            <a:pos x="connisteX98" y="connsiteY98"/>
                          </a:cxn>
                          <a:cxn ang="0">
                            <a:pos x="connisteX99" y="connsiteY99"/>
                          </a:cxn>
                          <a:cxn ang="0">
                            <a:pos x="connisteX100" y="connsiteY100"/>
                          </a:cxn>
                          <a:cxn ang="0">
                            <a:pos x="connisteX101" y="connsiteY101"/>
                          </a:cxn>
                          <a:cxn ang="0">
                            <a:pos x="connisteX102" y="connsiteY102"/>
                          </a:cxn>
                          <a:cxn ang="0">
                            <a:pos x="connisteX103" y="connsiteY103"/>
                          </a:cxn>
                          <a:cxn ang="0">
                            <a:pos x="connisteX104" y="connsiteY104"/>
                          </a:cxn>
                          <a:cxn ang="0">
                            <a:pos x="connisteX105" y="connsiteY105"/>
                          </a:cxn>
                          <a:cxn ang="0">
                            <a:pos x="connisteX106" y="connsiteY106"/>
                          </a:cxn>
                          <a:cxn ang="0">
                            <a:pos x="connisteX107" y="connsiteY107"/>
                          </a:cxn>
                          <a:cxn ang="0">
                            <a:pos x="connisteX108" y="connsiteY108"/>
                          </a:cxn>
                          <a:cxn ang="0">
                            <a:pos x="connisteX109" y="connsiteY109"/>
                          </a:cxn>
                          <a:cxn ang="0">
                            <a:pos x="connisteX110" y="connsiteY110"/>
                          </a:cxn>
                          <a:cxn ang="0">
                            <a:pos x="connisteX111" y="connsiteY111"/>
                          </a:cxn>
                          <a:cxn ang="0">
                            <a:pos x="connisteX112" y="connsiteY112"/>
                          </a:cxn>
                          <a:cxn ang="0">
                            <a:pos x="connisteX113" y="connsiteY113"/>
                          </a:cxn>
                          <a:cxn ang="0">
                            <a:pos x="connisteX114" y="connsiteY114"/>
                          </a:cxn>
                          <a:cxn ang="0">
                            <a:pos x="connisteX115" y="connsiteY115"/>
                          </a:cxn>
                          <a:cxn ang="0">
                            <a:pos x="connisteX116" y="connsiteY116"/>
                          </a:cxn>
                          <a:cxn ang="0">
                            <a:pos x="connisteX117" y="connsiteY117"/>
                          </a:cxn>
                          <a:cxn ang="0">
                            <a:pos x="connisteX118" y="connsiteY118"/>
                          </a:cxn>
                          <a:cxn ang="0">
                            <a:pos x="connisteX119" y="connsiteY119"/>
                          </a:cxn>
                          <a:cxn ang="0">
                            <a:pos x="connisteX120" y="connsiteY120"/>
                          </a:cxn>
                          <a:cxn ang="0">
                            <a:pos x="connisteX121" y="connsiteY121"/>
                          </a:cxn>
                          <a:cxn ang="0">
                            <a:pos x="connisteX122" y="connsiteY122"/>
                          </a:cxn>
                          <a:cxn ang="0">
                            <a:pos x="connisteX123" y="connsiteY123"/>
                          </a:cxn>
                          <a:cxn ang="0">
                            <a:pos x="connisteX124" y="connsiteY124"/>
                          </a:cxn>
                          <a:cxn ang="0">
                            <a:pos x="connisteX125" y="connsiteY125"/>
                          </a:cxn>
                          <a:cxn ang="0">
                            <a:pos x="connisteX126" y="connsiteY126"/>
                          </a:cxn>
                          <a:cxn ang="0">
                            <a:pos x="connisteX127" y="connsiteY127"/>
                          </a:cxn>
                          <a:cxn ang="0">
                            <a:pos x="connisteX128" y="connsiteY128"/>
                          </a:cxn>
                          <a:cxn ang="0">
                            <a:pos x="connisteX129" y="connsiteY129"/>
                          </a:cxn>
                          <a:cxn ang="0">
                            <a:pos x="connisteX130" y="connsiteY130"/>
                          </a:cxn>
                          <a:cxn ang="0">
                            <a:pos x="connisteX131" y="connsiteY131"/>
                          </a:cxn>
                          <a:cxn ang="0">
                            <a:pos x="connisteX132" y="connsiteY132"/>
                          </a:cxn>
                          <a:cxn ang="0">
                            <a:pos x="connisteX133" y="connsiteY133"/>
                          </a:cxn>
                          <a:cxn ang="0">
                            <a:pos x="connisteX134" y="connsiteY134"/>
                          </a:cxn>
                          <a:cxn ang="0">
                            <a:pos x="connisteX135" y="connsiteY135"/>
                          </a:cxn>
                          <a:cxn ang="0">
                            <a:pos x="connisteX136" y="connsiteY136"/>
                          </a:cxn>
                          <a:cxn ang="0">
                            <a:pos x="connisteX137" y="connsiteY137"/>
                          </a:cxn>
                          <a:cxn ang="0">
                            <a:pos x="connisteX138" y="connsiteY138"/>
                          </a:cxn>
                          <a:cxn ang="0">
                            <a:pos x="connisteX139" y="connsiteY139"/>
                          </a:cxn>
                          <a:cxn ang="0">
                            <a:pos x="connisteX140" y="connsiteY140"/>
                          </a:cxn>
                          <a:cxn ang="0">
                            <a:pos x="connisteX141" y="connsiteY141"/>
                          </a:cxn>
                          <a:cxn ang="0">
                            <a:pos x="connisteX142" y="connsiteY142"/>
                          </a:cxn>
                          <a:cxn ang="0">
                            <a:pos x="connisteX143" y="connsiteY143"/>
                          </a:cxn>
                          <a:cxn ang="0">
                            <a:pos x="connisteX144" y="connsiteY144"/>
                          </a:cxn>
                          <a:cxn ang="0">
                            <a:pos x="connisteX145" y="connsiteY145"/>
                          </a:cxn>
                          <a:cxn ang="0">
                            <a:pos x="connisteX146" y="connsiteY146"/>
                          </a:cxn>
                          <a:cxn ang="0">
                            <a:pos x="connisteX147" y="connsiteY147"/>
                          </a:cxn>
                          <a:cxn ang="0">
                            <a:pos x="connisteX148" y="connsiteY148"/>
                          </a:cxn>
                          <a:cxn ang="0">
                            <a:pos x="connisteX149" y="connsiteY149"/>
                          </a:cxn>
                          <a:cxn ang="0">
                            <a:pos x="connisteX150" y="connsiteY150"/>
                          </a:cxn>
                          <a:cxn ang="0">
                            <a:pos x="connisteX151" y="connsiteY151"/>
                          </a:cxn>
                          <a:cxn ang="0">
                            <a:pos x="connisteX152" y="connsiteY152"/>
                          </a:cxn>
                          <a:cxn ang="0">
                            <a:pos x="connisteX153" y="connsiteY153"/>
                          </a:cxn>
                          <a:cxn ang="0">
                            <a:pos x="connisteX154" y="connsiteY154"/>
                          </a:cxn>
                          <a:cxn ang="0">
                            <a:pos x="connisteX155" y="connsiteY155"/>
                          </a:cxn>
                          <a:cxn ang="0">
                            <a:pos x="connisteX156" y="connsiteY156"/>
                          </a:cxn>
                          <a:cxn ang="0">
                            <a:pos x="connisteX157" y="connsiteY157"/>
                          </a:cxn>
                          <a:cxn ang="0">
                            <a:pos x="connisteX158" y="connsiteY158"/>
                          </a:cxn>
                          <a:cxn ang="0">
                            <a:pos x="connisteX159" y="connsiteY159"/>
                          </a:cxn>
                          <a:cxn ang="0">
                            <a:pos x="connisteX160" y="connsiteY160"/>
                          </a:cxn>
                          <a:cxn ang="0">
                            <a:pos x="connisteX161" y="connsiteY161"/>
                          </a:cxn>
                          <a:cxn ang="0">
                            <a:pos x="connisteX162" y="connsiteY162"/>
                          </a:cxn>
                          <a:cxn ang="0">
                            <a:pos x="connisteX163" y="connsiteY163"/>
                          </a:cxn>
                          <a:cxn ang="0">
                            <a:pos x="connisteX164" y="connsiteY164"/>
                          </a:cxn>
                          <a:cxn ang="0">
                            <a:pos x="connisteX165" y="connsiteY165"/>
                          </a:cxn>
                          <a:cxn ang="0">
                            <a:pos x="connisteX166" y="connsiteY166"/>
                          </a:cxn>
                          <a:cxn ang="0">
                            <a:pos x="connisteX167" y="connsiteY167"/>
                          </a:cxn>
                          <a:cxn ang="0">
                            <a:pos x="connisteX168" y="connsiteY168"/>
                          </a:cxn>
                          <a:cxn ang="0">
                            <a:pos x="connisteX169" y="connsiteY169"/>
                          </a:cxn>
                          <a:cxn ang="0">
                            <a:pos x="connisteX170" y="connsiteY170"/>
                          </a:cxn>
                          <a:cxn ang="0">
                            <a:pos x="connisteX171" y="connsiteY171"/>
                          </a:cxn>
                          <a:cxn ang="0">
                            <a:pos x="connisteX172" y="connsiteY172"/>
                          </a:cxn>
                          <a:cxn ang="0">
                            <a:pos x="connisteX173" y="connsiteY173"/>
                          </a:cxn>
                          <a:cxn ang="0">
                            <a:pos x="connisteX174" y="connsiteY174"/>
                          </a:cxn>
                          <a:cxn ang="0">
                            <a:pos x="connisteX175" y="connsiteY175"/>
                          </a:cxn>
                          <a:cxn ang="0">
                            <a:pos x="connisteX176" y="connsiteY176"/>
                          </a:cxn>
                          <a:cxn ang="0">
                            <a:pos x="connisteX177" y="connsiteY177"/>
                          </a:cxn>
                          <a:cxn ang="0">
                            <a:pos x="connisteX178" y="connsiteY178"/>
                          </a:cxn>
                          <a:cxn ang="0">
                            <a:pos x="connisteX179" y="connsiteY179"/>
                          </a:cxn>
                          <a:cxn ang="0">
                            <a:pos x="connisteX180" y="connsiteY180"/>
                          </a:cxn>
                          <a:cxn ang="0">
                            <a:pos x="connisteX181" y="connsiteY181"/>
                          </a:cxn>
                          <a:cxn ang="0">
                            <a:pos x="connisteX182" y="connsiteY182"/>
                          </a:cxn>
                          <a:cxn ang="0">
                            <a:pos x="connisteX183" y="connsiteY183"/>
                          </a:cxn>
                          <a:cxn ang="0">
                            <a:pos x="connisteX184" y="connsiteY184"/>
                          </a:cxn>
                          <a:cxn ang="0">
                            <a:pos x="connisteX185" y="connsiteY185"/>
                          </a:cxn>
                          <a:cxn ang="0">
                            <a:pos x="connisteX186" y="connsiteY186"/>
                          </a:cxn>
                          <a:cxn ang="0">
                            <a:pos x="connisteX187" y="connsiteY187"/>
                          </a:cxn>
                          <a:cxn ang="0">
                            <a:pos x="connisteX188" y="connsiteY188"/>
                          </a:cxn>
                          <a:cxn ang="0">
                            <a:pos x="connisteX189" y="connsiteY189"/>
                          </a:cxn>
                          <a:cxn ang="0">
                            <a:pos x="connisteX190" y="connsiteY190"/>
                          </a:cxn>
                          <a:cxn ang="0">
                            <a:pos x="connisteX191" y="connsiteY191"/>
                          </a:cxn>
                          <a:cxn ang="0">
                            <a:pos x="connisteX192" y="connsiteY192"/>
                          </a:cxn>
                          <a:cxn ang="0">
                            <a:pos x="connisteX193" y="connsiteY193"/>
                          </a:cxn>
                          <a:cxn ang="0">
                            <a:pos x="connisteX194" y="connsiteY194"/>
                          </a:cxn>
                          <a:cxn ang="0">
                            <a:pos x="connisteX195" y="connsiteY195"/>
                          </a:cxn>
                          <a:cxn ang="0">
                            <a:pos x="connisteX196" y="connsiteY196"/>
                          </a:cxn>
                          <a:cxn ang="0">
                            <a:pos x="connisteX197" y="connsiteY197"/>
                          </a:cxn>
                          <a:cxn ang="0">
                            <a:pos x="connisteX198" y="connsiteY198"/>
                          </a:cxn>
                          <a:cxn ang="0">
                            <a:pos x="connisteX199" y="connsiteY199"/>
                          </a:cxn>
                          <a:cxn ang="0">
                            <a:pos x="connisteX200" y="connsiteY200"/>
                          </a:cxn>
                          <a:cxn ang="0">
                            <a:pos x="connisteX201" y="connsiteY201"/>
                          </a:cxn>
                          <a:cxn ang="0">
                            <a:pos x="connisteX202" y="connsiteY202"/>
                          </a:cxn>
                          <a:cxn ang="0">
                            <a:pos x="connisteX203" y="connsiteY203"/>
                          </a:cxn>
                          <a:cxn ang="0">
                            <a:pos x="connisteX204" y="connsiteY204"/>
                          </a:cxn>
                          <a:cxn ang="0">
                            <a:pos x="connisteX205" y="connsiteY205"/>
                          </a:cxn>
                          <a:cxn ang="0">
                            <a:pos x="connisteX206" y="connsiteY206"/>
                          </a:cxn>
                          <a:cxn ang="0">
                            <a:pos x="connisteX207" y="connsiteY207"/>
                          </a:cxn>
                          <a:cxn ang="0">
                            <a:pos x="connisteX208" y="connsiteY208"/>
                          </a:cxn>
                          <a:cxn ang="0">
                            <a:pos x="connisteX209" y="connsiteY209"/>
                          </a:cxn>
                          <a:cxn ang="0">
                            <a:pos x="connisteX210" y="connsiteY210"/>
                          </a:cxn>
                          <a:cxn ang="0">
                            <a:pos x="connisteX211" y="connsiteY211"/>
                          </a:cxn>
                          <a:cxn ang="0">
                            <a:pos x="connisteX212" y="connsiteY212"/>
                          </a:cxn>
                          <a:cxn ang="0">
                            <a:pos x="connisteX213" y="connsiteY213"/>
                          </a:cxn>
                          <a:cxn ang="0">
                            <a:pos x="connisteX214" y="connsiteY214"/>
                          </a:cxn>
                          <a:cxn ang="0">
                            <a:pos x="connisteX215" y="connsiteY215"/>
                          </a:cxn>
                          <a:cxn ang="0">
                            <a:pos x="connisteX216" y="connsiteY216"/>
                          </a:cxn>
                          <a:cxn ang="0">
                            <a:pos x="connisteX217" y="connsiteY217"/>
                          </a:cxn>
                          <a:cxn ang="0">
                            <a:pos x="connisteX218" y="connsiteY218"/>
                          </a:cxn>
                          <a:cxn ang="0">
                            <a:pos x="connisteX219" y="connsiteY219"/>
                          </a:cxn>
                          <a:cxn ang="0">
                            <a:pos x="connisteX220" y="connsiteY220"/>
                          </a:cxn>
                          <a:cxn ang="0">
                            <a:pos x="connisteX221" y="connsiteY221"/>
                          </a:cxn>
                          <a:cxn ang="0">
                            <a:pos x="connisteX222" y="connsiteY222"/>
                          </a:cxn>
                          <a:cxn ang="0">
                            <a:pos x="connisteX223" y="connsiteY223"/>
                          </a:cxn>
                          <a:cxn ang="0">
                            <a:pos x="connisteX224" y="connsiteY224"/>
                          </a:cxn>
                          <a:cxn ang="0">
                            <a:pos x="connisteX225" y="connsiteY225"/>
                          </a:cxn>
                          <a:cxn ang="0">
                            <a:pos x="connisteX226" y="connsiteY226"/>
                          </a:cxn>
                          <a:cxn ang="0">
                            <a:pos x="connisteX227" y="connsiteY227"/>
                          </a:cxn>
                          <a:cxn ang="0">
                            <a:pos x="connisteX228" y="connsiteY228"/>
                          </a:cxn>
                          <a:cxn ang="0">
                            <a:pos x="connisteX229" y="connsiteY229"/>
                          </a:cxn>
                          <a:cxn ang="0">
                            <a:pos x="connisteX230" y="connsiteY230"/>
                          </a:cxn>
                          <a:cxn ang="0">
                            <a:pos x="connisteX231" y="connsiteY231"/>
                          </a:cxn>
                          <a:cxn ang="0">
                            <a:pos x="connisteX232" y="connsiteY232"/>
                          </a:cxn>
                          <a:cxn ang="0">
                            <a:pos x="connisteX233" y="connsiteY233"/>
                          </a:cxn>
                          <a:cxn ang="0">
                            <a:pos x="connisteX234" y="connsiteY234"/>
                          </a:cxn>
                          <a:cxn ang="0">
                            <a:pos x="connisteX235" y="connsiteY235"/>
                          </a:cxn>
                          <a:cxn ang="0">
                            <a:pos x="connisteX236" y="connsiteY236"/>
                          </a:cxn>
                          <a:cxn ang="0">
                            <a:pos x="connisteX237" y="connsiteY237"/>
                          </a:cxn>
                          <a:cxn ang="0">
                            <a:pos x="connisteX238" y="connsiteY238"/>
                          </a:cxn>
                          <a:cxn ang="0">
                            <a:pos x="connisteX239" y="connsiteY239"/>
                          </a:cxn>
                          <a:cxn ang="0">
                            <a:pos x="connisteX240" y="connsiteY240"/>
                          </a:cxn>
                          <a:cxn ang="0">
                            <a:pos x="connisteX241" y="connsiteY241"/>
                          </a:cxn>
                          <a:cxn ang="0">
                            <a:pos x="connisteX242" y="connsiteY242"/>
                          </a:cxn>
                          <a:cxn ang="0">
                            <a:pos x="connisteX243" y="connsiteY243"/>
                          </a:cxn>
                          <a:cxn ang="0">
                            <a:pos x="connisteX244" y="connsiteY244"/>
                          </a:cxn>
                          <a:cxn ang="0">
                            <a:pos x="connisteX245" y="connsiteY245"/>
                          </a:cxn>
                          <a:cxn ang="0">
                            <a:pos x="connisteX246" y="connsiteY246"/>
                          </a:cxn>
                          <a:cxn ang="0">
                            <a:pos x="connisteX247" y="connsiteY247"/>
                          </a:cxn>
                          <a:cxn ang="0">
                            <a:pos x="connisteX248" y="connsiteY248"/>
                          </a:cxn>
                          <a:cxn ang="0">
                            <a:pos x="connisteX249" y="connsiteY249"/>
                          </a:cxn>
                          <a:cxn ang="0">
                            <a:pos x="connisteX250" y="connsiteY250"/>
                          </a:cxn>
                          <a:cxn ang="0">
                            <a:pos x="connisteX251" y="connsiteY251"/>
                          </a:cxn>
                          <a:cxn ang="0">
                            <a:pos x="connisteX252" y="connsiteY252"/>
                          </a:cxn>
                          <a:cxn ang="0">
                            <a:pos x="connisteX253" y="connsiteY253"/>
                          </a:cxn>
                          <a:cxn ang="0">
                            <a:pos x="connisteX254" y="connsiteY254"/>
                          </a:cxn>
                          <a:cxn ang="0">
                            <a:pos x="connisteX255" y="connsiteY255"/>
                          </a:cxn>
                          <a:cxn ang="0">
                            <a:pos x="connisteX256" y="connsiteY256"/>
                          </a:cxn>
                          <a:cxn ang="0">
                            <a:pos x="connisteX257" y="connsiteY257"/>
                          </a:cxn>
                          <a:cxn ang="0">
                            <a:pos x="connisteX258" y="connsiteY258"/>
                          </a:cxn>
                          <a:cxn ang="0">
                            <a:pos x="connisteX259" y="connsiteY259"/>
                          </a:cxn>
                          <a:cxn ang="0">
                            <a:pos x="connisteX260" y="connsiteY260"/>
                          </a:cxn>
                          <a:cxn ang="0">
                            <a:pos x="connisteX261" y="connsiteY261"/>
                          </a:cxn>
                          <a:cxn ang="0">
                            <a:pos x="connisteX262" y="connsiteY262"/>
                          </a:cxn>
                          <a:cxn ang="0">
                            <a:pos x="connisteX263" y="connsiteY263"/>
                          </a:cxn>
                          <a:cxn ang="0">
                            <a:pos x="connisteX264" y="connsiteY264"/>
                          </a:cxn>
                          <a:cxn ang="0">
                            <a:pos x="connisteX265" y="connsiteY265"/>
                          </a:cxn>
                          <a:cxn ang="0">
                            <a:pos x="connisteX266" y="connsiteY266"/>
                          </a:cxn>
                          <a:cxn ang="0">
                            <a:pos x="connisteX267" y="connsiteY267"/>
                          </a:cxn>
                          <a:cxn ang="0">
                            <a:pos x="connisteX268" y="connsiteY268"/>
                          </a:cxn>
                          <a:cxn ang="0">
                            <a:pos x="connisteX269" y="connsiteY269"/>
                          </a:cxn>
                          <a:cxn ang="0">
                            <a:pos x="connisteX270" y="connsiteY270"/>
                          </a:cxn>
                          <a:cxn ang="0">
                            <a:pos x="connisteX271" y="connsiteY271"/>
                          </a:cxn>
                          <a:cxn ang="0">
                            <a:pos x="connisteX272" y="connsiteY272"/>
                          </a:cxn>
                          <a:cxn ang="0">
                            <a:pos x="connisteX273" y="connsiteY273"/>
                          </a:cxn>
                          <a:cxn ang="0">
                            <a:pos x="connisteX274" y="connsiteY274"/>
                          </a:cxn>
                          <a:cxn ang="0">
                            <a:pos x="connisteX275" y="connsiteY275"/>
                          </a:cxn>
                          <a:cxn ang="0">
                            <a:pos x="connisteX276" y="connsiteY276"/>
                          </a:cxn>
                          <a:cxn ang="0">
                            <a:pos x="connisteX277" y="connsiteY277"/>
                          </a:cxn>
                          <a:cxn ang="0">
                            <a:pos x="connisteX278" y="connsiteY278"/>
                          </a:cxn>
                          <a:cxn ang="0">
                            <a:pos x="connisteX279" y="connsiteY279"/>
                          </a:cxn>
                          <a:cxn ang="0">
                            <a:pos x="connisteX280" y="connsiteY280"/>
                          </a:cxn>
                          <a:cxn ang="0">
                            <a:pos x="connisteX281" y="connsiteY281"/>
                          </a:cxn>
                          <a:cxn ang="0">
                            <a:pos x="connisteX282" y="connsiteY282"/>
                          </a:cxn>
                          <a:cxn ang="0">
                            <a:pos x="connisteX283" y="connsiteY283"/>
                          </a:cxn>
                          <a:cxn ang="0">
                            <a:pos x="connisteX284" y="connsiteY284"/>
                          </a:cxn>
                          <a:cxn ang="0">
                            <a:pos x="connisteX285" y="connsiteY285"/>
                          </a:cxn>
                          <a:cxn ang="0">
                            <a:pos x="connisteX286" y="connsiteY286"/>
                          </a:cxn>
                          <a:cxn ang="0">
                            <a:pos x="connisteX287" y="connsiteY287"/>
                          </a:cxn>
                          <a:cxn ang="0">
                            <a:pos x="connisteX288" y="connsiteY288"/>
                          </a:cxn>
                          <a:cxn ang="0">
                            <a:pos x="connisteX289" y="connsiteY289"/>
                          </a:cxn>
                          <a:cxn ang="0">
                            <a:pos x="connisteX290" y="connsiteY290"/>
                          </a:cxn>
                          <a:cxn ang="0">
                            <a:pos x="connisteX291" y="connsiteY291"/>
                          </a:cxn>
                          <a:cxn ang="0">
                            <a:pos x="connisteX292" y="connsiteY292"/>
                          </a:cxn>
                          <a:cxn ang="0">
                            <a:pos x="connisteX293" y="connsiteY293"/>
                          </a:cxn>
                          <a:cxn ang="0">
                            <a:pos x="connisteX294" y="connsiteY294"/>
                          </a:cxn>
                          <a:cxn ang="0">
                            <a:pos x="connisteX295" y="connsiteY295"/>
                          </a:cxn>
                          <a:cxn ang="0">
                            <a:pos x="connisteX296" y="connsiteY296"/>
                          </a:cxn>
                          <a:cxn ang="0">
                            <a:pos x="connisteX297" y="connsiteY297"/>
                          </a:cxn>
                          <a:cxn ang="0">
                            <a:pos x="connisteX298" y="connsiteY298"/>
                          </a:cxn>
                          <a:cxn ang="0">
                            <a:pos x="connisteX299" y="connsiteY299"/>
                          </a:cxn>
                          <a:cxn ang="0">
                            <a:pos x="connisteX300" y="connsiteY300"/>
                          </a:cxn>
                          <a:cxn ang="0">
                            <a:pos x="connisteX301" y="connsiteY301"/>
                          </a:cxn>
                          <a:cxn ang="0">
                            <a:pos x="connisteX302" y="connsiteY302"/>
                          </a:cxn>
                          <a:cxn ang="0">
                            <a:pos x="connisteX303" y="connsiteY303"/>
                          </a:cxn>
                          <a:cxn ang="0">
                            <a:pos x="connisteX304" y="connsiteY304"/>
                          </a:cxn>
                          <a:cxn ang="0">
                            <a:pos x="connisteX305" y="connsiteY305"/>
                          </a:cxn>
                          <a:cxn ang="0">
                            <a:pos x="connisteX306" y="connsiteY306"/>
                          </a:cxn>
                          <a:cxn ang="0">
                            <a:pos x="connisteX307" y="connsiteY307"/>
                          </a:cxn>
                          <a:cxn ang="0">
                            <a:pos x="connisteX308" y="connsiteY308"/>
                          </a:cxn>
                          <a:cxn ang="0">
                            <a:pos x="connisteX309" y="connsiteY309"/>
                          </a:cxn>
                          <a:cxn ang="0">
                            <a:pos x="connisteX310" y="connsiteY310"/>
                          </a:cxn>
                          <a:cxn ang="0">
                            <a:pos x="connisteX311" y="connsiteY311"/>
                          </a:cxn>
                          <a:cxn ang="0">
                            <a:pos x="connisteX312" y="connsiteY312"/>
                          </a:cxn>
                          <a:cxn ang="0">
                            <a:pos x="connisteX313" y="connsiteY313"/>
                          </a:cxn>
                          <a:cxn ang="0">
                            <a:pos x="connisteX314" y="connsiteY314"/>
                          </a:cxn>
                          <a:cxn ang="0">
                            <a:pos x="connisteX315" y="connsiteY315"/>
                          </a:cxn>
                          <a:cxn ang="0">
                            <a:pos x="connisteX316" y="connsiteY316"/>
                          </a:cxn>
                          <a:cxn ang="0">
                            <a:pos x="connisteX317" y="connsiteY317"/>
                          </a:cxn>
                          <a:cxn ang="0">
                            <a:pos x="connisteX318" y="connsiteY318"/>
                          </a:cxn>
                          <a:cxn ang="0">
                            <a:pos x="connisteX319" y="connsiteY319"/>
                          </a:cxn>
                          <a:cxn ang="0">
                            <a:pos x="connisteX320" y="connsiteY320"/>
                          </a:cxn>
                          <a:cxn ang="0">
                            <a:pos x="connisteX321" y="connsiteY321"/>
                          </a:cxn>
                        </a:cxnLst>
                        <a:rect l="l" t="t" r="r" b="b"/>
                        <a:pathLst>
                          <a:path w="3738338" h="2476404">
                            <a:moveTo>
                              <a:pt x="2925538" y="2465580"/>
                            </a:moveTo>
                            <a:cubicBezTo>
                              <a:pt x="2917918" y="2468120"/>
                              <a:pt x="2905218" y="2483995"/>
                              <a:pt x="2878548" y="2471930"/>
                            </a:cubicBezTo>
                            <a:cubicBezTo>
                              <a:pt x="2851878" y="2459865"/>
                              <a:pt x="2823938" y="2423670"/>
                              <a:pt x="2792188" y="2405255"/>
                            </a:cubicBezTo>
                            <a:cubicBezTo>
                              <a:pt x="2760438" y="2386840"/>
                              <a:pt x="2738848" y="2391920"/>
                              <a:pt x="2719163" y="2378585"/>
                            </a:cubicBezTo>
                            <a:cubicBezTo>
                              <a:pt x="2699478" y="2365250"/>
                              <a:pt x="2707098" y="2350645"/>
                              <a:pt x="2692493" y="2338580"/>
                            </a:cubicBezTo>
                            <a:cubicBezTo>
                              <a:pt x="2677888" y="2326515"/>
                              <a:pt x="2667093" y="2325245"/>
                              <a:pt x="2645503" y="2318895"/>
                            </a:cubicBezTo>
                            <a:cubicBezTo>
                              <a:pt x="2623913" y="2312545"/>
                              <a:pt x="2613753" y="2325880"/>
                              <a:pt x="2585813" y="2305560"/>
                            </a:cubicBezTo>
                            <a:cubicBezTo>
                              <a:pt x="2557873" y="2285240"/>
                              <a:pt x="2538823" y="2233170"/>
                              <a:pt x="2505803" y="2218565"/>
                            </a:cubicBezTo>
                            <a:cubicBezTo>
                              <a:pt x="2472783" y="2203960"/>
                              <a:pt x="2463258" y="2235710"/>
                              <a:pt x="2419443" y="2231900"/>
                            </a:cubicBezTo>
                            <a:cubicBezTo>
                              <a:pt x="2375628" y="2228090"/>
                              <a:pt x="2326098" y="2213485"/>
                              <a:pt x="2286093" y="2198880"/>
                            </a:cubicBezTo>
                            <a:cubicBezTo>
                              <a:pt x="2246088" y="2184275"/>
                              <a:pt x="2247358" y="2169670"/>
                              <a:pt x="2219418" y="2158875"/>
                            </a:cubicBezTo>
                            <a:cubicBezTo>
                              <a:pt x="2191478" y="2148080"/>
                              <a:pt x="2173063" y="2161415"/>
                              <a:pt x="2146393" y="2145540"/>
                            </a:cubicBezTo>
                            <a:cubicBezTo>
                              <a:pt x="2119723" y="2129665"/>
                              <a:pt x="2101943" y="2104265"/>
                              <a:pt x="2086068" y="2078865"/>
                            </a:cubicBezTo>
                            <a:cubicBezTo>
                              <a:pt x="2070193" y="2053465"/>
                              <a:pt x="2082258" y="2049655"/>
                              <a:pt x="2066383" y="2019175"/>
                            </a:cubicBezTo>
                            <a:cubicBezTo>
                              <a:pt x="2050508" y="1988695"/>
                              <a:pt x="2026378" y="1946150"/>
                              <a:pt x="2006058" y="1925830"/>
                            </a:cubicBezTo>
                            <a:cubicBezTo>
                              <a:pt x="1985738" y="1905510"/>
                              <a:pt x="1985738" y="1934720"/>
                              <a:pt x="1966053" y="1918845"/>
                            </a:cubicBezTo>
                            <a:cubicBezTo>
                              <a:pt x="1946368" y="1902970"/>
                              <a:pt x="1926048" y="1872490"/>
                              <a:pt x="1906363" y="1845820"/>
                            </a:cubicBezTo>
                            <a:cubicBezTo>
                              <a:pt x="1886678" y="1819150"/>
                              <a:pt x="1878423" y="1800735"/>
                              <a:pt x="1866358" y="1786130"/>
                            </a:cubicBezTo>
                            <a:cubicBezTo>
                              <a:pt x="1854293" y="1771525"/>
                              <a:pt x="1853023" y="1786130"/>
                              <a:pt x="1846673" y="1772795"/>
                            </a:cubicBezTo>
                            <a:cubicBezTo>
                              <a:pt x="1840323" y="1759460"/>
                              <a:pt x="1846673" y="1734060"/>
                              <a:pt x="1833338" y="1719455"/>
                            </a:cubicBezTo>
                            <a:cubicBezTo>
                              <a:pt x="1820003" y="1704850"/>
                              <a:pt x="1790793" y="1689610"/>
                              <a:pt x="1779998" y="1699135"/>
                            </a:cubicBezTo>
                            <a:cubicBezTo>
                              <a:pt x="1769203" y="1708660"/>
                              <a:pt x="1767933" y="1732155"/>
                              <a:pt x="1779998" y="1765810"/>
                            </a:cubicBezTo>
                            <a:cubicBezTo>
                              <a:pt x="1792063" y="1799465"/>
                              <a:pt x="1809208" y="1829945"/>
                              <a:pt x="1839688" y="1866140"/>
                            </a:cubicBezTo>
                            <a:cubicBezTo>
                              <a:pt x="1870168" y="1902335"/>
                              <a:pt x="1905093" y="1918845"/>
                              <a:pt x="1933033" y="1945515"/>
                            </a:cubicBezTo>
                            <a:cubicBezTo>
                              <a:pt x="1960973" y="1972185"/>
                              <a:pt x="1964783" y="1982980"/>
                              <a:pt x="1979388" y="1998855"/>
                            </a:cubicBezTo>
                            <a:cubicBezTo>
                              <a:pt x="1993993" y="2014730"/>
                              <a:pt x="2012408" y="2021715"/>
                              <a:pt x="2006058" y="2025525"/>
                            </a:cubicBezTo>
                            <a:cubicBezTo>
                              <a:pt x="1999708" y="2029335"/>
                              <a:pt x="1967958" y="2028700"/>
                              <a:pt x="1946368" y="2019175"/>
                            </a:cubicBezTo>
                            <a:cubicBezTo>
                              <a:pt x="1924778" y="2009650"/>
                              <a:pt x="1922238" y="1999490"/>
                              <a:pt x="1899378" y="1979170"/>
                            </a:cubicBezTo>
                            <a:cubicBezTo>
                              <a:pt x="1876518" y="1958850"/>
                              <a:pt x="1847943" y="1940435"/>
                              <a:pt x="1833338" y="1918845"/>
                            </a:cubicBezTo>
                            <a:cubicBezTo>
                              <a:pt x="1818733" y="1897255"/>
                              <a:pt x="1838418" y="1885825"/>
                              <a:pt x="1826353" y="1872490"/>
                            </a:cubicBezTo>
                            <a:cubicBezTo>
                              <a:pt x="1814288" y="1859155"/>
                              <a:pt x="1787618" y="1867410"/>
                              <a:pt x="1773013" y="1852805"/>
                            </a:cubicBezTo>
                            <a:cubicBezTo>
                              <a:pt x="1758408" y="1838200"/>
                              <a:pt x="1762853" y="1819785"/>
                              <a:pt x="1753328" y="1799465"/>
                            </a:cubicBezTo>
                            <a:cubicBezTo>
                              <a:pt x="1743803" y="1779145"/>
                              <a:pt x="1742533" y="1775335"/>
                              <a:pt x="1726658" y="1752475"/>
                            </a:cubicBezTo>
                            <a:cubicBezTo>
                              <a:pt x="1710783" y="1729615"/>
                              <a:pt x="1690463" y="1711200"/>
                              <a:pt x="1673318" y="1685800"/>
                            </a:cubicBezTo>
                            <a:cubicBezTo>
                              <a:pt x="1656173" y="1660400"/>
                              <a:pt x="1649188" y="1641985"/>
                              <a:pt x="1639663" y="1626110"/>
                            </a:cubicBezTo>
                            <a:cubicBezTo>
                              <a:pt x="1630138" y="1610235"/>
                              <a:pt x="1631408" y="1607060"/>
                              <a:pt x="1626328" y="1605790"/>
                            </a:cubicBezTo>
                            <a:cubicBezTo>
                              <a:pt x="1621248" y="1604520"/>
                              <a:pt x="1623788" y="1619125"/>
                              <a:pt x="1612993" y="1619125"/>
                            </a:cubicBezTo>
                            <a:cubicBezTo>
                              <a:pt x="1602198" y="1619125"/>
                              <a:pt x="1591403" y="1624205"/>
                              <a:pt x="1572988" y="1605790"/>
                            </a:cubicBezTo>
                            <a:cubicBezTo>
                              <a:pt x="1554573" y="1587375"/>
                              <a:pt x="1544413" y="1562610"/>
                              <a:pt x="1520283" y="1526415"/>
                            </a:cubicBezTo>
                            <a:cubicBezTo>
                              <a:pt x="1496153" y="1490220"/>
                              <a:pt x="1469483" y="1476885"/>
                              <a:pt x="1453608" y="1426085"/>
                            </a:cubicBezTo>
                            <a:cubicBezTo>
                              <a:pt x="1437733" y="1375285"/>
                              <a:pt x="1441543" y="1320675"/>
                              <a:pt x="1440273" y="1273050"/>
                            </a:cubicBezTo>
                            <a:cubicBezTo>
                              <a:pt x="1439003" y="1225425"/>
                              <a:pt x="1453608" y="1221615"/>
                              <a:pt x="1446623" y="1186690"/>
                            </a:cubicBezTo>
                            <a:cubicBezTo>
                              <a:pt x="1439638" y="1151765"/>
                              <a:pt x="1412968" y="1121285"/>
                              <a:pt x="1406618" y="1099695"/>
                            </a:cubicBezTo>
                            <a:cubicBezTo>
                              <a:pt x="1400268" y="1078105"/>
                              <a:pt x="1404078" y="1081280"/>
                              <a:pt x="1413603" y="1080010"/>
                            </a:cubicBezTo>
                            <a:cubicBezTo>
                              <a:pt x="1423128" y="1078740"/>
                              <a:pt x="1441543" y="1092075"/>
                              <a:pt x="1453608" y="1093345"/>
                            </a:cubicBezTo>
                            <a:cubicBezTo>
                              <a:pt x="1465673" y="1094615"/>
                              <a:pt x="1478373" y="1093345"/>
                              <a:pt x="1473293" y="1086360"/>
                            </a:cubicBezTo>
                            <a:cubicBezTo>
                              <a:pt x="1468213" y="1079375"/>
                              <a:pt x="1441543" y="1071755"/>
                              <a:pt x="1426938" y="1059690"/>
                            </a:cubicBezTo>
                            <a:cubicBezTo>
                              <a:pt x="1412333" y="1047625"/>
                              <a:pt x="1409793" y="1034925"/>
                              <a:pt x="1400268" y="1026670"/>
                            </a:cubicBezTo>
                            <a:cubicBezTo>
                              <a:pt x="1390743" y="1018415"/>
                              <a:pt x="1394553" y="1035560"/>
                              <a:pt x="1379948" y="1019685"/>
                            </a:cubicBezTo>
                            <a:cubicBezTo>
                              <a:pt x="1365343" y="1003810"/>
                              <a:pt x="1352008" y="979680"/>
                              <a:pt x="1326608" y="946660"/>
                            </a:cubicBezTo>
                            <a:cubicBezTo>
                              <a:pt x="1301208" y="913640"/>
                              <a:pt x="1277713" y="881255"/>
                              <a:pt x="1253583" y="853315"/>
                            </a:cubicBezTo>
                            <a:cubicBezTo>
                              <a:pt x="1229453" y="825375"/>
                              <a:pt x="1226913" y="832360"/>
                              <a:pt x="1207228" y="806960"/>
                            </a:cubicBezTo>
                            <a:cubicBezTo>
                              <a:pt x="1187543" y="781560"/>
                              <a:pt x="1181828" y="749810"/>
                              <a:pt x="1153888" y="726950"/>
                            </a:cubicBezTo>
                            <a:cubicBezTo>
                              <a:pt x="1125948" y="704090"/>
                              <a:pt x="1088483" y="693295"/>
                              <a:pt x="1066893" y="693295"/>
                            </a:cubicBezTo>
                            <a:cubicBezTo>
                              <a:pt x="1045303" y="693295"/>
                              <a:pt x="1058003" y="726950"/>
                              <a:pt x="1047208" y="726950"/>
                            </a:cubicBezTo>
                            <a:cubicBezTo>
                              <a:pt x="1036413" y="726950"/>
                              <a:pt x="1042763" y="712980"/>
                              <a:pt x="1013553" y="693295"/>
                            </a:cubicBezTo>
                            <a:cubicBezTo>
                              <a:pt x="984343" y="673610"/>
                              <a:pt x="933543" y="640590"/>
                              <a:pt x="900523" y="627255"/>
                            </a:cubicBezTo>
                            <a:cubicBezTo>
                              <a:pt x="867503" y="613920"/>
                              <a:pt x="877663" y="631065"/>
                              <a:pt x="847183" y="627255"/>
                            </a:cubicBezTo>
                            <a:cubicBezTo>
                              <a:pt x="816703" y="623445"/>
                              <a:pt x="774158" y="615190"/>
                              <a:pt x="747488" y="606935"/>
                            </a:cubicBezTo>
                            <a:cubicBezTo>
                              <a:pt x="720818" y="598680"/>
                              <a:pt x="728438" y="598045"/>
                              <a:pt x="713833" y="587250"/>
                            </a:cubicBezTo>
                            <a:cubicBezTo>
                              <a:pt x="699228" y="576455"/>
                              <a:pt x="688433" y="560580"/>
                              <a:pt x="673828" y="553595"/>
                            </a:cubicBezTo>
                            <a:cubicBezTo>
                              <a:pt x="659223" y="546610"/>
                              <a:pt x="649063" y="544070"/>
                              <a:pt x="640808" y="553595"/>
                            </a:cubicBezTo>
                            <a:cubicBezTo>
                              <a:pt x="632553" y="563120"/>
                              <a:pt x="649698" y="587250"/>
                              <a:pt x="633823" y="600585"/>
                            </a:cubicBezTo>
                            <a:cubicBezTo>
                              <a:pt x="617948" y="613920"/>
                              <a:pt x="583658" y="609475"/>
                              <a:pt x="560798" y="620270"/>
                            </a:cubicBezTo>
                            <a:cubicBezTo>
                              <a:pt x="537938" y="631065"/>
                              <a:pt x="531588" y="654560"/>
                              <a:pt x="520793" y="653290"/>
                            </a:cubicBezTo>
                            <a:cubicBezTo>
                              <a:pt x="509998" y="652020"/>
                              <a:pt x="506188" y="629795"/>
                              <a:pt x="507458" y="613920"/>
                            </a:cubicBezTo>
                            <a:cubicBezTo>
                              <a:pt x="508728" y="598045"/>
                              <a:pt x="531588" y="582170"/>
                              <a:pt x="527778" y="573915"/>
                            </a:cubicBezTo>
                            <a:cubicBezTo>
                              <a:pt x="523968" y="565660"/>
                              <a:pt x="501108" y="564390"/>
                              <a:pt x="487773" y="573915"/>
                            </a:cubicBezTo>
                            <a:cubicBezTo>
                              <a:pt x="474438" y="583440"/>
                              <a:pt x="473168" y="604395"/>
                              <a:pt x="461103" y="620270"/>
                            </a:cubicBezTo>
                            <a:cubicBezTo>
                              <a:pt x="449038" y="636145"/>
                              <a:pt x="431258" y="638685"/>
                              <a:pt x="427448" y="653290"/>
                            </a:cubicBezTo>
                            <a:cubicBezTo>
                              <a:pt x="423638" y="667895"/>
                              <a:pt x="450308" y="682500"/>
                              <a:pt x="440783" y="693295"/>
                            </a:cubicBezTo>
                            <a:cubicBezTo>
                              <a:pt x="431258" y="704090"/>
                              <a:pt x="403953" y="695835"/>
                              <a:pt x="381093" y="706630"/>
                            </a:cubicBezTo>
                            <a:cubicBezTo>
                              <a:pt x="358233" y="717425"/>
                              <a:pt x="347438" y="730760"/>
                              <a:pt x="327753" y="746635"/>
                            </a:cubicBezTo>
                            <a:cubicBezTo>
                              <a:pt x="308068" y="762510"/>
                              <a:pt x="305528" y="775845"/>
                              <a:pt x="281398" y="786640"/>
                            </a:cubicBezTo>
                            <a:cubicBezTo>
                              <a:pt x="257268" y="797435"/>
                              <a:pt x="236948" y="792990"/>
                              <a:pt x="207738" y="799975"/>
                            </a:cubicBezTo>
                            <a:cubicBezTo>
                              <a:pt x="178528" y="806960"/>
                              <a:pt x="161383" y="813310"/>
                              <a:pt x="134713" y="820295"/>
                            </a:cubicBezTo>
                            <a:cubicBezTo>
                              <a:pt x="108043" y="827280"/>
                              <a:pt x="73118" y="834900"/>
                              <a:pt x="74388" y="833630"/>
                            </a:cubicBezTo>
                            <a:cubicBezTo>
                              <a:pt x="75658" y="832360"/>
                              <a:pt x="115663" y="821565"/>
                              <a:pt x="141063" y="813310"/>
                            </a:cubicBezTo>
                            <a:cubicBezTo>
                              <a:pt x="166463" y="805055"/>
                              <a:pt x="177258" y="805690"/>
                              <a:pt x="201388" y="793625"/>
                            </a:cubicBezTo>
                            <a:cubicBezTo>
                              <a:pt x="225518" y="781560"/>
                              <a:pt x="242663" y="770765"/>
                              <a:pt x="261078" y="753620"/>
                            </a:cubicBezTo>
                            <a:cubicBezTo>
                              <a:pt x="279493" y="736475"/>
                              <a:pt x="284573" y="721235"/>
                              <a:pt x="294098" y="706630"/>
                            </a:cubicBezTo>
                            <a:cubicBezTo>
                              <a:pt x="303623" y="692025"/>
                              <a:pt x="300448" y="693295"/>
                              <a:pt x="307433" y="679960"/>
                            </a:cubicBezTo>
                            <a:cubicBezTo>
                              <a:pt x="314418" y="666625"/>
                              <a:pt x="335373" y="645035"/>
                              <a:pt x="327753" y="639955"/>
                            </a:cubicBezTo>
                            <a:cubicBezTo>
                              <a:pt x="320133" y="634875"/>
                              <a:pt x="294733" y="646305"/>
                              <a:pt x="268063" y="653290"/>
                            </a:cubicBezTo>
                            <a:cubicBezTo>
                              <a:pt x="241393" y="660275"/>
                              <a:pt x="217263" y="674880"/>
                              <a:pt x="194403" y="673610"/>
                            </a:cubicBezTo>
                            <a:cubicBezTo>
                              <a:pt x="171543" y="672340"/>
                              <a:pt x="156938" y="657735"/>
                              <a:pt x="154398" y="646940"/>
                            </a:cubicBezTo>
                            <a:cubicBezTo>
                              <a:pt x="151858" y="636145"/>
                              <a:pt x="182338" y="626620"/>
                              <a:pt x="181068" y="620270"/>
                            </a:cubicBezTo>
                            <a:cubicBezTo>
                              <a:pt x="179798" y="613920"/>
                              <a:pt x="160113" y="611380"/>
                              <a:pt x="148048" y="613920"/>
                            </a:cubicBezTo>
                            <a:cubicBezTo>
                              <a:pt x="135983" y="616460"/>
                              <a:pt x="135983" y="632335"/>
                              <a:pt x="121378" y="633605"/>
                            </a:cubicBezTo>
                            <a:cubicBezTo>
                              <a:pt x="106773" y="634875"/>
                              <a:pt x="76928" y="633605"/>
                              <a:pt x="74388" y="620270"/>
                            </a:cubicBezTo>
                            <a:cubicBezTo>
                              <a:pt x="71848" y="606935"/>
                              <a:pt x="109313" y="577725"/>
                              <a:pt x="108043" y="566930"/>
                            </a:cubicBezTo>
                            <a:cubicBezTo>
                              <a:pt x="106773" y="556135"/>
                              <a:pt x="81373" y="559945"/>
                              <a:pt x="68038" y="566930"/>
                            </a:cubicBezTo>
                            <a:cubicBezTo>
                              <a:pt x="54703" y="573915"/>
                              <a:pt x="54703" y="588520"/>
                              <a:pt x="41368" y="600585"/>
                            </a:cubicBezTo>
                            <a:cubicBezTo>
                              <a:pt x="28033" y="612650"/>
                              <a:pt x="6443" y="629795"/>
                              <a:pt x="1363" y="627255"/>
                            </a:cubicBezTo>
                            <a:cubicBezTo>
                              <a:pt x="-3717" y="624715"/>
                              <a:pt x="6443" y="598045"/>
                              <a:pt x="14698" y="587250"/>
                            </a:cubicBezTo>
                            <a:cubicBezTo>
                              <a:pt x="22953" y="576455"/>
                              <a:pt x="31843" y="589790"/>
                              <a:pt x="41368" y="573915"/>
                            </a:cubicBezTo>
                            <a:cubicBezTo>
                              <a:pt x="50893" y="558040"/>
                              <a:pt x="42638" y="528830"/>
                              <a:pt x="61053" y="507240"/>
                            </a:cubicBezTo>
                            <a:cubicBezTo>
                              <a:pt x="79468" y="485650"/>
                              <a:pt x="110583" y="483110"/>
                              <a:pt x="134713" y="467235"/>
                            </a:cubicBezTo>
                            <a:cubicBezTo>
                              <a:pt x="158843" y="451360"/>
                              <a:pt x="172813" y="438025"/>
                              <a:pt x="181068" y="427230"/>
                            </a:cubicBezTo>
                            <a:cubicBezTo>
                              <a:pt x="189323" y="416435"/>
                              <a:pt x="172178" y="423420"/>
                              <a:pt x="174718" y="413895"/>
                            </a:cubicBezTo>
                            <a:cubicBezTo>
                              <a:pt x="177258" y="404370"/>
                              <a:pt x="202658" y="387225"/>
                              <a:pt x="194403" y="380240"/>
                            </a:cubicBezTo>
                            <a:cubicBezTo>
                              <a:pt x="186148" y="373255"/>
                              <a:pt x="153128" y="377700"/>
                              <a:pt x="134713" y="380240"/>
                            </a:cubicBezTo>
                            <a:cubicBezTo>
                              <a:pt x="116298" y="382780"/>
                              <a:pt x="118203" y="391035"/>
                              <a:pt x="101058" y="393575"/>
                            </a:cubicBezTo>
                            <a:cubicBezTo>
                              <a:pt x="83913" y="396115"/>
                              <a:pt x="63593" y="398655"/>
                              <a:pt x="47718" y="393575"/>
                            </a:cubicBezTo>
                            <a:cubicBezTo>
                              <a:pt x="31843" y="388495"/>
                              <a:pt x="24858" y="378970"/>
                              <a:pt x="21048" y="366905"/>
                            </a:cubicBezTo>
                            <a:cubicBezTo>
                              <a:pt x="17238" y="354840"/>
                              <a:pt x="18508" y="345950"/>
                              <a:pt x="28033" y="333885"/>
                            </a:cubicBezTo>
                            <a:cubicBezTo>
                              <a:pt x="37558" y="321820"/>
                              <a:pt x="52163" y="308485"/>
                              <a:pt x="68038" y="307215"/>
                            </a:cubicBezTo>
                            <a:cubicBezTo>
                              <a:pt x="83913" y="305945"/>
                              <a:pt x="86453" y="325630"/>
                              <a:pt x="108043" y="326900"/>
                            </a:cubicBezTo>
                            <a:cubicBezTo>
                              <a:pt x="129633" y="328170"/>
                              <a:pt x="156303" y="317375"/>
                              <a:pt x="174718" y="313565"/>
                            </a:cubicBezTo>
                            <a:cubicBezTo>
                              <a:pt x="193133" y="309755"/>
                              <a:pt x="209643" y="316740"/>
                              <a:pt x="201388" y="307215"/>
                            </a:cubicBezTo>
                            <a:cubicBezTo>
                              <a:pt x="193133" y="297690"/>
                              <a:pt x="157573" y="283085"/>
                              <a:pt x="134713" y="267210"/>
                            </a:cubicBezTo>
                            <a:cubicBezTo>
                              <a:pt x="111853" y="251335"/>
                              <a:pt x="104868" y="238000"/>
                              <a:pt x="87723" y="227205"/>
                            </a:cubicBezTo>
                            <a:cubicBezTo>
                              <a:pt x="70578" y="216410"/>
                              <a:pt x="61053" y="222125"/>
                              <a:pt x="47718" y="213870"/>
                            </a:cubicBezTo>
                            <a:cubicBezTo>
                              <a:pt x="34383" y="205615"/>
                              <a:pt x="14063" y="200535"/>
                              <a:pt x="21048" y="187200"/>
                            </a:cubicBezTo>
                            <a:cubicBezTo>
                              <a:pt x="28033" y="173865"/>
                              <a:pt x="42638" y="168785"/>
                              <a:pt x="81373" y="147195"/>
                            </a:cubicBezTo>
                            <a:cubicBezTo>
                              <a:pt x="120108" y="125605"/>
                              <a:pt x="181703" y="91315"/>
                              <a:pt x="214723" y="80520"/>
                            </a:cubicBezTo>
                            <a:cubicBezTo>
                              <a:pt x="247743" y="69725"/>
                              <a:pt x="233138" y="96395"/>
                              <a:pt x="247743" y="93855"/>
                            </a:cubicBezTo>
                            <a:cubicBezTo>
                              <a:pt x="262348" y="91315"/>
                              <a:pt x="276953" y="80520"/>
                              <a:pt x="287748" y="67185"/>
                            </a:cubicBezTo>
                            <a:cubicBezTo>
                              <a:pt x="298543" y="53850"/>
                              <a:pt x="292828" y="35435"/>
                              <a:pt x="301083" y="27180"/>
                            </a:cubicBezTo>
                            <a:cubicBezTo>
                              <a:pt x="309338" y="18925"/>
                              <a:pt x="315688" y="23370"/>
                              <a:pt x="327753" y="27180"/>
                            </a:cubicBezTo>
                            <a:cubicBezTo>
                              <a:pt x="339818" y="30990"/>
                              <a:pt x="358233" y="37975"/>
                              <a:pt x="360773" y="47500"/>
                            </a:cubicBezTo>
                            <a:cubicBezTo>
                              <a:pt x="363313" y="57025"/>
                              <a:pt x="336008" y="70360"/>
                              <a:pt x="341088" y="74170"/>
                            </a:cubicBezTo>
                            <a:cubicBezTo>
                              <a:pt x="346168" y="77980"/>
                              <a:pt x="371568" y="67185"/>
                              <a:pt x="387443" y="67185"/>
                            </a:cubicBezTo>
                            <a:cubicBezTo>
                              <a:pt x="403318" y="67185"/>
                              <a:pt x="409033" y="77980"/>
                              <a:pt x="421098" y="74170"/>
                            </a:cubicBezTo>
                            <a:cubicBezTo>
                              <a:pt x="433163" y="70360"/>
                              <a:pt x="434433" y="44960"/>
                              <a:pt x="447768" y="47500"/>
                            </a:cubicBezTo>
                            <a:cubicBezTo>
                              <a:pt x="461103" y="50040"/>
                              <a:pt x="476978" y="72900"/>
                              <a:pt x="487773" y="87505"/>
                            </a:cubicBezTo>
                            <a:cubicBezTo>
                              <a:pt x="498568" y="102110"/>
                              <a:pt x="485233" y="120525"/>
                              <a:pt x="501108" y="120525"/>
                            </a:cubicBezTo>
                            <a:cubicBezTo>
                              <a:pt x="516983" y="120525"/>
                              <a:pt x="544923" y="92585"/>
                              <a:pt x="567783" y="87505"/>
                            </a:cubicBezTo>
                            <a:cubicBezTo>
                              <a:pt x="590643" y="82425"/>
                              <a:pt x="590008" y="92585"/>
                              <a:pt x="614138" y="93855"/>
                            </a:cubicBezTo>
                            <a:cubicBezTo>
                              <a:pt x="638268" y="95125"/>
                              <a:pt x="661763" y="91315"/>
                              <a:pt x="687163" y="93855"/>
                            </a:cubicBezTo>
                            <a:cubicBezTo>
                              <a:pt x="712563" y="96395"/>
                              <a:pt x="706848" y="103380"/>
                              <a:pt x="740503" y="107190"/>
                            </a:cubicBezTo>
                            <a:cubicBezTo>
                              <a:pt x="774158" y="111000"/>
                              <a:pt x="823688" y="105920"/>
                              <a:pt x="854168" y="114175"/>
                            </a:cubicBezTo>
                            <a:cubicBezTo>
                              <a:pt x="884648" y="122430"/>
                              <a:pt x="870043" y="137670"/>
                              <a:pt x="894173" y="147195"/>
                            </a:cubicBezTo>
                            <a:cubicBezTo>
                              <a:pt x="918303" y="156720"/>
                              <a:pt x="948148" y="159260"/>
                              <a:pt x="973548" y="160530"/>
                            </a:cubicBezTo>
                            <a:cubicBezTo>
                              <a:pt x="998948" y="161800"/>
                              <a:pt x="1000218" y="162435"/>
                              <a:pt x="1020538" y="154180"/>
                            </a:cubicBezTo>
                            <a:cubicBezTo>
                              <a:pt x="1040858" y="145925"/>
                              <a:pt x="1048478" y="127510"/>
                              <a:pt x="1073878" y="120525"/>
                            </a:cubicBezTo>
                            <a:cubicBezTo>
                              <a:pt x="1099278" y="113540"/>
                              <a:pt x="1116423" y="124335"/>
                              <a:pt x="1146903" y="120525"/>
                            </a:cubicBezTo>
                            <a:cubicBezTo>
                              <a:pt x="1177383" y="116715"/>
                              <a:pt x="1219928" y="91315"/>
                              <a:pt x="1226913" y="100840"/>
                            </a:cubicBezTo>
                            <a:cubicBezTo>
                              <a:pt x="1233898" y="110365"/>
                              <a:pt x="1174208" y="161165"/>
                              <a:pt x="1180558" y="167515"/>
                            </a:cubicBezTo>
                            <a:cubicBezTo>
                              <a:pt x="1186908" y="173865"/>
                              <a:pt x="1240248" y="149735"/>
                              <a:pt x="1259933" y="133860"/>
                            </a:cubicBezTo>
                            <a:cubicBezTo>
                              <a:pt x="1279618" y="117985"/>
                              <a:pt x="1265648" y="91315"/>
                              <a:pt x="1280253" y="87505"/>
                            </a:cubicBezTo>
                            <a:cubicBezTo>
                              <a:pt x="1294858" y="83695"/>
                              <a:pt x="1293588" y="107825"/>
                              <a:pt x="1333593" y="114175"/>
                            </a:cubicBezTo>
                            <a:cubicBezTo>
                              <a:pt x="1373598" y="120525"/>
                              <a:pt x="1428208" y="115445"/>
                              <a:pt x="1480278" y="120525"/>
                            </a:cubicBezTo>
                            <a:cubicBezTo>
                              <a:pt x="1532348" y="125605"/>
                              <a:pt x="1557113" y="132590"/>
                              <a:pt x="1593308" y="140845"/>
                            </a:cubicBezTo>
                            <a:cubicBezTo>
                              <a:pt x="1629503" y="149100"/>
                              <a:pt x="1637123" y="155450"/>
                              <a:pt x="1659983" y="160530"/>
                            </a:cubicBezTo>
                            <a:cubicBezTo>
                              <a:pt x="1682843" y="165610"/>
                              <a:pt x="1687923" y="156720"/>
                              <a:pt x="1706338" y="167515"/>
                            </a:cubicBezTo>
                            <a:cubicBezTo>
                              <a:pt x="1724753" y="178310"/>
                              <a:pt x="1722848" y="204345"/>
                              <a:pt x="1753328" y="213870"/>
                            </a:cubicBezTo>
                            <a:cubicBezTo>
                              <a:pt x="1783808" y="223395"/>
                              <a:pt x="1820003" y="210060"/>
                              <a:pt x="1860008" y="213870"/>
                            </a:cubicBezTo>
                            <a:cubicBezTo>
                              <a:pt x="1900013" y="217680"/>
                              <a:pt x="1924778" y="223395"/>
                              <a:pt x="1952718" y="234190"/>
                            </a:cubicBezTo>
                            <a:cubicBezTo>
                              <a:pt x="1980658" y="244985"/>
                              <a:pt x="1985103" y="268480"/>
                              <a:pt x="1999708" y="267210"/>
                            </a:cubicBezTo>
                            <a:cubicBezTo>
                              <a:pt x="2014313" y="265940"/>
                              <a:pt x="2007963" y="236730"/>
                              <a:pt x="2026378" y="227205"/>
                            </a:cubicBezTo>
                            <a:cubicBezTo>
                              <a:pt x="2044793" y="217680"/>
                              <a:pt x="2061303" y="229110"/>
                              <a:pt x="2093053" y="220855"/>
                            </a:cubicBezTo>
                            <a:cubicBezTo>
                              <a:pt x="2124803" y="212600"/>
                              <a:pt x="2150203" y="187200"/>
                              <a:pt x="2186398" y="187200"/>
                            </a:cubicBezTo>
                            <a:cubicBezTo>
                              <a:pt x="2222593" y="187200"/>
                              <a:pt x="2258153" y="212600"/>
                              <a:pt x="2272758" y="220855"/>
                            </a:cubicBezTo>
                            <a:cubicBezTo>
                              <a:pt x="2287363" y="229110"/>
                              <a:pt x="2247358" y="229745"/>
                              <a:pt x="2259423" y="227205"/>
                            </a:cubicBezTo>
                            <a:cubicBezTo>
                              <a:pt x="2271488" y="224665"/>
                              <a:pt x="2310858" y="202440"/>
                              <a:pt x="2332448" y="207520"/>
                            </a:cubicBezTo>
                            <a:cubicBezTo>
                              <a:pt x="2354038" y="212600"/>
                              <a:pt x="2348958" y="253875"/>
                              <a:pt x="2366103" y="253875"/>
                            </a:cubicBezTo>
                            <a:cubicBezTo>
                              <a:pt x="2383248" y="253875"/>
                              <a:pt x="2397853" y="222125"/>
                              <a:pt x="2419443" y="207520"/>
                            </a:cubicBezTo>
                            <a:cubicBezTo>
                              <a:pt x="2441033" y="192915"/>
                              <a:pt x="2461988" y="190375"/>
                              <a:pt x="2472783" y="180850"/>
                            </a:cubicBezTo>
                            <a:cubicBezTo>
                              <a:pt x="2483578" y="171325"/>
                              <a:pt x="2488658" y="171325"/>
                              <a:pt x="2472783" y="160530"/>
                            </a:cubicBezTo>
                            <a:cubicBezTo>
                              <a:pt x="2456908" y="149735"/>
                              <a:pt x="2416903" y="140845"/>
                              <a:pt x="2392773" y="127510"/>
                            </a:cubicBezTo>
                            <a:cubicBezTo>
                              <a:pt x="2368643" y="114175"/>
                              <a:pt x="2356578" y="107190"/>
                              <a:pt x="2352768" y="93855"/>
                            </a:cubicBezTo>
                            <a:cubicBezTo>
                              <a:pt x="2348958" y="80520"/>
                              <a:pt x="2366103" y="74170"/>
                              <a:pt x="2372453" y="60835"/>
                            </a:cubicBezTo>
                            <a:cubicBezTo>
                              <a:pt x="2378803" y="47500"/>
                              <a:pt x="2376263" y="39245"/>
                              <a:pt x="2385788" y="27180"/>
                            </a:cubicBezTo>
                            <a:cubicBezTo>
                              <a:pt x="2395313" y="15115"/>
                              <a:pt x="2401028" y="-3300"/>
                              <a:pt x="2419443" y="510"/>
                            </a:cubicBezTo>
                            <a:cubicBezTo>
                              <a:pt x="2437858" y="4320"/>
                              <a:pt x="2460718" y="25910"/>
                              <a:pt x="2479133" y="47500"/>
                            </a:cubicBezTo>
                            <a:cubicBezTo>
                              <a:pt x="2497548" y="69090"/>
                              <a:pt x="2500723" y="84330"/>
                              <a:pt x="2512788" y="107190"/>
                            </a:cubicBezTo>
                            <a:cubicBezTo>
                              <a:pt x="2524853" y="130050"/>
                              <a:pt x="2521678" y="144655"/>
                              <a:pt x="2538823" y="160530"/>
                            </a:cubicBezTo>
                            <a:cubicBezTo>
                              <a:pt x="2555968" y="176405"/>
                              <a:pt x="2584543" y="188470"/>
                              <a:pt x="2599148" y="187200"/>
                            </a:cubicBezTo>
                            <a:cubicBezTo>
                              <a:pt x="2613753" y="185930"/>
                              <a:pt x="2596608" y="150370"/>
                              <a:pt x="2612483" y="154180"/>
                            </a:cubicBezTo>
                            <a:cubicBezTo>
                              <a:pt x="2628358" y="157990"/>
                              <a:pt x="2657568" y="196725"/>
                              <a:pt x="2679158" y="207520"/>
                            </a:cubicBezTo>
                            <a:cubicBezTo>
                              <a:pt x="2700748" y="218315"/>
                              <a:pt x="2707098" y="215775"/>
                              <a:pt x="2719163" y="207520"/>
                            </a:cubicBezTo>
                            <a:cubicBezTo>
                              <a:pt x="2731228" y="199265"/>
                              <a:pt x="2733768" y="182120"/>
                              <a:pt x="2738848" y="167515"/>
                            </a:cubicBezTo>
                            <a:cubicBezTo>
                              <a:pt x="2743928" y="152910"/>
                              <a:pt x="2737578" y="143385"/>
                              <a:pt x="2745833" y="133860"/>
                            </a:cubicBezTo>
                            <a:cubicBezTo>
                              <a:pt x="2754088" y="124335"/>
                              <a:pt x="2754723" y="115445"/>
                              <a:pt x="2778853" y="120525"/>
                            </a:cubicBezTo>
                            <a:cubicBezTo>
                              <a:pt x="2802983" y="125605"/>
                              <a:pt x="2851878" y="144655"/>
                              <a:pt x="2865213" y="160530"/>
                            </a:cubicBezTo>
                            <a:cubicBezTo>
                              <a:pt x="2878548" y="176405"/>
                              <a:pt x="2840448" y="184660"/>
                              <a:pt x="2845528" y="200535"/>
                            </a:cubicBezTo>
                            <a:cubicBezTo>
                              <a:pt x="2850608" y="216410"/>
                              <a:pt x="2894423" y="228475"/>
                              <a:pt x="2891883" y="240540"/>
                            </a:cubicBezTo>
                            <a:cubicBezTo>
                              <a:pt x="2889343" y="252605"/>
                              <a:pt x="2844258" y="251335"/>
                              <a:pt x="2832193" y="260860"/>
                            </a:cubicBezTo>
                            <a:cubicBezTo>
                              <a:pt x="2820128" y="270385"/>
                              <a:pt x="2844258" y="282450"/>
                              <a:pt x="2832193" y="287530"/>
                            </a:cubicBezTo>
                            <a:cubicBezTo>
                              <a:pt x="2820128" y="292610"/>
                              <a:pt x="2801713" y="287530"/>
                              <a:pt x="2772503" y="287530"/>
                            </a:cubicBezTo>
                            <a:cubicBezTo>
                              <a:pt x="2743293" y="287530"/>
                              <a:pt x="2697573" y="281180"/>
                              <a:pt x="2685508" y="287530"/>
                            </a:cubicBezTo>
                            <a:cubicBezTo>
                              <a:pt x="2673443" y="293880"/>
                              <a:pt x="2698843" y="314200"/>
                              <a:pt x="2712178" y="320550"/>
                            </a:cubicBezTo>
                            <a:cubicBezTo>
                              <a:pt x="2725513" y="326900"/>
                              <a:pt x="2736308" y="320550"/>
                              <a:pt x="2752183" y="320550"/>
                            </a:cubicBezTo>
                            <a:cubicBezTo>
                              <a:pt x="2768058" y="320550"/>
                              <a:pt x="2768058" y="307215"/>
                              <a:pt x="2792188" y="320550"/>
                            </a:cubicBezTo>
                            <a:cubicBezTo>
                              <a:pt x="2816318" y="333885"/>
                              <a:pt x="2856323" y="367540"/>
                              <a:pt x="2872198" y="387225"/>
                            </a:cubicBezTo>
                            <a:cubicBezTo>
                              <a:pt x="2888073" y="406910"/>
                              <a:pt x="2874738" y="409450"/>
                              <a:pt x="2872198" y="420245"/>
                            </a:cubicBezTo>
                            <a:cubicBezTo>
                              <a:pt x="2869658" y="431040"/>
                              <a:pt x="2870928" y="441835"/>
                              <a:pt x="2858863" y="440565"/>
                            </a:cubicBezTo>
                            <a:cubicBezTo>
                              <a:pt x="2846798" y="439295"/>
                              <a:pt x="2825843" y="424690"/>
                              <a:pt x="2812508" y="413895"/>
                            </a:cubicBezTo>
                            <a:cubicBezTo>
                              <a:pt x="2799173" y="403100"/>
                              <a:pt x="2799173" y="388495"/>
                              <a:pt x="2792188" y="387225"/>
                            </a:cubicBezTo>
                            <a:cubicBezTo>
                              <a:pt x="2785203" y="385955"/>
                              <a:pt x="2781393" y="398655"/>
                              <a:pt x="2778853" y="406910"/>
                            </a:cubicBezTo>
                            <a:cubicBezTo>
                              <a:pt x="2776313" y="415165"/>
                              <a:pt x="2783933" y="418975"/>
                              <a:pt x="2778853" y="427230"/>
                            </a:cubicBezTo>
                            <a:cubicBezTo>
                              <a:pt x="2773773" y="435485"/>
                              <a:pt x="2760438" y="436120"/>
                              <a:pt x="2752183" y="446915"/>
                            </a:cubicBezTo>
                            <a:cubicBezTo>
                              <a:pt x="2743928" y="457710"/>
                              <a:pt x="2747103" y="481840"/>
                              <a:pt x="2738848" y="480570"/>
                            </a:cubicBezTo>
                            <a:cubicBezTo>
                              <a:pt x="2730593" y="479300"/>
                              <a:pt x="2720433" y="456440"/>
                              <a:pt x="2712178" y="440565"/>
                            </a:cubicBezTo>
                            <a:cubicBezTo>
                              <a:pt x="2703923" y="424690"/>
                              <a:pt x="2701383" y="417705"/>
                              <a:pt x="2698843" y="400560"/>
                            </a:cubicBezTo>
                            <a:cubicBezTo>
                              <a:pt x="2696303" y="383415"/>
                              <a:pt x="2700113" y="368175"/>
                              <a:pt x="2698843" y="353570"/>
                            </a:cubicBezTo>
                            <a:cubicBezTo>
                              <a:pt x="2697573" y="338965"/>
                              <a:pt x="2708368" y="335155"/>
                              <a:pt x="2692493" y="326900"/>
                            </a:cubicBezTo>
                            <a:cubicBezTo>
                              <a:pt x="2676618" y="318645"/>
                              <a:pt x="2641693" y="316105"/>
                              <a:pt x="2618833" y="313565"/>
                            </a:cubicBezTo>
                            <a:cubicBezTo>
                              <a:pt x="2595973" y="311025"/>
                              <a:pt x="2570573" y="306580"/>
                              <a:pt x="2578828" y="313565"/>
                            </a:cubicBezTo>
                            <a:cubicBezTo>
                              <a:pt x="2587083" y="320550"/>
                              <a:pt x="2649313" y="331345"/>
                              <a:pt x="2658838" y="347220"/>
                            </a:cubicBezTo>
                            <a:cubicBezTo>
                              <a:pt x="2668363" y="363095"/>
                              <a:pt x="2642963" y="377700"/>
                              <a:pt x="2625818" y="393575"/>
                            </a:cubicBezTo>
                            <a:cubicBezTo>
                              <a:pt x="2608673" y="409450"/>
                              <a:pt x="2592798" y="424690"/>
                              <a:pt x="2572478" y="427230"/>
                            </a:cubicBezTo>
                            <a:cubicBezTo>
                              <a:pt x="2552158" y="429770"/>
                              <a:pt x="2550888" y="416435"/>
                              <a:pt x="2525488" y="406910"/>
                            </a:cubicBezTo>
                            <a:cubicBezTo>
                              <a:pt x="2500088" y="397385"/>
                              <a:pt x="2451193" y="380240"/>
                              <a:pt x="2446113" y="380240"/>
                            </a:cubicBezTo>
                            <a:cubicBezTo>
                              <a:pt x="2441033" y="380240"/>
                              <a:pt x="2476593" y="397385"/>
                              <a:pt x="2499453" y="406910"/>
                            </a:cubicBezTo>
                            <a:cubicBezTo>
                              <a:pt x="2522313" y="416435"/>
                              <a:pt x="2557873" y="415165"/>
                              <a:pt x="2559143" y="427230"/>
                            </a:cubicBezTo>
                            <a:cubicBezTo>
                              <a:pt x="2560413" y="439295"/>
                              <a:pt x="2517868" y="447550"/>
                              <a:pt x="2505803" y="467235"/>
                            </a:cubicBezTo>
                            <a:cubicBezTo>
                              <a:pt x="2493738" y="486920"/>
                              <a:pt x="2511518" y="508510"/>
                              <a:pt x="2499453" y="526925"/>
                            </a:cubicBezTo>
                            <a:cubicBezTo>
                              <a:pt x="2487388" y="545340"/>
                              <a:pt x="2461988" y="545975"/>
                              <a:pt x="2446113" y="560580"/>
                            </a:cubicBezTo>
                            <a:cubicBezTo>
                              <a:pt x="2430238" y="575185"/>
                              <a:pt x="2415633" y="587250"/>
                              <a:pt x="2419443" y="600585"/>
                            </a:cubicBezTo>
                            <a:cubicBezTo>
                              <a:pt x="2423253" y="613920"/>
                              <a:pt x="2448653" y="610110"/>
                              <a:pt x="2465798" y="627255"/>
                            </a:cubicBezTo>
                            <a:cubicBezTo>
                              <a:pt x="2482943" y="644400"/>
                              <a:pt x="2496278" y="671070"/>
                              <a:pt x="2505803" y="686945"/>
                            </a:cubicBezTo>
                            <a:cubicBezTo>
                              <a:pt x="2515328" y="702820"/>
                              <a:pt x="2496913" y="701550"/>
                              <a:pt x="2512788" y="706630"/>
                            </a:cubicBezTo>
                            <a:cubicBezTo>
                              <a:pt x="2528663" y="711710"/>
                              <a:pt x="2561683" y="705360"/>
                              <a:pt x="2585813" y="713615"/>
                            </a:cubicBezTo>
                            <a:cubicBezTo>
                              <a:pt x="2609943" y="721870"/>
                              <a:pt x="2617563" y="734570"/>
                              <a:pt x="2632168" y="746635"/>
                            </a:cubicBezTo>
                            <a:cubicBezTo>
                              <a:pt x="2646773" y="758700"/>
                              <a:pt x="2646773" y="761240"/>
                              <a:pt x="2658838" y="773305"/>
                            </a:cubicBezTo>
                            <a:cubicBezTo>
                              <a:pt x="2670903" y="785370"/>
                              <a:pt x="2670903" y="803150"/>
                              <a:pt x="2692493" y="806960"/>
                            </a:cubicBezTo>
                            <a:cubicBezTo>
                              <a:pt x="2714083" y="810770"/>
                              <a:pt x="2741388" y="792355"/>
                              <a:pt x="2765518" y="793625"/>
                            </a:cubicBezTo>
                            <a:cubicBezTo>
                              <a:pt x="2789648" y="794895"/>
                              <a:pt x="2796633" y="806960"/>
                              <a:pt x="2812508" y="813310"/>
                            </a:cubicBezTo>
                            <a:cubicBezTo>
                              <a:pt x="2828383" y="819660"/>
                              <a:pt x="2839178" y="813310"/>
                              <a:pt x="2845528" y="826645"/>
                            </a:cubicBezTo>
                            <a:cubicBezTo>
                              <a:pt x="2851878" y="839980"/>
                              <a:pt x="2837273" y="864110"/>
                              <a:pt x="2845528" y="879985"/>
                            </a:cubicBezTo>
                            <a:cubicBezTo>
                              <a:pt x="2853783" y="895860"/>
                              <a:pt x="2867118" y="894590"/>
                              <a:pt x="2885533" y="906655"/>
                            </a:cubicBezTo>
                            <a:cubicBezTo>
                              <a:pt x="2903948" y="918720"/>
                              <a:pt x="2917283" y="935230"/>
                              <a:pt x="2938873" y="940310"/>
                            </a:cubicBezTo>
                            <a:cubicBezTo>
                              <a:pt x="2960463" y="945390"/>
                              <a:pt x="2992213" y="946660"/>
                              <a:pt x="2992213" y="933325"/>
                            </a:cubicBezTo>
                            <a:cubicBezTo>
                              <a:pt x="2992213" y="919990"/>
                              <a:pt x="2950938" y="890780"/>
                              <a:pt x="2938873" y="873635"/>
                            </a:cubicBezTo>
                            <a:cubicBezTo>
                              <a:pt x="2926808" y="856490"/>
                              <a:pt x="2919823" y="860300"/>
                              <a:pt x="2931888" y="846965"/>
                            </a:cubicBezTo>
                            <a:cubicBezTo>
                              <a:pt x="2943953" y="833630"/>
                              <a:pt x="2980148" y="825375"/>
                              <a:pt x="2998563" y="806960"/>
                            </a:cubicBezTo>
                            <a:cubicBezTo>
                              <a:pt x="3016978" y="788545"/>
                              <a:pt x="3022693" y="776480"/>
                              <a:pt x="3025233" y="753620"/>
                            </a:cubicBezTo>
                            <a:cubicBezTo>
                              <a:pt x="3027773" y="730760"/>
                              <a:pt x="3023963" y="714885"/>
                              <a:pt x="3011898" y="693295"/>
                            </a:cubicBezTo>
                            <a:cubicBezTo>
                              <a:pt x="2999833" y="671705"/>
                              <a:pt x="2968083" y="664085"/>
                              <a:pt x="2965543" y="646940"/>
                            </a:cubicBezTo>
                            <a:cubicBezTo>
                              <a:pt x="2963003" y="629795"/>
                              <a:pt x="2998563" y="621540"/>
                              <a:pt x="2998563" y="606935"/>
                            </a:cubicBezTo>
                            <a:cubicBezTo>
                              <a:pt x="2998563" y="592330"/>
                              <a:pt x="2966813" y="593600"/>
                              <a:pt x="2965543" y="573915"/>
                            </a:cubicBezTo>
                            <a:cubicBezTo>
                              <a:pt x="2964273" y="554230"/>
                              <a:pt x="2972528" y="521845"/>
                              <a:pt x="2992213" y="507240"/>
                            </a:cubicBezTo>
                            <a:cubicBezTo>
                              <a:pt x="3011898" y="492635"/>
                              <a:pt x="3032218" y="498985"/>
                              <a:pt x="3065238" y="500255"/>
                            </a:cubicBezTo>
                            <a:cubicBezTo>
                              <a:pt x="3098258" y="501525"/>
                              <a:pt x="3129373" y="505335"/>
                              <a:pt x="3158583" y="513590"/>
                            </a:cubicBezTo>
                            <a:cubicBezTo>
                              <a:pt x="3187793" y="521845"/>
                              <a:pt x="3192238" y="529465"/>
                              <a:pt x="3211923" y="540260"/>
                            </a:cubicBezTo>
                            <a:cubicBezTo>
                              <a:pt x="3231608" y="551055"/>
                              <a:pt x="3250023" y="553595"/>
                              <a:pt x="3258278" y="566930"/>
                            </a:cubicBezTo>
                            <a:cubicBezTo>
                              <a:pt x="3266533" y="580265"/>
                              <a:pt x="3237323" y="594870"/>
                              <a:pt x="3251928" y="606935"/>
                            </a:cubicBezTo>
                            <a:cubicBezTo>
                              <a:pt x="3266533" y="619000"/>
                              <a:pt x="3312253" y="619000"/>
                              <a:pt x="3331938" y="627255"/>
                            </a:cubicBezTo>
                            <a:cubicBezTo>
                              <a:pt x="3351623" y="635510"/>
                              <a:pt x="3343368" y="645670"/>
                              <a:pt x="3351623" y="646940"/>
                            </a:cubicBezTo>
                            <a:cubicBezTo>
                              <a:pt x="3359878" y="648210"/>
                              <a:pt x="3358608" y="645670"/>
                              <a:pt x="3371943" y="633605"/>
                            </a:cubicBezTo>
                            <a:cubicBezTo>
                              <a:pt x="3385278" y="621540"/>
                              <a:pt x="3398613" y="591060"/>
                              <a:pt x="3418298" y="587250"/>
                            </a:cubicBezTo>
                            <a:cubicBezTo>
                              <a:pt x="3437983" y="583440"/>
                              <a:pt x="3450048" y="598045"/>
                              <a:pt x="3471638" y="613920"/>
                            </a:cubicBezTo>
                            <a:cubicBezTo>
                              <a:pt x="3493228" y="629795"/>
                              <a:pt x="3515453" y="643765"/>
                              <a:pt x="3524978" y="666625"/>
                            </a:cubicBezTo>
                            <a:cubicBezTo>
                              <a:pt x="3534503" y="689485"/>
                              <a:pt x="3508468" y="706630"/>
                              <a:pt x="3517993" y="726950"/>
                            </a:cubicBezTo>
                            <a:cubicBezTo>
                              <a:pt x="3527518" y="747270"/>
                              <a:pt x="3544663" y="752350"/>
                              <a:pt x="3571333" y="766955"/>
                            </a:cubicBezTo>
                            <a:cubicBezTo>
                              <a:pt x="3598003" y="781560"/>
                              <a:pt x="3638008" y="787910"/>
                              <a:pt x="3651343" y="799975"/>
                            </a:cubicBezTo>
                            <a:cubicBezTo>
                              <a:pt x="3664678" y="812040"/>
                              <a:pt x="3652613" y="815850"/>
                              <a:pt x="3638008" y="826645"/>
                            </a:cubicBezTo>
                            <a:cubicBezTo>
                              <a:pt x="3623403" y="837440"/>
                              <a:pt x="3587843" y="841250"/>
                              <a:pt x="3578318" y="853315"/>
                            </a:cubicBezTo>
                            <a:cubicBezTo>
                              <a:pt x="3568793" y="865380"/>
                              <a:pt x="3580858" y="886970"/>
                              <a:pt x="3591653" y="886970"/>
                            </a:cubicBezTo>
                            <a:cubicBezTo>
                              <a:pt x="3602448" y="886970"/>
                              <a:pt x="3608798" y="855855"/>
                              <a:pt x="3631658" y="853315"/>
                            </a:cubicBezTo>
                            <a:cubicBezTo>
                              <a:pt x="3654518" y="850775"/>
                              <a:pt x="3683093" y="866650"/>
                              <a:pt x="3704683" y="873635"/>
                            </a:cubicBezTo>
                            <a:cubicBezTo>
                              <a:pt x="3726273" y="880620"/>
                              <a:pt x="3738338" y="872365"/>
                              <a:pt x="3738338" y="886970"/>
                            </a:cubicBezTo>
                            <a:cubicBezTo>
                              <a:pt x="3738338" y="901575"/>
                              <a:pt x="3725003" y="925705"/>
                              <a:pt x="3704683" y="946660"/>
                            </a:cubicBezTo>
                            <a:cubicBezTo>
                              <a:pt x="3684363" y="967615"/>
                              <a:pt x="3663408" y="979680"/>
                              <a:pt x="3638008" y="993015"/>
                            </a:cubicBezTo>
                            <a:cubicBezTo>
                              <a:pt x="3612608" y="1006350"/>
                              <a:pt x="3614513" y="1009525"/>
                              <a:pt x="3578318" y="1013335"/>
                            </a:cubicBezTo>
                            <a:cubicBezTo>
                              <a:pt x="3542123" y="1017145"/>
                              <a:pt x="3502118" y="1013335"/>
                              <a:pt x="3458303" y="1013335"/>
                            </a:cubicBezTo>
                            <a:cubicBezTo>
                              <a:pt x="3414488" y="1013335"/>
                              <a:pt x="3385278" y="1006985"/>
                              <a:pt x="3358608" y="1013335"/>
                            </a:cubicBezTo>
                            <a:cubicBezTo>
                              <a:pt x="3331938" y="1019685"/>
                              <a:pt x="3333208" y="1033020"/>
                              <a:pt x="3324953" y="1046355"/>
                            </a:cubicBezTo>
                            <a:cubicBezTo>
                              <a:pt x="3316698" y="1059690"/>
                              <a:pt x="3306538" y="1070485"/>
                              <a:pt x="3318603" y="1080010"/>
                            </a:cubicBezTo>
                            <a:cubicBezTo>
                              <a:pt x="3330668" y="1089535"/>
                              <a:pt x="3363688" y="1083820"/>
                              <a:pt x="3385278" y="1093345"/>
                            </a:cubicBezTo>
                            <a:cubicBezTo>
                              <a:pt x="3406868" y="1102870"/>
                              <a:pt x="3411948" y="1113030"/>
                              <a:pt x="3425283" y="1126365"/>
                            </a:cubicBezTo>
                            <a:cubicBezTo>
                              <a:pt x="3438618" y="1139700"/>
                              <a:pt x="3437348" y="1150495"/>
                              <a:pt x="3451953" y="1160020"/>
                            </a:cubicBezTo>
                            <a:cubicBezTo>
                              <a:pt x="3466558" y="1169545"/>
                              <a:pt x="3481163" y="1161290"/>
                              <a:pt x="3498308" y="1173355"/>
                            </a:cubicBezTo>
                            <a:cubicBezTo>
                              <a:pt x="3515453" y="1185420"/>
                              <a:pt x="3534503" y="1206375"/>
                              <a:pt x="3538313" y="1219710"/>
                            </a:cubicBezTo>
                            <a:cubicBezTo>
                              <a:pt x="3542123" y="1233045"/>
                              <a:pt x="3542123" y="1230505"/>
                              <a:pt x="3517993" y="1240030"/>
                            </a:cubicBezTo>
                            <a:cubicBezTo>
                              <a:pt x="3493863" y="1249555"/>
                              <a:pt x="3442428" y="1260985"/>
                              <a:pt x="3418298" y="1266065"/>
                            </a:cubicBezTo>
                            <a:cubicBezTo>
                              <a:pt x="3394168" y="1271145"/>
                              <a:pt x="3391628" y="1275590"/>
                              <a:pt x="3398613" y="1266065"/>
                            </a:cubicBezTo>
                            <a:cubicBezTo>
                              <a:pt x="3405598" y="1256540"/>
                              <a:pt x="3437348" y="1240665"/>
                              <a:pt x="3451953" y="1219710"/>
                            </a:cubicBezTo>
                            <a:cubicBezTo>
                              <a:pt x="3466558" y="1198755"/>
                              <a:pt x="3475448" y="1168275"/>
                              <a:pt x="3471638" y="1160020"/>
                            </a:cubicBezTo>
                            <a:cubicBezTo>
                              <a:pt x="3467828" y="1151765"/>
                              <a:pt x="3450048" y="1166370"/>
                              <a:pt x="3431633" y="1179705"/>
                            </a:cubicBezTo>
                            <a:cubicBezTo>
                              <a:pt x="3413218" y="1193040"/>
                              <a:pt x="3404963" y="1214630"/>
                              <a:pt x="3378293" y="1226695"/>
                            </a:cubicBezTo>
                            <a:cubicBezTo>
                              <a:pt x="3351623" y="1238760"/>
                              <a:pt x="3323683" y="1227965"/>
                              <a:pt x="3298283" y="1240030"/>
                            </a:cubicBezTo>
                            <a:cubicBezTo>
                              <a:pt x="3272883" y="1252095"/>
                              <a:pt x="3261453" y="1270510"/>
                              <a:pt x="3251928" y="1286385"/>
                            </a:cubicBezTo>
                            <a:cubicBezTo>
                              <a:pt x="3242403" y="1302260"/>
                              <a:pt x="3272248" y="1300990"/>
                              <a:pt x="3251928" y="1319405"/>
                            </a:cubicBezTo>
                            <a:cubicBezTo>
                              <a:pt x="3231608" y="1337820"/>
                              <a:pt x="3182078" y="1355600"/>
                              <a:pt x="3151598" y="1379730"/>
                            </a:cubicBezTo>
                            <a:cubicBezTo>
                              <a:pt x="3121118" y="1403860"/>
                              <a:pt x="3114768" y="1416560"/>
                              <a:pt x="3098893" y="1439420"/>
                            </a:cubicBezTo>
                            <a:cubicBezTo>
                              <a:pt x="3083018" y="1462280"/>
                              <a:pt x="3081748" y="1467360"/>
                              <a:pt x="3072223" y="1492760"/>
                            </a:cubicBezTo>
                            <a:cubicBezTo>
                              <a:pt x="3062698" y="1518160"/>
                              <a:pt x="3065238" y="1542290"/>
                              <a:pt x="3051903" y="1566420"/>
                            </a:cubicBezTo>
                            <a:cubicBezTo>
                              <a:pt x="3038568" y="1590550"/>
                              <a:pt x="3029678" y="1591820"/>
                              <a:pt x="3005548" y="1612775"/>
                            </a:cubicBezTo>
                            <a:cubicBezTo>
                              <a:pt x="2981418" y="1633730"/>
                              <a:pt x="2954748" y="1647065"/>
                              <a:pt x="2931888" y="1672465"/>
                            </a:cubicBezTo>
                            <a:cubicBezTo>
                              <a:pt x="2909028" y="1697865"/>
                              <a:pt x="2901408" y="1720725"/>
                              <a:pt x="2891883" y="1739140"/>
                            </a:cubicBezTo>
                            <a:cubicBezTo>
                              <a:pt x="2882358" y="1757555"/>
                              <a:pt x="2880453" y="1741680"/>
                              <a:pt x="2885533" y="1765810"/>
                            </a:cubicBezTo>
                            <a:cubicBezTo>
                              <a:pt x="2890613" y="1789940"/>
                              <a:pt x="2912203" y="1835025"/>
                              <a:pt x="2918553" y="1859155"/>
                            </a:cubicBezTo>
                            <a:cubicBezTo>
                              <a:pt x="2924903" y="1883285"/>
                              <a:pt x="2924903" y="1877570"/>
                              <a:pt x="2918553" y="1885825"/>
                            </a:cubicBezTo>
                            <a:cubicBezTo>
                              <a:pt x="2912203" y="1894080"/>
                              <a:pt x="2901408" y="1905510"/>
                              <a:pt x="2885533" y="1899160"/>
                            </a:cubicBezTo>
                            <a:cubicBezTo>
                              <a:pt x="2869658" y="1892810"/>
                              <a:pt x="2855688" y="1869950"/>
                              <a:pt x="2838543" y="1852805"/>
                            </a:cubicBezTo>
                            <a:cubicBezTo>
                              <a:pt x="2821398" y="1835660"/>
                              <a:pt x="2811238" y="1828675"/>
                              <a:pt x="2799173" y="1812800"/>
                            </a:cubicBezTo>
                            <a:cubicBezTo>
                              <a:pt x="2787108" y="1796925"/>
                              <a:pt x="2797268" y="1784860"/>
                              <a:pt x="2778853" y="1772795"/>
                            </a:cubicBezTo>
                            <a:cubicBezTo>
                              <a:pt x="2760438" y="1760730"/>
                              <a:pt x="2740753" y="1752475"/>
                              <a:pt x="2705828" y="1752475"/>
                            </a:cubicBezTo>
                            <a:cubicBezTo>
                              <a:pt x="2670903" y="1752475"/>
                              <a:pt x="2623913" y="1762000"/>
                              <a:pt x="2605498" y="1772795"/>
                            </a:cubicBezTo>
                            <a:cubicBezTo>
                              <a:pt x="2587083" y="1783590"/>
                              <a:pt x="2624548" y="1803275"/>
                              <a:pt x="2612483" y="1805815"/>
                            </a:cubicBezTo>
                            <a:cubicBezTo>
                              <a:pt x="2600418" y="1808355"/>
                              <a:pt x="2578828" y="1791210"/>
                              <a:pt x="2545808" y="1786130"/>
                            </a:cubicBezTo>
                            <a:cubicBezTo>
                              <a:pt x="2512788" y="1781050"/>
                              <a:pt x="2471513" y="1768350"/>
                              <a:pt x="2446113" y="1779145"/>
                            </a:cubicBezTo>
                            <a:cubicBezTo>
                              <a:pt x="2420713" y="1789940"/>
                              <a:pt x="2434048" y="1821055"/>
                              <a:pt x="2419443" y="1839470"/>
                            </a:cubicBezTo>
                            <a:cubicBezTo>
                              <a:pt x="2404838" y="1857885"/>
                              <a:pt x="2381978" y="1845820"/>
                              <a:pt x="2372453" y="1872490"/>
                            </a:cubicBezTo>
                            <a:cubicBezTo>
                              <a:pt x="2362928" y="1899160"/>
                              <a:pt x="2365468" y="1937260"/>
                              <a:pt x="2372453" y="1972185"/>
                            </a:cubicBezTo>
                            <a:cubicBezTo>
                              <a:pt x="2379438" y="2007110"/>
                              <a:pt x="2395313" y="2016635"/>
                              <a:pt x="2406108" y="2045845"/>
                            </a:cubicBezTo>
                            <a:cubicBezTo>
                              <a:pt x="2416903" y="2075055"/>
                              <a:pt x="2411188" y="2099185"/>
                              <a:pt x="2425793" y="2118870"/>
                            </a:cubicBezTo>
                            <a:cubicBezTo>
                              <a:pt x="2440398" y="2138555"/>
                              <a:pt x="2459448" y="2141730"/>
                              <a:pt x="2479133" y="2145540"/>
                            </a:cubicBezTo>
                            <a:cubicBezTo>
                              <a:pt x="2498818" y="2149350"/>
                              <a:pt x="2505803" y="2153795"/>
                              <a:pt x="2525488" y="2139190"/>
                            </a:cubicBezTo>
                            <a:cubicBezTo>
                              <a:pt x="2545173" y="2124585"/>
                              <a:pt x="2554698" y="2089660"/>
                              <a:pt x="2578828" y="2072515"/>
                            </a:cubicBezTo>
                            <a:cubicBezTo>
                              <a:pt x="2602958" y="2055370"/>
                              <a:pt x="2618833" y="2054735"/>
                              <a:pt x="2645503" y="2052195"/>
                            </a:cubicBezTo>
                            <a:cubicBezTo>
                              <a:pt x="2672173" y="2049655"/>
                              <a:pt x="2702653" y="2047115"/>
                              <a:pt x="2712178" y="2059180"/>
                            </a:cubicBezTo>
                            <a:cubicBezTo>
                              <a:pt x="2721703" y="2071245"/>
                              <a:pt x="2698843" y="2087120"/>
                              <a:pt x="2692493" y="2112520"/>
                            </a:cubicBezTo>
                            <a:cubicBezTo>
                              <a:pt x="2686143" y="2137920"/>
                              <a:pt x="2680428" y="2161415"/>
                              <a:pt x="2679158" y="2185545"/>
                            </a:cubicBezTo>
                            <a:cubicBezTo>
                              <a:pt x="2677888" y="2209675"/>
                              <a:pt x="2670903" y="2225550"/>
                              <a:pt x="2685508" y="2231900"/>
                            </a:cubicBezTo>
                            <a:cubicBezTo>
                              <a:pt x="2700113" y="2238250"/>
                              <a:pt x="2729323" y="2214755"/>
                              <a:pt x="2752183" y="2218565"/>
                            </a:cubicBezTo>
                            <a:cubicBezTo>
                              <a:pt x="2775043" y="2222375"/>
                              <a:pt x="2784568" y="2238885"/>
                              <a:pt x="2799173" y="2252220"/>
                            </a:cubicBezTo>
                            <a:cubicBezTo>
                              <a:pt x="2813778" y="2265555"/>
                              <a:pt x="2822033" y="2270635"/>
                              <a:pt x="2825843" y="2285240"/>
                            </a:cubicBezTo>
                            <a:cubicBezTo>
                              <a:pt x="2829653" y="2299845"/>
                              <a:pt x="2820128" y="2310640"/>
                              <a:pt x="2818858" y="2325245"/>
                            </a:cubicBezTo>
                            <a:cubicBezTo>
                              <a:pt x="2817588" y="2339850"/>
                              <a:pt x="2813778" y="2344295"/>
                              <a:pt x="2818858" y="2358900"/>
                            </a:cubicBezTo>
                            <a:cubicBezTo>
                              <a:pt x="2823938" y="2373505"/>
                              <a:pt x="2828383" y="2388110"/>
                              <a:pt x="2845528" y="2398905"/>
                            </a:cubicBezTo>
                            <a:cubicBezTo>
                              <a:pt x="2862673" y="2409700"/>
                              <a:pt x="2885533" y="2412240"/>
                              <a:pt x="2905218" y="2412240"/>
                            </a:cubicBezTo>
                            <a:cubicBezTo>
                              <a:pt x="2924903" y="2412240"/>
                              <a:pt x="2933158" y="2400175"/>
                              <a:pt x="2945223" y="2398905"/>
                            </a:cubicBezTo>
                            <a:cubicBezTo>
                              <a:pt x="2957288" y="2397635"/>
                              <a:pt x="2953478" y="2407795"/>
                              <a:pt x="2965543" y="2405255"/>
                            </a:cubicBezTo>
                            <a:cubicBezTo>
                              <a:pt x="2977608" y="2402715"/>
                              <a:pt x="2993483" y="2381760"/>
                              <a:pt x="3005548" y="2385570"/>
                            </a:cubicBezTo>
                            <a:cubicBezTo>
                              <a:pt x="3017613" y="2389380"/>
                              <a:pt x="3020153" y="2423035"/>
                              <a:pt x="3025233" y="2425575"/>
                            </a:cubicBezTo>
                            <a:cubicBezTo>
                              <a:pt x="3030313" y="2428115"/>
                              <a:pt x="3025233" y="2410970"/>
                              <a:pt x="3032218" y="2398905"/>
                            </a:cubicBezTo>
                            <a:cubicBezTo>
                              <a:pt x="3039203" y="2386840"/>
                              <a:pt x="3045553" y="2374775"/>
                              <a:pt x="3058888" y="2365250"/>
                            </a:cubicBezTo>
                            <a:cubicBezTo>
                              <a:pt x="3072223" y="2355725"/>
                              <a:pt x="3091273" y="2353820"/>
                              <a:pt x="3098893" y="2351915"/>
                            </a:cubicBezTo>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320"/>
                      <p:cNvGrpSpPr/>
                      <p:nvPr/>
                    </p:nvGrpSpPr>
                    <p:grpSpPr>
                      <a:xfrm>
                        <a:off x="87" y="1315"/>
                        <a:ext cx="5879" cy="3699"/>
                        <a:chOff x="87" y="1315"/>
                        <a:chExt cx="5879" cy="3699"/>
                      </a:xfrm>
                      <a:grpFill/>
                    </p:grpSpPr>
                    <p:grpSp>
                      <p:nvGrpSpPr>
                        <p:cNvPr id="22" name="组合 321"/>
                        <p:cNvGrpSpPr/>
                        <p:nvPr/>
                      </p:nvGrpSpPr>
                      <p:grpSpPr>
                        <a:xfrm>
                          <a:off x="87" y="1315"/>
                          <a:ext cx="5785" cy="1722"/>
                          <a:chOff x="87" y="1315"/>
                          <a:chExt cx="5785" cy="1722"/>
                        </a:xfrm>
                        <a:grpFill/>
                      </p:grpSpPr>
                      <p:grpSp>
                        <p:nvGrpSpPr>
                          <p:cNvPr id="23" name="组合 322"/>
                          <p:cNvGrpSpPr/>
                          <p:nvPr/>
                        </p:nvGrpSpPr>
                        <p:grpSpPr>
                          <a:xfrm>
                            <a:off x="2560" y="1315"/>
                            <a:ext cx="3313" cy="1066"/>
                            <a:chOff x="2560" y="1315"/>
                            <a:chExt cx="3313" cy="1066"/>
                          </a:xfrm>
                          <a:grpFill/>
                        </p:grpSpPr>
                        <p:grpSp>
                          <p:nvGrpSpPr>
                            <p:cNvPr id="24" name="组合 323"/>
                            <p:cNvGrpSpPr/>
                            <p:nvPr/>
                          </p:nvGrpSpPr>
                          <p:grpSpPr>
                            <a:xfrm>
                              <a:off x="2560" y="1315"/>
                              <a:ext cx="1526" cy="1066"/>
                              <a:chOff x="2560" y="1315"/>
                              <a:chExt cx="1526" cy="1066"/>
                            </a:xfrm>
                            <a:grpFill/>
                          </p:grpSpPr>
                          <p:sp>
                            <p:nvSpPr>
                              <p:cNvPr id="325" name="任意多边形 324"/>
                              <p:cNvSpPr/>
                              <p:nvPr/>
                            </p:nvSpPr>
                            <p:spPr>
                              <a:xfrm>
                                <a:off x="2949" y="2215"/>
                                <a:ext cx="431" cy="167"/>
                              </a:xfrm>
                              <a:custGeom>
                                <a:avLst/>
                                <a:gdLst>
                                  <a:gd name="connisteX0" fmla="*/ 707 w 273812"/>
                                  <a:gd name="connsiteY0" fmla="*/ 101985 h 106284"/>
                                  <a:gd name="connisteX1" fmla="*/ 141042 w 273812"/>
                                  <a:gd name="connsiteY1" fmla="*/ 101985 h 106284"/>
                                  <a:gd name="connisteX2" fmla="*/ 221052 w 273812"/>
                                  <a:gd name="connsiteY2" fmla="*/ 68965 h 106284"/>
                                  <a:gd name="connisteX3" fmla="*/ 273757 w 273812"/>
                                  <a:gd name="connsiteY3" fmla="*/ 2290 h 106284"/>
                                  <a:gd name="connisteX4" fmla="*/ 227402 w 273812"/>
                                  <a:gd name="connsiteY4" fmla="*/ 21975 h 106284"/>
                                  <a:gd name="connisteX5" fmla="*/ 141042 w 273812"/>
                                  <a:gd name="connsiteY5" fmla="*/ 35310 h 106284"/>
                                  <a:gd name="connisteX6" fmla="*/ 120722 w 273812"/>
                                  <a:gd name="connsiteY6" fmla="*/ 42295 h 106284"/>
                                  <a:gd name="connisteX7" fmla="*/ 61032 w 273812"/>
                                  <a:gd name="connsiteY7" fmla="*/ 2290 h 106284"/>
                                  <a:gd name="connisteX8" fmla="*/ 67382 w 273812"/>
                                  <a:gd name="connsiteY8" fmla="*/ 28960 h 106284"/>
                                  <a:gd name="connisteX9" fmla="*/ 94052 w 273812"/>
                                  <a:gd name="connsiteY9" fmla="*/ 75315 h 106284"/>
                                  <a:gd name="connisteX10" fmla="*/ 707 w 273812"/>
                                  <a:gd name="connsiteY10" fmla="*/ 101985 h 106284"/>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Lst>
                                <a:rect l="l" t="t" r="r" b="b"/>
                                <a:pathLst>
                                  <a:path w="273813" h="106285">
                                    <a:moveTo>
                                      <a:pt x="708" y="101985"/>
                                    </a:moveTo>
                                    <a:cubicBezTo>
                                      <a:pt x="10233" y="107065"/>
                                      <a:pt x="97228" y="108335"/>
                                      <a:pt x="141043" y="101985"/>
                                    </a:cubicBezTo>
                                    <a:cubicBezTo>
                                      <a:pt x="184858" y="95635"/>
                                      <a:pt x="194383" y="88650"/>
                                      <a:pt x="221053" y="68965"/>
                                    </a:cubicBezTo>
                                    <a:cubicBezTo>
                                      <a:pt x="247723" y="49280"/>
                                      <a:pt x="272488" y="11815"/>
                                      <a:pt x="273758" y="2290"/>
                                    </a:cubicBezTo>
                                    <a:cubicBezTo>
                                      <a:pt x="275028" y="-7235"/>
                                      <a:pt x="254073" y="15625"/>
                                      <a:pt x="227403" y="21975"/>
                                    </a:cubicBezTo>
                                    <a:cubicBezTo>
                                      <a:pt x="200733" y="28325"/>
                                      <a:pt x="162633" y="31500"/>
                                      <a:pt x="141043" y="35310"/>
                                    </a:cubicBezTo>
                                    <a:cubicBezTo>
                                      <a:pt x="119453" y="39120"/>
                                      <a:pt x="136598" y="48645"/>
                                      <a:pt x="120723" y="42295"/>
                                    </a:cubicBezTo>
                                    <a:cubicBezTo>
                                      <a:pt x="104848" y="35945"/>
                                      <a:pt x="71828" y="4830"/>
                                      <a:pt x="61033" y="2290"/>
                                    </a:cubicBezTo>
                                    <a:cubicBezTo>
                                      <a:pt x="50238" y="-250"/>
                                      <a:pt x="61033" y="14355"/>
                                      <a:pt x="67383" y="28960"/>
                                    </a:cubicBezTo>
                                    <a:cubicBezTo>
                                      <a:pt x="73733" y="43565"/>
                                      <a:pt x="107388" y="60710"/>
                                      <a:pt x="94053" y="75315"/>
                                    </a:cubicBezTo>
                                    <a:cubicBezTo>
                                      <a:pt x="80718" y="89920"/>
                                      <a:pt x="-8817" y="96905"/>
                                      <a:pt x="708" y="101985"/>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6" name="任意多边形 325"/>
                              <p:cNvSpPr/>
                              <p:nvPr/>
                            </p:nvSpPr>
                            <p:spPr>
                              <a:xfrm>
                                <a:off x="2573" y="1915"/>
                                <a:ext cx="367" cy="200"/>
                              </a:xfrm>
                              <a:custGeom>
                                <a:avLst/>
                                <a:gdLst>
                                  <a:gd name="connisteX0" fmla="*/ 0 w 233269"/>
                                  <a:gd name="connsiteY0" fmla="*/ 79482 h 127253"/>
                                  <a:gd name="connisteX1" fmla="*/ 73025 w 233269"/>
                                  <a:gd name="connsiteY1" fmla="*/ 73132 h 127253"/>
                                  <a:gd name="connisteX2" fmla="*/ 66675 w 233269"/>
                                  <a:gd name="connsiteY2" fmla="*/ 126472 h 127253"/>
                                  <a:gd name="connisteX3" fmla="*/ 159385 w 233269"/>
                                  <a:gd name="connsiteY3" fmla="*/ 99802 h 127253"/>
                                  <a:gd name="connisteX4" fmla="*/ 153035 w 233269"/>
                                  <a:gd name="connsiteY4" fmla="*/ 73132 h 127253"/>
                                  <a:gd name="connisteX5" fmla="*/ 233045 w 233269"/>
                                  <a:gd name="connsiteY5" fmla="*/ 53447 h 127253"/>
                                  <a:gd name="connisteX6" fmla="*/ 172720 w 233269"/>
                                  <a:gd name="connsiteY6" fmla="*/ 19792 h 127253"/>
                                  <a:gd name="connisteX7" fmla="*/ 139700 w 233269"/>
                                  <a:gd name="connsiteY7" fmla="*/ 107 h 127253"/>
                                  <a:gd name="connisteX8" fmla="*/ 86360 w 233269"/>
                                  <a:gd name="connsiteY8" fmla="*/ 26777 h 127253"/>
                                  <a:gd name="connisteX9" fmla="*/ 73025 w 233269"/>
                                  <a:gd name="connsiteY9" fmla="*/ 40112 h 127253"/>
                                  <a:gd name="connisteX10" fmla="*/ 0 w 233269"/>
                                  <a:gd name="connsiteY10" fmla="*/ 79482 h 127253"/>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Lst>
                                <a:rect l="l" t="t" r="r" b="b"/>
                                <a:pathLst>
                                  <a:path w="233269" h="127254">
                                    <a:moveTo>
                                      <a:pt x="0" y="79483"/>
                                    </a:moveTo>
                                    <a:cubicBezTo>
                                      <a:pt x="0" y="85833"/>
                                      <a:pt x="59690" y="63608"/>
                                      <a:pt x="73025" y="73133"/>
                                    </a:cubicBezTo>
                                    <a:cubicBezTo>
                                      <a:pt x="86360" y="82658"/>
                                      <a:pt x="49530" y="121393"/>
                                      <a:pt x="66675" y="126473"/>
                                    </a:cubicBezTo>
                                    <a:cubicBezTo>
                                      <a:pt x="83820" y="131553"/>
                                      <a:pt x="142240" y="110598"/>
                                      <a:pt x="159385" y="99803"/>
                                    </a:cubicBezTo>
                                    <a:cubicBezTo>
                                      <a:pt x="176530" y="89008"/>
                                      <a:pt x="138430" y="82658"/>
                                      <a:pt x="153035" y="73133"/>
                                    </a:cubicBezTo>
                                    <a:cubicBezTo>
                                      <a:pt x="167640" y="63608"/>
                                      <a:pt x="229235" y="64243"/>
                                      <a:pt x="233045" y="53448"/>
                                    </a:cubicBezTo>
                                    <a:cubicBezTo>
                                      <a:pt x="236855" y="42653"/>
                                      <a:pt x="191135" y="30588"/>
                                      <a:pt x="172720" y="19793"/>
                                    </a:cubicBezTo>
                                    <a:cubicBezTo>
                                      <a:pt x="154305" y="8998"/>
                                      <a:pt x="156845" y="-1162"/>
                                      <a:pt x="139700" y="108"/>
                                    </a:cubicBezTo>
                                    <a:cubicBezTo>
                                      <a:pt x="122555" y="1378"/>
                                      <a:pt x="99695" y="18523"/>
                                      <a:pt x="86360" y="26778"/>
                                    </a:cubicBezTo>
                                    <a:cubicBezTo>
                                      <a:pt x="73025" y="35033"/>
                                      <a:pt x="90170" y="29318"/>
                                      <a:pt x="73025" y="40113"/>
                                    </a:cubicBezTo>
                                    <a:cubicBezTo>
                                      <a:pt x="55880" y="50908"/>
                                      <a:pt x="0" y="73133"/>
                                      <a:pt x="0" y="79483"/>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7" name="任意多边形 326"/>
                              <p:cNvSpPr/>
                              <p:nvPr/>
                            </p:nvSpPr>
                            <p:spPr>
                              <a:xfrm>
                                <a:off x="2560" y="1315"/>
                                <a:ext cx="486" cy="283"/>
                              </a:xfrm>
                              <a:custGeom>
                                <a:avLst/>
                                <a:gdLst>
                                  <a:gd name="connisteX0" fmla="*/ 8216 w 308392"/>
                                  <a:gd name="connsiteY0" fmla="*/ 173894 h 179655"/>
                                  <a:gd name="connisteX1" fmla="*/ 94576 w 308392"/>
                                  <a:gd name="connsiteY1" fmla="*/ 173894 h 179655"/>
                                  <a:gd name="connisteX2" fmla="*/ 121246 w 308392"/>
                                  <a:gd name="connsiteY2" fmla="*/ 154209 h 179655"/>
                                  <a:gd name="connisteX3" fmla="*/ 167601 w 308392"/>
                                  <a:gd name="connsiteY3" fmla="*/ 154209 h 179655"/>
                                  <a:gd name="connisteX4" fmla="*/ 180936 w 308392"/>
                                  <a:gd name="connsiteY4" fmla="*/ 114204 h 179655"/>
                                  <a:gd name="connisteX5" fmla="*/ 220941 w 308392"/>
                                  <a:gd name="connsiteY5" fmla="*/ 74199 h 179655"/>
                                  <a:gd name="connisteX6" fmla="*/ 274281 w 308392"/>
                                  <a:gd name="connsiteY6" fmla="*/ 67849 h 179655"/>
                                  <a:gd name="connisteX7" fmla="*/ 307936 w 308392"/>
                                  <a:gd name="connsiteY7" fmla="*/ 27844 h 179655"/>
                                  <a:gd name="connisteX8" fmla="*/ 287616 w 308392"/>
                                  <a:gd name="connsiteY8" fmla="*/ 1174 h 179655"/>
                                  <a:gd name="connisteX9" fmla="*/ 234276 w 308392"/>
                                  <a:gd name="connsiteY9" fmla="*/ 7524 h 179655"/>
                                  <a:gd name="connisteX10" fmla="*/ 194271 w 308392"/>
                                  <a:gd name="connsiteY10" fmla="*/ 20859 h 179655"/>
                                  <a:gd name="connisteX11" fmla="*/ 107911 w 308392"/>
                                  <a:gd name="connsiteY11" fmla="*/ 1174 h 179655"/>
                                  <a:gd name="connisteX12" fmla="*/ 61556 w 308392"/>
                                  <a:gd name="connsiteY12" fmla="*/ 27844 h 179655"/>
                                  <a:gd name="connisteX13" fmla="*/ 8216 w 308392"/>
                                  <a:gd name="connsiteY13" fmla="*/ 27844 h 179655"/>
                                  <a:gd name="connisteX14" fmla="*/ 21551 w 308392"/>
                                  <a:gd name="connsiteY14" fmla="*/ 60864 h 179655"/>
                                  <a:gd name="connisteX15" fmla="*/ 8216 w 308392"/>
                                  <a:gd name="connsiteY15" fmla="*/ 121189 h 179655"/>
                                  <a:gd name="connisteX16" fmla="*/ 8216 w 308392"/>
                                  <a:gd name="connsiteY16" fmla="*/ 173894 h 179655"/>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Lst>
                                <a:rect l="l" t="t" r="r" b="b"/>
                                <a:pathLst>
                                  <a:path w="308392" h="179656">
                                    <a:moveTo>
                                      <a:pt x="8216" y="173895"/>
                                    </a:moveTo>
                                    <a:cubicBezTo>
                                      <a:pt x="25361" y="184690"/>
                                      <a:pt x="71716" y="177705"/>
                                      <a:pt x="94576" y="173895"/>
                                    </a:cubicBezTo>
                                    <a:cubicBezTo>
                                      <a:pt x="117436" y="170085"/>
                                      <a:pt x="106641" y="158020"/>
                                      <a:pt x="121246" y="154210"/>
                                    </a:cubicBezTo>
                                    <a:cubicBezTo>
                                      <a:pt x="135851" y="150400"/>
                                      <a:pt x="155536" y="162465"/>
                                      <a:pt x="167601" y="154210"/>
                                    </a:cubicBezTo>
                                    <a:cubicBezTo>
                                      <a:pt x="179666" y="145955"/>
                                      <a:pt x="170141" y="130080"/>
                                      <a:pt x="180936" y="114205"/>
                                    </a:cubicBezTo>
                                    <a:cubicBezTo>
                                      <a:pt x="191731" y="98330"/>
                                      <a:pt x="202526" y="83725"/>
                                      <a:pt x="220941" y="74200"/>
                                    </a:cubicBezTo>
                                    <a:cubicBezTo>
                                      <a:pt x="239356" y="64675"/>
                                      <a:pt x="257136" y="77375"/>
                                      <a:pt x="274281" y="67850"/>
                                    </a:cubicBezTo>
                                    <a:cubicBezTo>
                                      <a:pt x="291426" y="58325"/>
                                      <a:pt x="305396" y="41180"/>
                                      <a:pt x="307936" y="27845"/>
                                    </a:cubicBezTo>
                                    <a:cubicBezTo>
                                      <a:pt x="310476" y="14510"/>
                                      <a:pt x="302221" y="4985"/>
                                      <a:pt x="287616" y="1175"/>
                                    </a:cubicBezTo>
                                    <a:cubicBezTo>
                                      <a:pt x="273011" y="-2635"/>
                                      <a:pt x="252691" y="3715"/>
                                      <a:pt x="234276" y="7525"/>
                                    </a:cubicBezTo>
                                    <a:cubicBezTo>
                                      <a:pt x="215861" y="11335"/>
                                      <a:pt x="219671" y="22130"/>
                                      <a:pt x="194271" y="20860"/>
                                    </a:cubicBezTo>
                                    <a:cubicBezTo>
                                      <a:pt x="168871" y="19590"/>
                                      <a:pt x="134581" y="-95"/>
                                      <a:pt x="107911" y="1175"/>
                                    </a:cubicBezTo>
                                    <a:cubicBezTo>
                                      <a:pt x="81241" y="2445"/>
                                      <a:pt x="81241" y="22765"/>
                                      <a:pt x="61556" y="27845"/>
                                    </a:cubicBezTo>
                                    <a:cubicBezTo>
                                      <a:pt x="41871" y="32925"/>
                                      <a:pt x="16471" y="21495"/>
                                      <a:pt x="8216" y="27845"/>
                                    </a:cubicBezTo>
                                    <a:cubicBezTo>
                                      <a:pt x="-39" y="34195"/>
                                      <a:pt x="21551" y="42450"/>
                                      <a:pt x="21551" y="60865"/>
                                    </a:cubicBezTo>
                                    <a:cubicBezTo>
                                      <a:pt x="21551" y="79280"/>
                                      <a:pt x="10756" y="98330"/>
                                      <a:pt x="8216" y="121190"/>
                                    </a:cubicBezTo>
                                    <a:cubicBezTo>
                                      <a:pt x="5676" y="144050"/>
                                      <a:pt x="-8929" y="163100"/>
                                      <a:pt x="8216" y="173895"/>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8" name="任意多边形 327"/>
                              <p:cNvSpPr/>
                              <p:nvPr/>
                            </p:nvSpPr>
                            <p:spPr>
                              <a:xfrm>
                                <a:off x="2897" y="1380"/>
                                <a:ext cx="937" cy="419"/>
                              </a:xfrm>
                              <a:custGeom>
                                <a:avLst/>
                                <a:gdLst>
                                  <a:gd name="connisteX0" fmla="*/ 313799 w 595241"/>
                                  <a:gd name="connsiteY0" fmla="*/ 266195 h 266362"/>
                                  <a:gd name="connisteX1" fmla="*/ 360154 w 595241"/>
                                  <a:gd name="connsiteY1" fmla="*/ 252860 h 266362"/>
                                  <a:gd name="connisteX2" fmla="*/ 373489 w 595241"/>
                                  <a:gd name="connsiteY2" fmla="*/ 226190 h 266362"/>
                                  <a:gd name="connisteX3" fmla="*/ 433814 w 595241"/>
                                  <a:gd name="connsiteY3" fmla="*/ 252860 h 266362"/>
                                  <a:gd name="connisteX4" fmla="*/ 513824 w 595241"/>
                                  <a:gd name="connsiteY4" fmla="*/ 252860 h 266362"/>
                                  <a:gd name="connisteX5" fmla="*/ 553829 w 595241"/>
                                  <a:gd name="connsiteY5" fmla="*/ 233175 h 266362"/>
                                  <a:gd name="connisteX6" fmla="*/ 527159 w 595241"/>
                                  <a:gd name="connsiteY6" fmla="*/ 212855 h 266362"/>
                                  <a:gd name="connisteX7" fmla="*/ 593199 w 595241"/>
                                  <a:gd name="connsiteY7" fmla="*/ 212855 h 266362"/>
                                  <a:gd name="connisteX8" fmla="*/ 567164 w 595241"/>
                                  <a:gd name="connsiteY8" fmla="*/ 172850 h 266362"/>
                                  <a:gd name="connisteX9" fmla="*/ 513824 w 595241"/>
                                  <a:gd name="connsiteY9" fmla="*/ 172850 h 266362"/>
                                  <a:gd name="connisteX10" fmla="*/ 466834 w 595241"/>
                                  <a:gd name="connsiteY10" fmla="*/ 153165 h 266362"/>
                                  <a:gd name="connisteX11" fmla="*/ 460484 w 595241"/>
                                  <a:gd name="connsiteY11" fmla="*/ 92840 h 266362"/>
                                  <a:gd name="connisteX12" fmla="*/ 460484 w 595241"/>
                                  <a:gd name="connsiteY12" fmla="*/ 92840 h 266362"/>
                                  <a:gd name="connisteX13" fmla="*/ 426829 w 595241"/>
                                  <a:gd name="connsiteY13" fmla="*/ 59820 h 266362"/>
                                  <a:gd name="connisteX14" fmla="*/ 393809 w 595241"/>
                                  <a:gd name="connsiteY14" fmla="*/ 46485 h 266362"/>
                                  <a:gd name="connisteX15" fmla="*/ 447149 w 595241"/>
                                  <a:gd name="connsiteY15" fmla="*/ 46485 h 266362"/>
                                  <a:gd name="connisteX16" fmla="*/ 473819 w 595241"/>
                                  <a:gd name="connsiteY16" fmla="*/ 19815 h 266362"/>
                                  <a:gd name="connisteX17" fmla="*/ 426829 w 595241"/>
                                  <a:gd name="connsiteY17" fmla="*/ 130 h 266362"/>
                                  <a:gd name="connisteX18" fmla="*/ 400159 w 595241"/>
                                  <a:gd name="connsiteY18" fmla="*/ 13465 h 266362"/>
                                  <a:gd name="connisteX19" fmla="*/ 346819 w 595241"/>
                                  <a:gd name="connsiteY19" fmla="*/ 33150 h 266362"/>
                                  <a:gd name="connisteX20" fmla="*/ 346819 w 595241"/>
                                  <a:gd name="connsiteY20" fmla="*/ 92840 h 266362"/>
                                  <a:gd name="connisteX21" fmla="*/ 333484 w 595241"/>
                                  <a:gd name="connsiteY21" fmla="*/ 99825 h 266362"/>
                                  <a:gd name="connisteX22" fmla="*/ 327134 w 595241"/>
                                  <a:gd name="connsiteY22" fmla="*/ 46485 h 266362"/>
                                  <a:gd name="connisteX23" fmla="*/ 287129 w 595241"/>
                                  <a:gd name="connsiteY23" fmla="*/ 33150 h 266362"/>
                                  <a:gd name="connisteX24" fmla="*/ 273794 w 595241"/>
                                  <a:gd name="connsiteY24" fmla="*/ 73155 h 266362"/>
                                  <a:gd name="connisteX25" fmla="*/ 240774 w 595241"/>
                                  <a:gd name="connsiteY25" fmla="*/ 86490 h 266362"/>
                                  <a:gd name="connisteX26" fmla="*/ 207119 w 595241"/>
                                  <a:gd name="connsiteY26" fmla="*/ 59820 h 266362"/>
                                  <a:gd name="connisteX27" fmla="*/ 247124 w 595241"/>
                                  <a:gd name="connsiteY27" fmla="*/ 33150 h 266362"/>
                                  <a:gd name="connisteX28" fmla="*/ 193784 w 595241"/>
                                  <a:gd name="connsiteY28" fmla="*/ 33150 h 266362"/>
                                  <a:gd name="connisteX29" fmla="*/ 160764 w 595241"/>
                                  <a:gd name="connsiteY29" fmla="*/ 46485 h 266362"/>
                                  <a:gd name="connisteX30" fmla="*/ 107424 w 595241"/>
                                  <a:gd name="connsiteY30" fmla="*/ 53470 h 266362"/>
                                  <a:gd name="connisteX31" fmla="*/ 47099 w 595241"/>
                                  <a:gd name="connsiteY31" fmla="*/ 59820 h 266362"/>
                                  <a:gd name="connisteX32" fmla="*/ 27414 w 595241"/>
                                  <a:gd name="connsiteY32" fmla="*/ 99825 h 266362"/>
                                  <a:gd name="connisteX33" fmla="*/ 744 w 595241"/>
                                  <a:gd name="connsiteY33" fmla="*/ 119510 h 266362"/>
                                  <a:gd name="connisteX34" fmla="*/ 54084 w 595241"/>
                                  <a:gd name="connsiteY34" fmla="*/ 119510 h 266362"/>
                                  <a:gd name="connisteX35" fmla="*/ 107424 w 595241"/>
                                  <a:gd name="connsiteY35" fmla="*/ 113160 h 266362"/>
                                  <a:gd name="connisteX36" fmla="*/ 113774 w 595241"/>
                                  <a:gd name="connsiteY36" fmla="*/ 132845 h 266362"/>
                                  <a:gd name="connisteX37" fmla="*/ 67419 w 595241"/>
                                  <a:gd name="connsiteY37" fmla="*/ 146180 h 266362"/>
                                  <a:gd name="connisteX38" fmla="*/ 60434 w 595241"/>
                                  <a:gd name="connsiteY38" fmla="*/ 186185 h 266362"/>
                                  <a:gd name="connisteX39" fmla="*/ 147429 w 595241"/>
                                  <a:gd name="connsiteY39" fmla="*/ 146180 h 266362"/>
                                  <a:gd name="connisteX40" fmla="*/ 180449 w 595241"/>
                                  <a:gd name="connsiteY40" fmla="*/ 153165 h 266362"/>
                                  <a:gd name="connisteX41" fmla="*/ 180449 w 595241"/>
                                  <a:gd name="connsiteY41" fmla="*/ 193170 h 266362"/>
                                  <a:gd name="connisteX42" fmla="*/ 100439 w 595241"/>
                                  <a:gd name="connsiteY42" fmla="*/ 193170 h 266362"/>
                                  <a:gd name="connisteX43" fmla="*/ 73769 w 595241"/>
                                  <a:gd name="connsiteY43" fmla="*/ 226190 h 266362"/>
                                  <a:gd name="connisteX44" fmla="*/ 134094 w 595241"/>
                                  <a:gd name="connsiteY44" fmla="*/ 226190 h 266362"/>
                                  <a:gd name="connisteX45" fmla="*/ 174099 w 595241"/>
                                  <a:gd name="connsiteY45" fmla="*/ 246510 h 266362"/>
                                  <a:gd name="connisteX46" fmla="*/ 207119 w 595241"/>
                                  <a:gd name="connsiteY46" fmla="*/ 259845 h 266362"/>
                                  <a:gd name="connisteX47" fmla="*/ 254109 w 595241"/>
                                  <a:gd name="connsiteY47" fmla="*/ 259845 h 266362"/>
                                  <a:gd name="connisteX48" fmla="*/ 313799 w 595241"/>
                                  <a:gd name="connsiteY48" fmla="*/ 266195 h 266362"/>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Lst>
                                <a:rect l="l" t="t" r="r" b="b"/>
                                <a:pathLst>
                                  <a:path w="595241" h="266363">
                                    <a:moveTo>
                                      <a:pt x="313800" y="266196"/>
                                    </a:moveTo>
                                    <a:cubicBezTo>
                                      <a:pt x="334755" y="264926"/>
                                      <a:pt x="348090" y="261116"/>
                                      <a:pt x="360155" y="252861"/>
                                    </a:cubicBezTo>
                                    <a:cubicBezTo>
                                      <a:pt x="372220" y="244606"/>
                                      <a:pt x="358885" y="226191"/>
                                      <a:pt x="373490" y="226191"/>
                                    </a:cubicBezTo>
                                    <a:cubicBezTo>
                                      <a:pt x="388095" y="226191"/>
                                      <a:pt x="405875" y="247781"/>
                                      <a:pt x="433815" y="252861"/>
                                    </a:cubicBezTo>
                                    <a:cubicBezTo>
                                      <a:pt x="461755" y="257941"/>
                                      <a:pt x="489695" y="256671"/>
                                      <a:pt x="513825" y="252861"/>
                                    </a:cubicBezTo>
                                    <a:cubicBezTo>
                                      <a:pt x="537955" y="249051"/>
                                      <a:pt x="551290" y="241431"/>
                                      <a:pt x="553830" y="233176"/>
                                    </a:cubicBezTo>
                                    <a:cubicBezTo>
                                      <a:pt x="556370" y="224921"/>
                                      <a:pt x="519540" y="216666"/>
                                      <a:pt x="527160" y="212856"/>
                                    </a:cubicBezTo>
                                    <a:cubicBezTo>
                                      <a:pt x="534780" y="209046"/>
                                      <a:pt x="584945" y="221111"/>
                                      <a:pt x="593200" y="212856"/>
                                    </a:cubicBezTo>
                                    <a:cubicBezTo>
                                      <a:pt x="601455" y="204601"/>
                                      <a:pt x="583040" y="181106"/>
                                      <a:pt x="567165" y="172851"/>
                                    </a:cubicBezTo>
                                    <a:cubicBezTo>
                                      <a:pt x="551290" y="164596"/>
                                      <a:pt x="534145" y="176661"/>
                                      <a:pt x="513825" y="172851"/>
                                    </a:cubicBezTo>
                                    <a:cubicBezTo>
                                      <a:pt x="493505" y="169041"/>
                                      <a:pt x="477630" y="169041"/>
                                      <a:pt x="466835" y="153166"/>
                                    </a:cubicBezTo>
                                    <a:cubicBezTo>
                                      <a:pt x="456040" y="137291"/>
                                      <a:pt x="461755" y="104906"/>
                                      <a:pt x="460485" y="92841"/>
                                    </a:cubicBezTo>
                                    <a:cubicBezTo>
                                      <a:pt x="459215" y="80776"/>
                                      <a:pt x="467470" y="99191"/>
                                      <a:pt x="460485" y="92841"/>
                                    </a:cubicBezTo>
                                    <a:cubicBezTo>
                                      <a:pt x="453500" y="86491"/>
                                      <a:pt x="440165" y="69346"/>
                                      <a:pt x="426830" y="59821"/>
                                    </a:cubicBezTo>
                                    <a:cubicBezTo>
                                      <a:pt x="413495" y="50296"/>
                                      <a:pt x="390000" y="49026"/>
                                      <a:pt x="393810" y="46486"/>
                                    </a:cubicBezTo>
                                    <a:cubicBezTo>
                                      <a:pt x="397620" y="43946"/>
                                      <a:pt x="431275" y="51566"/>
                                      <a:pt x="447150" y="46486"/>
                                    </a:cubicBezTo>
                                    <a:cubicBezTo>
                                      <a:pt x="463025" y="41406"/>
                                      <a:pt x="477630" y="29341"/>
                                      <a:pt x="473820" y="19816"/>
                                    </a:cubicBezTo>
                                    <a:cubicBezTo>
                                      <a:pt x="470010" y="10291"/>
                                      <a:pt x="441435" y="1401"/>
                                      <a:pt x="426830" y="131"/>
                                    </a:cubicBezTo>
                                    <a:cubicBezTo>
                                      <a:pt x="412225" y="-1139"/>
                                      <a:pt x="416035" y="7116"/>
                                      <a:pt x="400160" y="13466"/>
                                    </a:cubicBezTo>
                                    <a:cubicBezTo>
                                      <a:pt x="384285" y="19816"/>
                                      <a:pt x="357615" y="17276"/>
                                      <a:pt x="346820" y="33151"/>
                                    </a:cubicBezTo>
                                    <a:cubicBezTo>
                                      <a:pt x="336025" y="49026"/>
                                      <a:pt x="349360" y="79506"/>
                                      <a:pt x="346820" y="92841"/>
                                    </a:cubicBezTo>
                                    <a:cubicBezTo>
                                      <a:pt x="344280" y="106176"/>
                                      <a:pt x="337295" y="109351"/>
                                      <a:pt x="333485" y="99826"/>
                                    </a:cubicBezTo>
                                    <a:cubicBezTo>
                                      <a:pt x="329675" y="90301"/>
                                      <a:pt x="336660" y="59821"/>
                                      <a:pt x="327135" y="46486"/>
                                    </a:cubicBezTo>
                                    <a:cubicBezTo>
                                      <a:pt x="317610" y="33151"/>
                                      <a:pt x="297925" y="28071"/>
                                      <a:pt x="287130" y="33151"/>
                                    </a:cubicBezTo>
                                    <a:cubicBezTo>
                                      <a:pt x="276335" y="38231"/>
                                      <a:pt x="283320" y="62361"/>
                                      <a:pt x="273795" y="73156"/>
                                    </a:cubicBezTo>
                                    <a:cubicBezTo>
                                      <a:pt x="264270" y="83951"/>
                                      <a:pt x="254110" y="89031"/>
                                      <a:pt x="240775" y="86491"/>
                                    </a:cubicBezTo>
                                    <a:cubicBezTo>
                                      <a:pt x="227440" y="83951"/>
                                      <a:pt x="205850" y="70616"/>
                                      <a:pt x="207120" y="59821"/>
                                    </a:cubicBezTo>
                                    <a:cubicBezTo>
                                      <a:pt x="208390" y="49026"/>
                                      <a:pt x="249665" y="38231"/>
                                      <a:pt x="247125" y="33151"/>
                                    </a:cubicBezTo>
                                    <a:cubicBezTo>
                                      <a:pt x="244585" y="28071"/>
                                      <a:pt x="210930" y="30611"/>
                                      <a:pt x="193785" y="33151"/>
                                    </a:cubicBezTo>
                                    <a:cubicBezTo>
                                      <a:pt x="176640" y="35691"/>
                                      <a:pt x="177910" y="42676"/>
                                      <a:pt x="160765" y="46486"/>
                                    </a:cubicBezTo>
                                    <a:cubicBezTo>
                                      <a:pt x="143620" y="50296"/>
                                      <a:pt x="130285" y="50931"/>
                                      <a:pt x="107425" y="53471"/>
                                    </a:cubicBezTo>
                                    <a:cubicBezTo>
                                      <a:pt x="84565" y="56011"/>
                                      <a:pt x="62975" y="50296"/>
                                      <a:pt x="47100" y="59821"/>
                                    </a:cubicBezTo>
                                    <a:cubicBezTo>
                                      <a:pt x="31225" y="69346"/>
                                      <a:pt x="36940" y="87761"/>
                                      <a:pt x="27415" y="99826"/>
                                    </a:cubicBezTo>
                                    <a:cubicBezTo>
                                      <a:pt x="17890" y="111891"/>
                                      <a:pt x="-4335" y="115701"/>
                                      <a:pt x="745" y="119511"/>
                                    </a:cubicBezTo>
                                    <a:cubicBezTo>
                                      <a:pt x="5825" y="123321"/>
                                      <a:pt x="32495" y="120781"/>
                                      <a:pt x="54085" y="119511"/>
                                    </a:cubicBezTo>
                                    <a:cubicBezTo>
                                      <a:pt x="75675" y="118241"/>
                                      <a:pt x="95360" y="110621"/>
                                      <a:pt x="107425" y="113161"/>
                                    </a:cubicBezTo>
                                    <a:cubicBezTo>
                                      <a:pt x="119490" y="115701"/>
                                      <a:pt x="122030" y="126496"/>
                                      <a:pt x="113775" y="132846"/>
                                    </a:cubicBezTo>
                                    <a:cubicBezTo>
                                      <a:pt x="105520" y="139196"/>
                                      <a:pt x="78215" y="135386"/>
                                      <a:pt x="67420" y="146181"/>
                                    </a:cubicBezTo>
                                    <a:cubicBezTo>
                                      <a:pt x="56625" y="156976"/>
                                      <a:pt x="44560" y="186186"/>
                                      <a:pt x="60435" y="186186"/>
                                    </a:cubicBezTo>
                                    <a:cubicBezTo>
                                      <a:pt x="76310" y="186186"/>
                                      <a:pt x="123300" y="152531"/>
                                      <a:pt x="147430" y="146181"/>
                                    </a:cubicBezTo>
                                    <a:cubicBezTo>
                                      <a:pt x="171560" y="139831"/>
                                      <a:pt x="174100" y="143641"/>
                                      <a:pt x="180450" y="153166"/>
                                    </a:cubicBezTo>
                                    <a:cubicBezTo>
                                      <a:pt x="186800" y="162691"/>
                                      <a:pt x="196325" y="184916"/>
                                      <a:pt x="180450" y="193171"/>
                                    </a:cubicBezTo>
                                    <a:cubicBezTo>
                                      <a:pt x="164575" y="201426"/>
                                      <a:pt x="122030" y="186821"/>
                                      <a:pt x="100440" y="193171"/>
                                    </a:cubicBezTo>
                                    <a:cubicBezTo>
                                      <a:pt x="78850" y="199521"/>
                                      <a:pt x="66785" y="219841"/>
                                      <a:pt x="73770" y="226191"/>
                                    </a:cubicBezTo>
                                    <a:cubicBezTo>
                                      <a:pt x="80755" y="232541"/>
                                      <a:pt x="113775" y="222381"/>
                                      <a:pt x="134095" y="226191"/>
                                    </a:cubicBezTo>
                                    <a:cubicBezTo>
                                      <a:pt x="154415" y="230001"/>
                                      <a:pt x="159495" y="239526"/>
                                      <a:pt x="174100" y="246511"/>
                                    </a:cubicBezTo>
                                    <a:cubicBezTo>
                                      <a:pt x="188705" y="253496"/>
                                      <a:pt x="191245" y="257306"/>
                                      <a:pt x="207120" y="259846"/>
                                    </a:cubicBezTo>
                                    <a:cubicBezTo>
                                      <a:pt x="222995" y="262386"/>
                                      <a:pt x="232520" y="258576"/>
                                      <a:pt x="254110" y="259846"/>
                                    </a:cubicBezTo>
                                    <a:cubicBezTo>
                                      <a:pt x="275700" y="261116"/>
                                      <a:pt x="292845" y="267466"/>
                                      <a:pt x="313800" y="266196"/>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9" name="任意多边形 328"/>
                              <p:cNvSpPr/>
                              <p:nvPr/>
                            </p:nvSpPr>
                            <p:spPr>
                              <a:xfrm>
                                <a:off x="3898" y="1705"/>
                                <a:ext cx="189" cy="111"/>
                              </a:xfrm>
                              <a:custGeom>
                                <a:avLst/>
                                <a:gdLst>
                                  <a:gd name="connisteX0" fmla="*/ 55 w 120118"/>
                                  <a:gd name="connsiteY0" fmla="*/ 40093 h 70573"/>
                                  <a:gd name="connisteX1" fmla="*/ 40060 w 120118"/>
                                  <a:gd name="connsiteY1" fmla="*/ 66763 h 70573"/>
                                  <a:gd name="connisteX2" fmla="*/ 80065 w 120118"/>
                                  <a:gd name="connsiteY2" fmla="*/ 66763 h 70573"/>
                                  <a:gd name="connisteX3" fmla="*/ 120070 w 120118"/>
                                  <a:gd name="connsiteY3" fmla="*/ 40093 h 70573"/>
                                  <a:gd name="connisteX4" fmla="*/ 86415 w 120118"/>
                                  <a:gd name="connsiteY4" fmla="*/ 19773 h 70573"/>
                                  <a:gd name="connisteX5" fmla="*/ 66730 w 120118"/>
                                  <a:gd name="connsiteY5" fmla="*/ 88 h 70573"/>
                                  <a:gd name="connisteX6" fmla="*/ 33075 w 120118"/>
                                  <a:gd name="connsiteY6" fmla="*/ 26758 h 70573"/>
                                  <a:gd name="connisteX7" fmla="*/ 55 w 120118"/>
                                  <a:gd name="connsiteY7" fmla="*/ 40093 h 70573"/>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Lst>
                                <a:rect l="l" t="t" r="r" b="b"/>
                                <a:pathLst>
                                  <a:path w="120118" h="70573">
                                    <a:moveTo>
                                      <a:pt x="55" y="40093"/>
                                    </a:moveTo>
                                    <a:cubicBezTo>
                                      <a:pt x="1325" y="48348"/>
                                      <a:pt x="24185" y="61683"/>
                                      <a:pt x="40060" y="66763"/>
                                    </a:cubicBezTo>
                                    <a:cubicBezTo>
                                      <a:pt x="55935" y="71843"/>
                                      <a:pt x="64190" y="71843"/>
                                      <a:pt x="80065" y="66763"/>
                                    </a:cubicBezTo>
                                    <a:cubicBezTo>
                                      <a:pt x="95940" y="61683"/>
                                      <a:pt x="118800" y="49618"/>
                                      <a:pt x="120070" y="40093"/>
                                    </a:cubicBezTo>
                                    <a:cubicBezTo>
                                      <a:pt x="121340" y="30568"/>
                                      <a:pt x="97210" y="28028"/>
                                      <a:pt x="86415" y="19773"/>
                                    </a:cubicBezTo>
                                    <a:cubicBezTo>
                                      <a:pt x="75620" y="11518"/>
                                      <a:pt x="77525" y="-1182"/>
                                      <a:pt x="66730" y="88"/>
                                    </a:cubicBezTo>
                                    <a:cubicBezTo>
                                      <a:pt x="55935" y="1358"/>
                                      <a:pt x="46410" y="18503"/>
                                      <a:pt x="33075" y="26758"/>
                                    </a:cubicBezTo>
                                    <a:cubicBezTo>
                                      <a:pt x="19740" y="35013"/>
                                      <a:pt x="-1215" y="31838"/>
                                      <a:pt x="55" y="40093"/>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0" name="任意多边形 329"/>
                              <p:cNvSpPr/>
                              <p:nvPr/>
                            </p:nvSpPr>
                            <p:spPr>
                              <a:xfrm>
                                <a:off x="3760" y="1359"/>
                                <a:ext cx="278" cy="235"/>
                              </a:xfrm>
                              <a:custGeom>
                                <a:avLst/>
                                <a:gdLst>
                                  <a:gd name="connisteX0" fmla="*/ 61276 w 176752"/>
                                  <a:gd name="connsiteY0" fmla="*/ 139862 h 149284"/>
                                  <a:gd name="connisteX1" fmla="*/ 101281 w 176752"/>
                                  <a:gd name="connsiteY1" fmla="*/ 146212 h 149284"/>
                                  <a:gd name="connisteX2" fmla="*/ 141286 w 176752"/>
                                  <a:gd name="connsiteY2" fmla="*/ 113192 h 149284"/>
                                  <a:gd name="connisteX3" fmla="*/ 174306 w 176752"/>
                                  <a:gd name="connsiteY3" fmla="*/ 99857 h 149284"/>
                                  <a:gd name="connisteX4" fmla="*/ 167956 w 176752"/>
                                  <a:gd name="connsiteY4" fmla="*/ 59852 h 149284"/>
                                  <a:gd name="connisteX5" fmla="*/ 134301 w 176752"/>
                                  <a:gd name="connsiteY5" fmla="*/ 46517 h 149284"/>
                                  <a:gd name="connisteX6" fmla="*/ 101281 w 176752"/>
                                  <a:gd name="connsiteY6" fmla="*/ 19847 h 149284"/>
                                  <a:gd name="connisteX7" fmla="*/ 47941 w 176752"/>
                                  <a:gd name="connsiteY7" fmla="*/ 162 h 149284"/>
                                  <a:gd name="connisteX8" fmla="*/ 34606 w 176752"/>
                                  <a:gd name="connsiteY8" fmla="*/ 13497 h 149284"/>
                                  <a:gd name="connisteX9" fmla="*/ 61276 w 176752"/>
                                  <a:gd name="connsiteY9" fmla="*/ 40167 h 149284"/>
                                  <a:gd name="connisteX10" fmla="*/ 21271 w 176752"/>
                                  <a:gd name="connsiteY10" fmla="*/ 46517 h 149284"/>
                                  <a:gd name="connisteX11" fmla="*/ 1586 w 176752"/>
                                  <a:gd name="connsiteY11" fmla="*/ 73187 h 149284"/>
                                  <a:gd name="connisteX12" fmla="*/ 54291 w 176752"/>
                                  <a:gd name="connsiteY12" fmla="*/ 93507 h 149284"/>
                                  <a:gd name="connisteX13" fmla="*/ 61276 w 176752"/>
                                  <a:gd name="connsiteY13" fmla="*/ 139862 h 149284"/>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Lst>
                                <a:rect l="l" t="t" r="r" b="b"/>
                                <a:pathLst>
                                  <a:path w="176753" h="149285">
                                    <a:moveTo>
                                      <a:pt x="61276" y="139862"/>
                                    </a:moveTo>
                                    <a:cubicBezTo>
                                      <a:pt x="70801" y="150657"/>
                                      <a:pt x="85406" y="151292"/>
                                      <a:pt x="101281" y="146212"/>
                                    </a:cubicBezTo>
                                    <a:cubicBezTo>
                                      <a:pt x="117156" y="141132"/>
                                      <a:pt x="126681" y="122717"/>
                                      <a:pt x="141286" y="113192"/>
                                    </a:cubicBezTo>
                                    <a:cubicBezTo>
                                      <a:pt x="155891" y="103667"/>
                                      <a:pt x="169226" y="110652"/>
                                      <a:pt x="174306" y="99857"/>
                                    </a:cubicBezTo>
                                    <a:cubicBezTo>
                                      <a:pt x="179386" y="89062"/>
                                      <a:pt x="176211" y="70647"/>
                                      <a:pt x="167956" y="59852"/>
                                    </a:cubicBezTo>
                                    <a:cubicBezTo>
                                      <a:pt x="159701" y="49057"/>
                                      <a:pt x="147636" y="54772"/>
                                      <a:pt x="134301" y="46517"/>
                                    </a:cubicBezTo>
                                    <a:cubicBezTo>
                                      <a:pt x="120966" y="38262"/>
                                      <a:pt x="118426" y="29372"/>
                                      <a:pt x="101281" y="19847"/>
                                    </a:cubicBezTo>
                                    <a:cubicBezTo>
                                      <a:pt x="84136" y="10322"/>
                                      <a:pt x="61276" y="1432"/>
                                      <a:pt x="47941" y="162"/>
                                    </a:cubicBezTo>
                                    <a:cubicBezTo>
                                      <a:pt x="34606" y="-1108"/>
                                      <a:pt x="32066" y="5242"/>
                                      <a:pt x="34606" y="13497"/>
                                    </a:cubicBezTo>
                                    <a:cubicBezTo>
                                      <a:pt x="37146" y="21752"/>
                                      <a:pt x="63816" y="33817"/>
                                      <a:pt x="61276" y="40167"/>
                                    </a:cubicBezTo>
                                    <a:cubicBezTo>
                                      <a:pt x="58736" y="46517"/>
                                      <a:pt x="33336" y="40167"/>
                                      <a:pt x="21271" y="46517"/>
                                    </a:cubicBezTo>
                                    <a:cubicBezTo>
                                      <a:pt x="9206" y="52867"/>
                                      <a:pt x="-4764" y="63662"/>
                                      <a:pt x="1586" y="73187"/>
                                    </a:cubicBezTo>
                                    <a:cubicBezTo>
                                      <a:pt x="7936" y="82712"/>
                                      <a:pt x="42226" y="80172"/>
                                      <a:pt x="54291" y="93507"/>
                                    </a:cubicBezTo>
                                    <a:cubicBezTo>
                                      <a:pt x="66356" y="106842"/>
                                      <a:pt x="51751" y="129067"/>
                                      <a:pt x="61276" y="139862"/>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1" name="任意多边形 330"/>
                            <p:cNvSpPr/>
                            <p:nvPr/>
                          </p:nvSpPr>
                          <p:spPr>
                            <a:xfrm>
                              <a:off x="4399" y="1368"/>
                              <a:ext cx="1474" cy="972"/>
                            </a:xfrm>
                            <a:custGeom>
                              <a:avLst/>
                              <a:gdLst>
                                <a:gd name="connisteX0" fmla="*/ 94463 w 935734"/>
                                <a:gd name="connsiteY0" fmla="*/ 864 h 617220"/>
                                <a:gd name="connisteX1" fmla="*/ 41123 w 935734"/>
                                <a:gd name="connsiteY1" fmla="*/ 27534 h 617220"/>
                                <a:gd name="connisteX2" fmla="*/ 1118 w 935734"/>
                                <a:gd name="connsiteY2" fmla="*/ 67539 h 617220"/>
                                <a:gd name="connisteX3" fmla="*/ 21438 w 935734"/>
                                <a:gd name="connsiteY3" fmla="*/ 120879 h 617220"/>
                                <a:gd name="connisteX4" fmla="*/ 94463 w 935734"/>
                                <a:gd name="connsiteY4" fmla="*/ 174219 h 617220"/>
                                <a:gd name="connisteX5" fmla="*/ 121133 w 935734"/>
                                <a:gd name="connsiteY5" fmla="*/ 214224 h 617220"/>
                                <a:gd name="connisteX6" fmla="*/ 194793 w 935734"/>
                                <a:gd name="connsiteY6" fmla="*/ 180569 h 617220"/>
                                <a:gd name="connisteX7" fmla="*/ 281153 w 935734"/>
                                <a:gd name="connsiteY7" fmla="*/ 214224 h 617220"/>
                                <a:gd name="connisteX8" fmla="*/ 334493 w 935734"/>
                                <a:gd name="connsiteY8" fmla="*/ 187554 h 617220"/>
                                <a:gd name="connisteX9" fmla="*/ 361163 w 935734"/>
                                <a:gd name="connsiteY9" fmla="*/ 174219 h 617220"/>
                                <a:gd name="connisteX10" fmla="*/ 401168 w 935734"/>
                                <a:gd name="connsiteY10" fmla="*/ 174219 h 617220"/>
                                <a:gd name="connisteX11" fmla="*/ 441173 w 935734"/>
                                <a:gd name="connsiteY11" fmla="*/ 200889 h 617220"/>
                                <a:gd name="connisteX12" fmla="*/ 467843 w 935734"/>
                                <a:gd name="connsiteY12" fmla="*/ 240894 h 617220"/>
                                <a:gd name="connisteX13" fmla="*/ 467843 w 935734"/>
                                <a:gd name="connsiteY13" fmla="*/ 267564 h 617220"/>
                                <a:gd name="connisteX14" fmla="*/ 534518 w 935734"/>
                                <a:gd name="connsiteY14" fmla="*/ 273914 h 617220"/>
                                <a:gd name="connisteX15" fmla="*/ 574523 w 935734"/>
                                <a:gd name="connsiteY15" fmla="*/ 340589 h 617220"/>
                                <a:gd name="connisteX16" fmla="*/ 514198 w 935734"/>
                                <a:gd name="connsiteY16" fmla="*/ 380594 h 617220"/>
                                <a:gd name="connisteX17" fmla="*/ 494513 w 935734"/>
                                <a:gd name="connsiteY17" fmla="*/ 413614 h 617220"/>
                                <a:gd name="connisteX18" fmla="*/ 420853 w 935734"/>
                                <a:gd name="connsiteY18" fmla="*/ 420599 h 617220"/>
                                <a:gd name="connisteX19" fmla="*/ 394183 w 935734"/>
                                <a:gd name="connsiteY19" fmla="*/ 473939 h 617220"/>
                                <a:gd name="connisteX20" fmla="*/ 507848 w 935734"/>
                                <a:gd name="connsiteY20" fmla="*/ 473939 h 617220"/>
                                <a:gd name="connisteX21" fmla="*/ 494513 w 935734"/>
                                <a:gd name="connsiteY21" fmla="*/ 447269 h 617220"/>
                                <a:gd name="connisteX22" fmla="*/ 521183 w 935734"/>
                                <a:gd name="connsiteY22" fmla="*/ 473939 h 617220"/>
                                <a:gd name="connisteX23" fmla="*/ 534518 w 935734"/>
                                <a:gd name="connsiteY23" fmla="*/ 487274 h 617220"/>
                                <a:gd name="connisteX24" fmla="*/ 547853 w 935734"/>
                                <a:gd name="connsiteY24" fmla="*/ 533629 h 617220"/>
                                <a:gd name="connisteX25" fmla="*/ 607543 w 935734"/>
                                <a:gd name="connsiteY25" fmla="*/ 567284 h 617220"/>
                                <a:gd name="connisteX26" fmla="*/ 720573 w 935734"/>
                                <a:gd name="connsiteY26" fmla="*/ 593954 h 617220"/>
                                <a:gd name="connisteX27" fmla="*/ 787248 w 935734"/>
                                <a:gd name="connsiteY27" fmla="*/ 607289 h 617220"/>
                                <a:gd name="connisteX28" fmla="*/ 840588 w 935734"/>
                                <a:gd name="connsiteY28" fmla="*/ 613639 h 617220"/>
                                <a:gd name="connisteX29" fmla="*/ 780898 w 935734"/>
                                <a:gd name="connsiteY29" fmla="*/ 560299 h 617220"/>
                                <a:gd name="connisteX30" fmla="*/ 727558 w 935734"/>
                                <a:gd name="connsiteY30" fmla="*/ 513944 h 617220"/>
                                <a:gd name="connisteX31" fmla="*/ 794233 w 935734"/>
                                <a:gd name="connsiteY31" fmla="*/ 533629 h 617220"/>
                                <a:gd name="connisteX32" fmla="*/ 820903 w 935734"/>
                                <a:gd name="connsiteY32" fmla="*/ 546964 h 617220"/>
                                <a:gd name="connisteX33" fmla="*/ 860908 w 935734"/>
                                <a:gd name="connsiteY33" fmla="*/ 527279 h 617220"/>
                                <a:gd name="connisteX34" fmla="*/ 834238 w 935734"/>
                                <a:gd name="connsiteY34" fmla="*/ 480289 h 617220"/>
                                <a:gd name="connisteX35" fmla="*/ 800583 w 935734"/>
                                <a:gd name="connsiteY35" fmla="*/ 426949 h 617220"/>
                                <a:gd name="connisteX36" fmla="*/ 733908 w 935734"/>
                                <a:gd name="connsiteY36" fmla="*/ 407264 h 617220"/>
                                <a:gd name="connisteX37" fmla="*/ 747243 w 935734"/>
                                <a:gd name="connsiteY37" fmla="*/ 360909 h 617220"/>
                                <a:gd name="connisteX38" fmla="*/ 807568 w 935734"/>
                                <a:gd name="connsiteY38" fmla="*/ 426949 h 617220"/>
                                <a:gd name="connisteX39" fmla="*/ 853923 w 935734"/>
                                <a:gd name="connsiteY39" fmla="*/ 433934 h 617220"/>
                                <a:gd name="connisteX40" fmla="*/ 900913 w 935734"/>
                                <a:gd name="connsiteY40" fmla="*/ 426949 h 617220"/>
                                <a:gd name="connisteX41" fmla="*/ 933933 w 935734"/>
                                <a:gd name="connsiteY41" fmla="*/ 374244 h 617220"/>
                                <a:gd name="connisteX42" fmla="*/ 920598 w 935734"/>
                                <a:gd name="connsiteY42" fmla="*/ 347574 h 617220"/>
                                <a:gd name="connisteX43" fmla="*/ 853923 w 935734"/>
                                <a:gd name="connsiteY43" fmla="*/ 334239 h 617220"/>
                                <a:gd name="connisteX44" fmla="*/ 853923 w 935734"/>
                                <a:gd name="connsiteY44" fmla="*/ 294234 h 617220"/>
                                <a:gd name="connisteX45" fmla="*/ 787248 w 935734"/>
                                <a:gd name="connsiteY45" fmla="*/ 287249 h 617220"/>
                                <a:gd name="connisteX46" fmla="*/ 747243 w 935734"/>
                                <a:gd name="connsiteY46" fmla="*/ 273914 h 617220"/>
                                <a:gd name="connisteX47" fmla="*/ 714223 w 935734"/>
                                <a:gd name="connsiteY47" fmla="*/ 240894 h 617220"/>
                                <a:gd name="connisteX48" fmla="*/ 667233 w 935734"/>
                                <a:gd name="connsiteY48" fmla="*/ 220574 h 617220"/>
                                <a:gd name="connisteX49" fmla="*/ 720573 w 935734"/>
                                <a:gd name="connsiteY49" fmla="*/ 187554 h 617220"/>
                                <a:gd name="connisteX50" fmla="*/ 674218 w 935734"/>
                                <a:gd name="connsiteY50" fmla="*/ 160884 h 617220"/>
                                <a:gd name="connisteX51" fmla="*/ 613893 w 935734"/>
                                <a:gd name="connsiteY51" fmla="*/ 153899 h 617220"/>
                                <a:gd name="connisteX52" fmla="*/ 580873 w 935734"/>
                                <a:gd name="connsiteY52" fmla="*/ 107544 h 617220"/>
                                <a:gd name="connisteX53" fmla="*/ 527533 w 935734"/>
                                <a:gd name="connsiteY53" fmla="*/ 127229 h 617220"/>
                                <a:gd name="connisteX54" fmla="*/ 487528 w 935734"/>
                                <a:gd name="connsiteY54" fmla="*/ 67539 h 617220"/>
                                <a:gd name="connisteX55" fmla="*/ 447523 w 935734"/>
                                <a:gd name="connsiteY55" fmla="*/ 47854 h 617220"/>
                                <a:gd name="connisteX56" fmla="*/ 387833 w 935734"/>
                                <a:gd name="connsiteY56" fmla="*/ 67539 h 617220"/>
                                <a:gd name="connisteX57" fmla="*/ 354178 w 935734"/>
                                <a:gd name="connsiteY57" fmla="*/ 94209 h 617220"/>
                                <a:gd name="connisteX58" fmla="*/ 300838 w 935734"/>
                                <a:gd name="connsiteY58" fmla="*/ 54204 h 617220"/>
                                <a:gd name="connisteX59" fmla="*/ 274168 w 935734"/>
                                <a:gd name="connsiteY59" fmla="*/ 14199 h 617220"/>
                                <a:gd name="connisteX60" fmla="*/ 181458 w 935734"/>
                                <a:gd name="connsiteY60" fmla="*/ 21184 h 617220"/>
                                <a:gd name="connisteX61" fmla="*/ 194793 w 935734"/>
                                <a:gd name="connsiteY61" fmla="*/ 67539 h 617220"/>
                                <a:gd name="connisteX62" fmla="*/ 161138 w 935734"/>
                                <a:gd name="connsiteY62" fmla="*/ 87859 h 617220"/>
                                <a:gd name="connisteX63" fmla="*/ 154788 w 935734"/>
                                <a:gd name="connsiteY63" fmla="*/ 113894 h 617220"/>
                                <a:gd name="connisteX64" fmla="*/ 101448 w 935734"/>
                                <a:gd name="connsiteY64" fmla="*/ 113894 h 617220"/>
                                <a:gd name="connisteX65" fmla="*/ 128118 w 935734"/>
                                <a:gd name="connsiteY65" fmla="*/ 67539 h 617220"/>
                                <a:gd name="connisteX66" fmla="*/ 101448 w 935734"/>
                                <a:gd name="connsiteY66" fmla="*/ 54204 h 617220"/>
                                <a:gd name="connisteX67" fmla="*/ 94463 w 935734"/>
                                <a:gd name="connsiteY67" fmla="*/ 864 h 617220"/>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 ang="0">
                                  <a:pos x="connisteX56" y="connsiteY56"/>
                                </a:cxn>
                                <a:cxn ang="0">
                                  <a:pos x="connisteX57" y="connsiteY57"/>
                                </a:cxn>
                                <a:cxn ang="0">
                                  <a:pos x="connisteX58" y="connsiteY58"/>
                                </a:cxn>
                                <a:cxn ang="0">
                                  <a:pos x="connisteX59" y="connsiteY59"/>
                                </a:cxn>
                                <a:cxn ang="0">
                                  <a:pos x="connisteX60" y="connsiteY60"/>
                                </a:cxn>
                                <a:cxn ang="0">
                                  <a:pos x="connisteX61" y="connsiteY61"/>
                                </a:cxn>
                                <a:cxn ang="0">
                                  <a:pos x="connisteX62" y="connsiteY62"/>
                                </a:cxn>
                                <a:cxn ang="0">
                                  <a:pos x="connisteX63" y="connsiteY63"/>
                                </a:cxn>
                                <a:cxn ang="0">
                                  <a:pos x="connisteX64" y="connsiteY64"/>
                                </a:cxn>
                                <a:cxn ang="0">
                                  <a:pos x="connisteX65" y="connsiteY65"/>
                                </a:cxn>
                                <a:cxn ang="0">
                                  <a:pos x="connisteX66" y="connsiteY66"/>
                                </a:cxn>
                                <a:cxn ang="0">
                                  <a:pos x="connisteX67" y="connsiteY67"/>
                                </a:cxn>
                              </a:cxnLst>
                              <a:rect l="l" t="t" r="r" b="b"/>
                              <a:pathLst>
                                <a:path w="935735" h="617220">
                                  <a:moveTo>
                                    <a:pt x="94464" y="864"/>
                                  </a:moveTo>
                                  <a:cubicBezTo>
                                    <a:pt x="82399" y="-4216"/>
                                    <a:pt x="59539" y="14199"/>
                                    <a:pt x="41124" y="27534"/>
                                  </a:cubicBezTo>
                                  <a:cubicBezTo>
                                    <a:pt x="22709" y="40869"/>
                                    <a:pt x="4929" y="49124"/>
                                    <a:pt x="1119" y="67539"/>
                                  </a:cubicBezTo>
                                  <a:cubicBezTo>
                                    <a:pt x="-2691" y="85954"/>
                                    <a:pt x="3024" y="99289"/>
                                    <a:pt x="21439" y="120879"/>
                                  </a:cubicBezTo>
                                  <a:cubicBezTo>
                                    <a:pt x="39854" y="142469"/>
                                    <a:pt x="74779" y="155804"/>
                                    <a:pt x="94464" y="174219"/>
                                  </a:cubicBezTo>
                                  <a:cubicBezTo>
                                    <a:pt x="114149" y="192634"/>
                                    <a:pt x="100814" y="212954"/>
                                    <a:pt x="121134" y="214224"/>
                                  </a:cubicBezTo>
                                  <a:cubicBezTo>
                                    <a:pt x="141454" y="215494"/>
                                    <a:pt x="163044" y="180569"/>
                                    <a:pt x="194794" y="180569"/>
                                  </a:cubicBezTo>
                                  <a:cubicBezTo>
                                    <a:pt x="226544" y="180569"/>
                                    <a:pt x="253214" y="212954"/>
                                    <a:pt x="281154" y="214224"/>
                                  </a:cubicBezTo>
                                  <a:cubicBezTo>
                                    <a:pt x="309094" y="215494"/>
                                    <a:pt x="318619" y="195809"/>
                                    <a:pt x="334494" y="187554"/>
                                  </a:cubicBezTo>
                                  <a:cubicBezTo>
                                    <a:pt x="350369" y="179299"/>
                                    <a:pt x="347829" y="176759"/>
                                    <a:pt x="361164" y="174219"/>
                                  </a:cubicBezTo>
                                  <a:cubicBezTo>
                                    <a:pt x="374499" y="171679"/>
                                    <a:pt x="385294" y="169139"/>
                                    <a:pt x="401169" y="174219"/>
                                  </a:cubicBezTo>
                                  <a:cubicBezTo>
                                    <a:pt x="417044" y="179299"/>
                                    <a:pt x="427839" y="187554"/>
                                    <a:pt x="441174" y="200889"/>
                                  </a:cubicBezTo>
                                  <a:cubicBezTo>
                                    <a:pt x="454509" y="214224"/>
                                    <a:pt x="462764" y="227559"/>
                                    <a:pt x="467844" y="240894"/>
                                  </a:cubicBezTo>
                                  <a:cubicBezTo>
                                    <a:pt x="472924" y="254229"/>
                                    <a:pt x="454509" y="261214"/>
                                    <a:pt x="467844" y="267564"/>
                                  </a:cubicBezTo>
                                  <a:cubicBezTo>
                                    <a:pt x="481179" y="273914"/>
                                    <a:pt x="512929" y="259309"/>
                                    <a:pt x="534519" y="273914"/>
                                  </a:cubicBezTo>
                                  <a:cubicBezTo>
                                    <a:pt x="556109" y="288519"/>
                                    <a:pt x="578334" y="318999"/>
                                    <a:pt x="574524" y="340589"/>
                                  </a:cubicBezTo>
                                  <a:cubicBezTo>
                                    <a:pt x="570714" y="362179"/>
                                    <a:pt x="530074" y="365989"/>
                                    <a:pt x="514199" y="380594"/>
                                  </a:cubicBezTo>
                                  <a:cubicBezTo>
                                    <a:pt x="498324" y="395199"/>
                                    <a:pt x="512929" y="405359"/>
                                    <a:pt x="494514" y="413614"/>
                                  </a:cubicBezTo>
                                  <a:cubicBezTo>
                                    <a:pt x="476099" y="421869"/>
                                    <a:pt x="441174" y="408534"/>
                                    <a:pt x="420854" y="420599"/>
                                  </a:cubicBezTo>
                                  <a:cubicBezTo>
                                    <a:pt x="400534" y="432664"/>
                                    <a:pt x="377039" y="463144"/>
                                    <a:pt x="394184" y="473939"/>
                                  </a:cubicBezTo>
                                  <a:cubicBezTo>
                                    <a:pt x="411329" y="484734"/>
                                    <a:pt x="487529" y="479019"/>
                                    <a:pt x="507849" y="473939"/>
                                  </a:cubicBezTo>
                                  <a:cubicBezTo>
                                    <a:pt x="528169" y="468859"/>
                                    <a:pt x="491974" y="447269"/>
                                    <a:pt x="494514" y="447269"/>
                                  </a:cubicBezTo>
                                  <a:cubicBezTo>
                                    <a:pt x="497054" y="447269"/>
                                    <a:pt x="512929" y="465684"/>
                                    <a:pt x="521184" y="473939"/>
                                  </a:cubicBezTo>
                                  <a:cubicBezTo>
                                    <a:pt x="529439" y="482194"/>
                                    <a:pt x="529439" y="475209"/>
                                    <a:pt x="534519" y="487274"/>
                                  </a:cubicBezTo>
                                  <a:cubicBezTo>
                                    <a:pt x="539599" y="499339"/>
                                    <a:pt x="533249" y="517754"/>
                                    <a:pt x="547854" y="533629"/>
                                  </a:cubicBezTo>
                                  <a:cubicBezTo>
                                    <a:pt x="562459" y="549504"/>
                                    <a:pt x="573254" y="555219"/>
                                    <a:pt x="607544" y="567284"/>
                                  </a:cubicBezTo>
                                  <a:cubicBezTo>
                                    <a:pt x="641834" y="579349"/>
                                    <a:pt x="684379" y="585699"/>
                                    <a:pt x="720574" y="593954"/>
                                  </a:cubicBezTo>
                                  <a:cubicBezTo>
                                    <a:pt x="756769" y="602209"/>
                                    <a:pt x="763119" y="603479"/>
                                    <a:pt x="787249" y="607289"/>
                                  </a:cubicBezTo>
                                  <a:cubicBezTo>
                                    <a:pt x="811379" y="611099"/>
                                    <a:pt x="841859" y="623164"/>
                                    <a:pt x="840589" y="613639"/>
                                  </a:cubicBezTo>
                                  <a:cubicBezTo>
                                    <a:pt x="839319" y="604114"/>
                                    <a:pt x="803759" y="579984"/>
                                    <a:pt x="780899" y="560299"/>
                                  </a:cubicBezTo>
                                  <a:cubicBezTo>
                                    <a:pt x="758039" y="540614"/>
                                    <a:pt x="725019" y="519024"/>
                                    <a:pt x="727559" y="513944"/>
                                  </a:cubicBezTo>
                                  <a:cubicBezTo>
                                    <a:pt x="730099" y="508864"/>
                                    <a:pt x="775819" y="527279"/>
                                    <a:pt x="794234" y="533629"/>
                                  </a:cubicBezTo>
                                  <a:cubicBezTo>
                                    <a:pt x="812649" y="539979"/>
                                    <a:pt x="807569" y="548234"/>
                                    <a:pt x="820904" y="546964"/>
                                  </a:cubicBezTo>
                                  <a:cubicBezTo>
                                    <a:pt x="834239" y="545694"/>
                                    <a:pt x="858369" y="540614"/>
                                    <a:pt x="860909" y="527279"/>
                                  </a:cubicBezTo>
                                  <a:cubicBezTo>
                                    <a:pt x="863449" y="513944"/>
                                    <a:pt x="846304" y="500609"/>
                                    <a:pt x="834239" y="480289"/>
                                  </a:cubicBezTo>
                                  <a:cubicBezTo>
                                    <a:pt x="822174" y="459969"/>
                                    <a:pt x="820904" y="441554"/>
                                    <a:pt x="800584" y="426949"/>
                                  </a:cubicBezTo>
                                  <a:cubicBezTo>
                                    <a:pt x="780264" y="412344"/>
                                    <a:pt x="744704" y="420599"/>
                                    <a:pt x="733909" y="407264"/>
                                  </a:cubicBezTo>
                                  <a:cubicBezTo>
                                    <a:pt x="723114" y="393929"/>
                                    <a:pt x="732639" y="357099"/>
                                    <a:pt x="747244" y="360909"/>
                                  </a:cubicBezTo>
                                  <a:cubicBezTo>
                                    <a:pt x="761849" y="364719"/>
                                    <a:pt x="785979" y="412344"/>
                                    <a:pt x="807569" y="426949"/>
                                  </a:cubicBezTo>
                                  <a:cubicBezTo>
                                    <a:pt x="829159" y="441554"/>
                                    <a:pt x="835509" y="433934"/>
                                    <a:pt x="853924" y="433934"/>
                                  </a:cubicBezTo>
                                  <a:cubicBezTo>
                                    <a:pt x="872339" y="433934"/>
                                    <a:pt x="885039" y="439014"/>
                                    <a:pt x="900914" y="426949"/>
                                  </a:cubicBezTo>
                                  <a:cubicBezTo>
                                    <a:pt x="916789" y="414884"/>
                                    <a:pt x="930124" y="390119"/>
                                    <a:pt x="933934" y="374244"/>
                                  </a:cubicBezTo>
                                  <a:cubicBezTo>
                                    <a:pt x="937744" y="358369"/>
                                    <a:pt x="936474" y="355829"/>
                                    <a:pt x="920599" y="347574"/>
                                  </a:cubicBezTo>
                                  <a:cubicBezTo>
                                    <a:pt x="904724" y="339319"/>
                                    <a:pt x="867259" y="345034"/>
                                    <a:pt x="853924" y="334239"/>
                                  </a:cubicBezTo>
                                  <a:cubicBezTo>
                                    <a:pt x="840589" y="323444"/>
                                    <a:pt x="867259" y="303759"/>
                                    <a:pt x="853924" y="294234"/>
                                  </a:cubicBezTo>
                                  <a:cubicBezTo>
                                    <a:pt x="840589" y="284709"/>
                                    <a:pt x="808839" y="291059"/>
                                    <a:pt x="787249" y="287249"/>
                                  </a:cubicBezTo>
                                  <a:cubicBezTo>
                                    <a:pt x="765659" y="283439"/>
                                    <a:pt x="761849" y="283439"/>
                                    <a:pt x="747244" y="273914"/>
                                  </a:cubicBezTo>
                                  <a:cubicBezTo>
                                    <a:pt x="732639" y="264389"/>
                                    <a:pt x="730099" y="251689"/>
                                    <a:pt x="714224" y="240894"/>
                                  </a:cubicBezTo>
                                  <a:cubicBezTo>
                                    <a:pt x="698349" y="230099"/>
                                    <a:pt x="665964" y="231369"/>
                                    <a:pt x="667234" y="220574"/>
                                  </a:cubicBezTo>
                                  <a:cubicBezTo>
                                    <a:pt x="668504" y="209779"/>
                                    <a:pt x="719304" y="199619"/>
                                    <a:pt x="720574" y="187554"/>
                                  </a:cubicBezTo>
                                  <a:cubicBezTo>
                                    <a:pt x="721844" y="175489"/>
                                    <a:pt x="695809" y="167869"/>
                                    <a:pt x="674219" y="160884"/>
                                  </a:cubicBezTo>
                                  <a:cubicBezTo>
                                    <a:pt x="652629" y="153899"/>
                                    <a:pt x="632309" y="164694"/>
                                    <a:pt x="613894" y="153899"/>
                                  </a:cubicBezTo>
                                  <a:cubicBezTo>
                                    <a:pt x="595479" y="143104"/>
                                    <a:pt x="598019" y="112624"/>
                                    <a:pt x="580874" y="107544"/>
                                  </a:cubicBezTo>
                                  <a:cubicBezTo>
                                    <a:pt x="563729" y="102464"/>
                                    <a:pt x="545949" y="135484"/>
                                    <a:pt x="527534" y="127229"/>
                                  </a:cubicBezTo>
                                  <a:cubicBezTo>
                                    <a:pt x="509119" y="118974"/>
                                    <a:pt x="503404" y="83414"/>
                                    <a:pt x="487529" y="67539"/>
                                  </a:cubicBezTo>
                                  <a:cubicBezTo>
                                    <a:pt x="471654" y="51664"/>
                                    <a:pt x="467209" y="47854"/>
                                    <a:pt x="447524" y="47854"/>
                                  </a:cubicBezTo>
                                  <a:cubicBezTo>
                                    <a:pt x="427839" y="47854"/>
                                    <a:pt x="406249" y="58014"/>
                                    <a:pt x="387834" y="67539"/>
                                  </a:cubicBezTo>
                                  <a:cubicBezTo>
                                    <a:pt x="369419" y="77064"/>
                                    <a:pt x="371324" y="96749"/>
                                    <a:pt x="354179" y="94209"/>
                                  </a:cubicBezTo>
                                  <a:cubicBezTo>
                                    <a:pt x="337034" y="91669"/>
                                    <a:pt x="316714" y="70079"/>
                                    <a:pt x="300839" y="54204"/>
                                  </a:cubicBezTo>
                                  <a:cubicBezTo>
                                    <a:pt x="284964" y="38329"/>
                                    <a:pt x="298299" y="20549"/>
                                    <a:pt x="274169" y="14199"/>
                                  </a:cubicBezTo>
                                  <a:cubicBezTo>
                                    <a:pt x="250039" y="7849"/>
                                    <a:pt x="197334" y="10389"/>
                                    <a:pt x="181459" y="21184"/>
                                  </a:cubicBezTo>
                                  <a:cubicBezTo>
                                    <a:pt x="165584" y="31979"/>
                                    <a:pt x="198604" y="54204"/>
                                    <a:pt x="194794" y="67539"/>
                                  </a:cubicBezTo>
                                  <a:cubicBezTo>
                                    <a:pt x="190984" y="80874"/>
                                    <a:pt x="169394" y="78334"/>
                                    <a:pt x="161139" y="87859"/>
                                  </a:cubicBezTo>
                                  <a:cubicBezTo>
                                    <a:pt x="152884" y="97384"/>
                                    <a:pt x="166854" y="108814"/>
                                    <a:pt x="154789" y="113894"/>
                                  </a:cubicBezTo>
                                  <a:cubicBezTo>
                                    <a:pt x="142724" y="118974"/>
                                    <a:pt x="106529" y="123419"/>
                                    <a:pt x="101449" y="113894"/>
                                  </a:cubicBezTo>
                                  <a:cubicBezTo>
                                    <a:pt x="96369" y="104369"/>
                                    <a:pt x="128119" y="79604"/>
                                    <a:pt x="128119" y="67539"/>
                                  </a:cubicBezTo>
                                  <a:cubicBezTo>
                                    <a:pt x="128119" y="55474"/>
                                    <a:pt x="108434" y="67539"/>
                                    <a:pt x="101449" y="54204"/>
                                  </a:cubicBezTo>
                                  <a:cubicBezTo>
                                    <a:pt x="94464" y="40869"/>
                                    <a:pt x="106529" y="5944"/>
                                    <a:pt x="94464" y="864"/>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331"/>
                          <p:cNvGrpSpPr/>
                          <p:nvPr/>
                        </p:nvGrpSpPr>
                        <p:grpSpPr>
                          <a:xfrm>
                            <a:off x="87" y="2155"/>
                            <a:ext cx="328" cy="882"/>
                            <a:chOff x="87" y="2155"/>
                            <a:chExt cx="328" cy="882"/>
                          </a:xfrm>
                          <a:grpFill/>
                        </p:grpSpPr>
                        <p:sp>
                          <p:nvSpPr>
                            <p:cNvPr id="333" name="任意多边形 332"/>
                            <p:cNvSpPr/>
                            <p:nvPr/>
                          </p:nvSpPr>
                          <p:spPr>
                            <a:xfrm>
                              <a:off x="126" y="2155"/>
                              <a:ext cx="93" cy="91"/>
                            </a:xfrm>
                            <a:custGeom>
                              <a:avLst/>
                              <a:gdLst>
                                <a:gd name="connisteX0" fmla="*/ 15460 w 58896"/>
                                <a:gd name="connsiteY0" fmla="*/ 53665 h 57640"/>
                                <a:gd name="connisteX1" fmla="*/ 55465 w 58896"/>
                                <a:gd name="connsiteY1" fmla="*/ 46680 h 57640"/>
                                <a:gd name="connisteX2" fmla="*/ 48480 w 58896"/>
                                <a:gd name="connsiteY2" fmla="*/ 6675 h 57640"/>
                                <a:gd name="connisteX3" fmla="*/ 2125 w 58896"/>
                                <a:gd name="connsiteY3" fmla="*/ 6675 h 57640"/>
                                <a:gd name="connisteX4" fmla="*/ 15460 w 58896"/>
                                <a:gd name="connsiteY4" fmla="*/ 53665 h 57640"/>
                              </a:gdLst>
                              <a:ahLst/>
                              <a:cxnLst>
                                <a:cxn ang="0">
                                  <a:pos x="connisteX0" y="connsiteY0"/>
                                </a:cxn>
                                <a:cxn ang="0">
                                  <a:pos x="connisteX1" y="connsiteY1"/>
                                </a:cxn>
                                <a:cxn ang="0">
                                  <a:pos x="connisteX2" y="connsiteY2"/>
                                </a:cxn>
                                <a:cxn ang="0">
                                  <a:pos x="connisteX3" y="connsiteY3"/>
                                </a:cxn>
                                <a:cxn ang="0">
                                  <a:pos x="connisteX4" y="connsiteY4"/>
                                </a:cxn>
                              </a:cxnLst>
                              <a:rect l="l" t="t" r="r" b="b"/>
                              <a:pathLst>
                                <a:path w="58897" h="57641">
                                  <a:moveTo>
                                    <a:pt x="15460" y="53666"/>
                                  </a:moveTo>
                                  <a:cubicBezTo>
                                    <a:pt x="26255" y="61921"/>
                                    <a:pt x="49115" y="56206"/>
                                    <a:pt x="55465" y="46681"/>
                                  </a:cubicBezTo>
                                  <a:cubicBezTo>
                                    <a:pt x="61815" y="37156"/>
                                    <a:pt x="59275" y="14931"/>
                                    <a:pt x="48480" y="6676"/>
                                  </a:cubicBezTo>
                                  <a:cubicBezTo>
                                    <a:pt x="37685" y="-1579"/>
                                    <a:pt x="8475" y="-2849"/>
                                    <a:pt x="2125" y="6676"/>
                                  </a:cubicBezTo>
                                  <a:cubicBezTo>
                                    <a:pt x="-4225" y="16201"/>
                                    <a:pt x="4665" y="45411"/>
                                    <a:pt x="15460" y="53666"/>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4" name="任意多边形 333"/>
                            <p:cNvSpPr/>
                            <p:nvPr/>
                          </p:nvSpPr>
                          <p:spPr>
                            <a:xfrm>
                              <a:off x="87" y="3005"/>
                              <a:ext cx="89" cy="32"/>
                            </a:xfrm>
                            <a:custGeom>
                              <a:avLst/>
                              <a:gdLst>
                                <a:gd name="connisteX0" fmla="*/ 144 w 56401"/>
                                <a:gd name="connsiteY0" fmla="*/ 7033 h 20471"/>
                                <a:gd name="connisteX1" fmla="*/ 53484 w 56401"/>
                                <a:gd name="connsiteY1" fmla="*/ 20368 h 20471"/>
                                <a:gd name="connisteX2" fmla="*/ 40149 w 56401"/>
                                <a:gd name="connsiteY2" fmla="*/ 683 h 20471"/>
                                <a:gd name="connisteX3" fmla="*/ 144 w 56401"/>
                                <a:gd name="connsiteY3" fmla="*/ 7033 h 20471"/>
                              </a:gdLst>
                              <a:ahLst/>
                              <a:cxnLst>
                                <a:cxn ang="0">
                                  <a:pos x="connisteX0" y="connsiteY0"/>
                                </a:cxn>
                                <a:cxn ang="0">
                                  <a:pos x="connisteX1" y="connsiteY1"/>
                                </a:cxn>
                                <a:cxn ang="0">
                                  <a:pos x="connisteX2" y="connsiteY2"/>
                                </a:cxn>
                                <a:cxn ang="0">
                                  <a:pos x="connisteX3" y="connsiteY3"/>
                                </a:cxn>
                              </a:cxnLst>
                              <a:rect l="l" t="t" r="r" b="b"/>
                              <a:pathLst>
                                <a:path w="56401" h="20472">
                                  <a:moveTo>
                                    <a:pt x="144" y="7034"/>
                                  </a:moveTo>
                                  <a:cubicBezTo>
                                    <a:pt x="2684" y="10844"/>
                                    <a:pt x="45229" y="21639"/>
                                    <a:pt x="53484" y="20369"/>
                                  </a:cubicBezTo>
                                  <a:cubicBezTo>
                                    <a:pt x="61739" y="19099"/>
                                    <a:pt x="50944" y="3224"/>
                                    <a:pt x="40149" y="684"/>
                                  </a:cubicBezTo>
                                  <a:cubicBezTo>
                                    <a:pt x="29354" y="-1856"/>
                                    <a:pt x="-2396" y="3224"/>
                                    <a:pt x="144" y="7034"/>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5" name="任意多边形 334"/>
                            <p:cNvSpPr/>
                            <p:nvPr/>
                          </p:nvSpPr>
                          <p:spPr>
                            <a:xfrm>
                              <a:off x="323" y="2880"/>
                              <a:ext cx="93" cy="121"/>
                            </a:xfrm>
                            <a:custGeom>
                              <a:avLst/>
                              <a:gdLst>
                                <a:gd name="connisteX0" fmla="*/ 3240 w 58890"/>
                                <a:gd name="connsiteY0" fmla="*/ 73102 h 76687"/>
                                <a:gd name="connisteX1" fmla="*/ 49595 w 58890"/>
                                <a:gd name="connsiteY1" fmla="*/ 66752 h 76687"/>
                                <a:gd name="connisteX2" fmla="*/ 56580 w 58890"/>
                                <a:gd name="connsiteY2" fmla="*/ 26747 h 76687"/>
                                <a:gd name="connisteX3" fmla="*/ 29910 w 58890"/>
                                <a:gd name="connsiteY3" fmla="*/ 77 h 76687"/>
                                <a:gd name="connisteX4" fmla="*/ 9590 w 58890"/>
                                <a:gd name="connsiteY4" fmla="*/ 33097 h 76687"/>
                                <a:gd name="connisteX5" fmla="*/ 3240 w 58890"/>
                                <a:gd name="connsiteY5" fmla="*/ 73102 h 76687"/>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Lst>
                              <a:rect l="l" t="t" r="r" b="b"/>
                              <a:pathLst>
                                <a:path w="58891" h="76687">
                                  <a:moveTo>
                                    <a:pt x="3240" y="73102"/>
                                  </a:moveTo>
                                  <a:cubicBezTo>
                                    <a:pt x="11495" y="80087"/>
                                    <a:pt x="38800" y="76277"/>
                                    <a:pt x="49595" y="66752"/>
                                  </a:cubicBezTo>
                                  <a:cubicBezTo>
                                    <a:pt x="60390" y="57227"/>
                                    <a:pt x="60390" y="40082"/>
                                    <a:pt x="56580" y="26747"/>
                                  </a:cubicBezTo>
                                  <a:cubicBezTo>
                                    <a:pt x="52770" y="13412"/>
                                    <a:pt x="39435" y="-1193"/>
                                    <a:pt x="29910" y="77"/>
                                  </a:cubicBezTo>
                                  <a:cubicBezTo>
                                    <a:pt x="20385" y="1347"/>
                                    <a:pt x="14670" y="18492"/>
                                    <a:pt x="9590" y="33097"/>
                                  </a:cubicBezTo>
                                  <a:cubicBezTo>
                                    <a:pt x="4510" y="47702"/>
                                    <a:pt x="-5015" y="66117"/>
                                    <a:pt x="3240" y="73102"/>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6" name="任意多边形 335"/>
                            <p:cNvSpPr/>
                            <p:nvPr/>
                          </p:nvSpPr>
                          <p:spPr>
                            <a:xfrm>
                              <a:off x="213" y="2932"/>
                              <a:ext cx="54" cy="56"/>
                            </a:xfrm>
                            <a:custGeom>
                              <a:avLst/>
                              <a:gdLst>
                                <a:gd name="connisteX0" fmla="*/ 272 w 34086"/>
                                <a:gd name="connsiteY0" fmla="*/ 26725 h 35769"/>
                                <a:gd name="connisteX1" fmla="*/ 33292 w 34086"/>
                                <a:gd name="connsiteY1" fmla="*/ 33710 h 35769"/>
                                <a:gd name="connisteX2" fmla="*/ 19957 w 34086"/>
                                <a:gd name="connsiteY2" fmla="*/ 55 h 35769"/>
                                <a:gd name="connisteX3" fmla="*/ 272 w 34086"/>
                                <a:gd name="connsiteY3" fmla="*/ 26725 h 35769"/>
                              </a:gdLst>
                              <a:ahLst/>
                              <a:cxnLst>
                                <a:cxn ang="0">
                                  <a:pos x="connisteX0" y="connsiteY0"/>
                                </a:cxn>
                                <a:cxn ang="0">
                                  <a:pos x="connisteX1" y="connsiteY1"/>
                                </a:cxn>
                                <a:cxn ang="0">
                                  <a:pos x="connisteX2" y="connsiteY2"/>
                                </a:cxn>
                                <a:cxn ang="0">
                                  <a:pos x="connisteX3" y="connsiteY3"/>
                                </a:cxn>
                              </a:cxnLst>
                              <a:rect l="l" t="t" r="r" b="b"/>
                              <a:pathLst>
                                <a:path w="34087" h="35769">
                                  <a:moveTo>
                                    <a:pt x="273" y="26725"/>
                                  </a:moveTo>
                                  <a:cubicBezTo>
                                    <a:pt x="2813" y="33710"/>
                                    <a:pt x="29483" y="38790"/>
                                    <a:pt x="33293" y="33710"/>
                                  </a:cubicBezTo>
                                  <a:cubicBezTo>
                                    <a:pt x="37103" y="28630"/>
                                    <a:pt x="26308" y="1325"/>
                                    <a:pt x="19958" y="55"/>
                                  </a:cubicBezTo>
                                  <a:cubicBezTo>
                                    <a:pt x="13608" y="-1215"/>
                                    <a:pt x="-2267" y="19740"/>
                                    <a:pt x="273" y="26725"/>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336"/>
                          <p:cNvGrpSpPr/>
                          <p:nvPr/>
                        </p:nvGrpSpPr>
                        <p:grpSpPr>
                          <a:xfrm>
                            <a:off x="2020" y="2653"/>
                            <a:ext cx="239" cy="368"/>
                            <a:chOff x="2020" y="2653"/>
                            <a:chExt cx="239" cy="368"/>
                          </a:xfrm>
                          <a:grpFill/>
                        </p:grpSpPr>
                        <p:sp>
                          <p:nvSpPr>
                            <p:cNvPr id="338" name="任意多边形 337"/>
                            <p:cNvSpPr/>
                            <p:nvPr/>
                          </p:nvSpPr>
                          <p:spPr>
                            <a:xfrm>
                              <a:off x="2020" y="2653"/>
                              <a:ext cx="144" cy="163"/>
                            </a:xfrm>
                            <a:custGeom>
                              <a:avLst/>
                              <a:gdLst>
                                <a:gd name="connisteX0" fmla="*/ 4552 w 91649"/>
                                <a:gd name="connsiteY0" fmla="*/ 43706 h 103722"/>
                                <a:gd name="connisteX1" fmla="*/ 38207 w 91649"/>
                                <a:gd name="connsiteY1" fmla="*/ 57041 h 103722"/>
                                <a:gd name="connisteX2" fmla="*/ 71227 w 91649"/>
                                <a:gd name="connsiteY2" fmla="*/ 97046 h 103722"/>
                                <a:gd name="connisteX3" fmla="*/ 91547 w 91649"/>
                                <a:gd name="connsiteY3" fmla="*/ 97046 h 103722"/>
                                <a:gd name="connisteX4" fmla="*/ 64877 w 91649"/>
                                <a:gd name="connsiteY4" fmla="*/ 50691 h 103722"/>
                                <a:gd name="connisteX5" fmla="*/ 44557 w 91649"/>
                                <a:gd name="connsiteY5" fmla="*/ 50691 h 103722"/>
                                <a:gd name="connisteX6" fmla="*/ 31222 w 91649"/>
                                <a:gd name="connsiteY6" fmla="*/ 3701 h 103722"/>
                                <a:gd name="connisteX7" fmla="*/ 4552 w 91649"/>
                                <a:gd name="connsiteY7" fmla="*/ 10686 h 103722"/>
                                <a:gd name="connisteX8" fmla="*/ 4552 w 91649"/>
                                <a:gd name="connsiteY8" fmla="*/ 43706 h 103722"/>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Lst>
                              <a:rect l="l" t="t" r="r" b="b"/>
                              <a:pathLst>
                                <a:path w="91649" h="103722">
                                  <a:moveTo>
                                    <a:pt x="4552" y="43706"/>
                                  </a:moveTo>
                                  <a:cubicBezTo>
                                    <a:pt x="11537" y="53231"/>
                                    <a:pt x="24872" y="46246"/>
                                    <a:pt x="38207" y="57041"/>
                                  </a:cubicBezTo>
                                  <a:cubicBezTo>
                                    <a:pt x="51542" y="67836"/>
                                    <a:pt x="60432" y="88791"/>
                                    <a:pt x="71227" y="97046"/>
                                  </a:cubicBezTo>
                                  <a:cubicBezTo>
                                    <a:pt x="82022" y="105301"/>
                                    <a:pt x="92817" y="106571"/>
                                    <a:pt x="91547" y="97046"/>
                                  </a:cubicBezTo>
                                  <a:cubicBezTo>
                                    <a:pt x="90277" y="87521"/>
                                    <a:pt x="74402" y="60216"/>
                                    <a:pt x="64877" y="50691"/>
                                  </a:cubicBezTo>
                                  <a:cubicBezTo>
                                    <a:pt x="55352" y="41166"/>
                                    <a:pt x="51542" y="60216"/>
                                    <a:pt x="44557" y="50691"/>
                                  </a:cubicBezTo>
                                  <a:cubicBezTo>
                                    <a:pt x="37572" y="41166"/>
                                    <a:pt x="39477" y="11956"/>
                                    <a:pt x="31222" y="3701"/>
                                  </a:cubicBezTo>
                                  <a:cubicBezTo>
                                    <a:pt x="22967" y="-4554"/>
                                    <a:pt x="9632" y="2431"/>
                                    <a:pt x="4552" y="10686"/>
                                  </a:cubicBezTo>
                                  <a:cubicBezTo>
                                    <a:pt x="-528" y="18941"/>
                                    <a:pt x="-2433" y="34181"/>
                                    <a:pt x="4552" y="43706"/>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9" name="任意多边形 338"/>
                            <p:cNvSpPr/>
                            <p:nvPr/>
                          </p:nvSpPr>
                          <p:spPr>
                            <a:xfrm>
                              <a:off x="2153" y="2877"/>
                              <a:ext cx="107" cy="145"/>
                            </a:xfrm>
                            <a:custGeom>
                              <a:avLst/>
                              <a:gdLst>
                                <a:gd name="connisteX0" fmla="*/ 232 w 67782"/>
                                <a:gd name="connsiteY0" fmla="*/ 15179 h 91789"/>
                                <a:gd name="connisteX1" fmla="*/ 20552 w 67782"/>
                                <a:gd name="connsiteY1" fmla="*/ 41849 h 91789"/>
                                <a:gd name="connisteX2" fmla="*/ 20552 w 67782"/>
                                <a:gd name="connsiteY2" fmla="*/ 81854 h 91789"/>
                                <a:gd name="connisteX3" fmla="*/ 66907 w 67782"/>
                                <a:gd name="connsiteY3" fmla="*/ 88204 h 91789"/>
                                <a:gd name="connisteX4" fmla="*/ 47222 w 67782"/>
                                <a:gd name="connsiteY4" fmla="*/ 48199 h 91789"/>
                                <a:gd name="connisteX5" fmla="*/ 33887 w 67782"/>
                                <a:gd name="connsiteY5" fmla="*/ 48199 h 91789"/>
                                <a:gd name="connisteX6" fmla="*/ 33887 w 67782"/>
                                <a:gd name="connsiteY6" fmla="*/ 1844 h 91789"/>
                                <a:gd name="connisteX7" fmla="*/ 232 w 67782"/>
                                <a:gd name="connsiteY7" fmla="*/ 15179 h 91789"/>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Lst>
                              <a:rect l="l" t="t" r="r" b="b"/>
                              <a:pathLst>
                                <a:path w="67783" h="91789">
                                  <a:moveTo>
                                    <a:pt x="232" y="15179"/>
                                  </a:moveTo>
                                  <a:cubicBezTo>
                                    <a:pt x="-2308" y="23434"/>
                                    <a:pt x="16742" y="28514"/>
                                    <a:pt x="20552" y="41849"/>
                                  </a:cubicBezTo>
                                  <a:cubicBezTo>
                                    <a:pt x="24362" y="55184"/>
                                    <a:pt x="11027" y="72329"/>
                                    <a:pt x="20552" y="81854"/>
                                  </a:cubicBezTo>
                                  <a:cubicBezTo>
                                    <a:pt x="30077" y="91379"/>
                                    <a:pt x="61827" y="95189"/>
                                    <a:pt x="66907" y="88204"/>
                                  </a:cubicBezTo>
                                  <a:cubicBezTo>
                                    <a:pt x="71987" y="81219"/>
                                    <a:pt x="53572" y="56454"/>
                                    <a:pt x="47222" y="48199"/>
                                  </a:cubicBezTo>
                                  <a:cubicBezTo>
                                    <a:pt x="40872" y="39944"/>
                                    <a:pt x="36427" y="57724"/>
                                    <a:pt x="33887" y="48199"/>
                                  </a:cubicBezTo>
                                  <a:cubicBezTo>
                                    <a:pt x="31347" y="38674"/>
                                    <a:pt x="40872" y="8194"/>
                                    <a:pt x="33887" y="1844"/>
                                  </a:cubicBezTo>
                                  <a:cubicBezTo>
                                    <a:pt x="26902" y="-4506"/>
                                    <a:pt x="2772" y="6924"/>
                                    <a:pt x="232" y="15179"/>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9" name="组合 339"/>
                        <p:cNvGrpSpPr/>
                        <p:nvPr/>
                      </p:nvGrpSpPr>
                      <p:grpSpPr>
                        <a:xfrm>
                          <a:off x="4652" y="4614"/>
                          <a:ext cx="1315" cy="400"/>
                          <a:chOff x="4652" y="4614"/>
                          <a:chExt cx="1315" cy="400"/>
                        </a:xfrm>
                        <a:grpFill/>
                      </p:grpSpPr>
                      <p:sp>
                        <p:nvSpPr>
                          <p:cNvPr id="341" name="任意多边形 340"/>
                          <p:cNvSpPr/>
                          <p:nvPr/>
                        </p:nvSpPr>
                        <p:spPr>
                          <a:xfrm>
                            <a:off x="4652" y="4614"/>
                            <a:ext cx="672" cy="235"/>
                          </a:xfrm>
                          <a:custGeom>
                            <a:avLst/>
                            <a:gdLst>
                              <a:gd name="connisteX0" fmla="*/ 20320 w 427022"/>
                              <a:gd name="connsiteY0" fmla="*/ 54717 h 149109"/>
                              <a:gd name="connisteX1" fmla="*/ 93345 w 427022"/>
                              <a:gd name="connsiteY1" fmla="*/ 35032 h 149109"/>
                              <a:gd name="connisteX2" fmla="*/ 140335 w 427022"/>
                              <a:gd name="connsiteY2" fmla="*/ 42017 h 149109"/>
                              <a:gd name="connisteX3" fmla="*/ 180340 w 427022"/>
                              <a:gd name="connsiteY3" fmla="*/ 68052 h 149109"/>
                              <a:gd name="connisteX4" fmla="*/ 247015 w 427022"/>
                              <a:gd name="connsiteY4" fmla="*/ 88372 h 149109"/>
                              <a:gd name="connisteX5" fmla="*/ 306705 w 427022"/>
                              <a:gd name="connsiteY5" fmla="*/ 101707 h 149109"/>
                              <a:gd name="connisteX6" fmla="*/ 346710 w 427022"/>
                              <a:gd name="connsiteY6" fmla="*/ 121392 h 149109"/>
                              <a:gd name="connisteX7" fmla="*/ 306705 w 427022"/>
                              <a:gd name="connsiteY7" fmla="*/ 148062 h 149109"/>
                              <a:gd name="connisteX8" fmla="*/ 373380 w 427022"/>
                              <a:gd name="connsiteY8" fmla="*/ 141712 h 149109"/>
                              <a:gd name="connisteX9" fmla="*/ 426720 w 427022"/>
                              <a:gd name="connsiteY9" fmla="*/ 134727 h 149109"/>
                              <a:gd name="connisteX10" fmla="*/ 353060 w 427022"/>
                              <a:gd name="connsiteY10" fmla="*/ 88372 h 149109"/>
                              <a:gd name="connisteX11" fmla="*/ 299720 w 427022"/>
                              <a:gd name="connsiteY11" fmla="*/ 54717 h 149109"/>
                              <a:gd name="connisteX12" fmla="*/ 220345 w 427022"/>
                              <a:gd name="connsiteY12" fmla="*/ 21697 h 149109"/>
                              <a:gd name="connisteX13" fmla="*/ 113665 w 427022"/>
                              <a:gd name="connsiteY13" fmla="*/ 2012 h 149109"/>
                              <a:gd name="connisteX14" fmla="*/ 66675 w 427022"/>
                              <a:gd name="connsiteY14" fmla="*/ 2012 h 149109"/>
                              <a:gd name="connisteX15" fmla="*/ 20320 w 427022"/>
                              <a:gd name="connsiteY15" fmla="*/ 8362 h 149109"/>
                              <a:gd name="connisteX16" fmla="*/ 0 w 427022"/>
                              <a:gd name="connsiteY16" fmla="*/ 21697 h 149109"/>
                              <a:gd name="connisteX17" fmla="*/ 20320 w 427022"/>
                              <a:gd name="connsiteY17" fmla="*/ 54717 h 149109"/>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Lst>
                            <a:rect l="l" t="t" r="r" b="b"/>
                            <a:pathLst>
                              <a:path w="427022" h="149110">
                                <a:moveTo>
                                  <a:pt x="20320" y="54717"/>
                                </a:moveTo>
                                <a:cubicBezTo>
                                  <a:pt x="38735" y="57257"/>
                                  <a:pt x="69215" y="37572"/>
                                  <a:pt x="93345" y="35032"/>
                                </a:cubicBezTo>
                                <a:cubicBezTo>
                                  <a:pt x="117475" y="32492"/>
                                  <a:pt x="123190" y="35667"/>
                                  <a:pt x="140335" y="42017"/>
                                </a:cubicBezTo>
                                <a:cubicBezTo>
                                  <a:pt x="157480" y="48367"/>
                                  <a:pt x="158750" y="58527"/>
                                  <a:pt x="180340" y="68052"/>
                                </a:cubicBezTo>
                                <a:cubicBezTo>
                                  <a:pt x="201930" y="77577"/>
                                  <a:pt x="221615" y="81387"/>
                                  <a:pt x="247015" y="88372"/>
                                </a:cubicBezTo>
                                <a:cubicBezTo>
                                  <a:pt x="272415" y="95357"/>
                                  <a:pt x="287020" y="95357"/>
                                  <a:pt x="306705" y="101707"/>
                                </a:cubicBezTo>
                                <a:cubicBezTo>
                                  <a:pt x="326390" y="108057"/>
                                  <a:pt x="346710" y="111867"/>
                                  <a:pt x="346710" y="121392"/>
                                </a:cubicBezTo>
                                <a:cubicBezTo>
                                  <a:pt x="346710" y="130917"/>
                                  <a:pt x="301625" y="144252"/>
                                  <a:pt x="306705" y="148062"/>
                                </a:cubicBezTo>
                                <a:cubicBezTo>
                                  <a:pt x="311785" y="151872"/>
                                  <a:pt x="349250" y="144252"/>
                                  <a:pt x="373380" y="141712"/>
                                </a:cubicBezTo>
                                <a:cubicBezTo>
                                  <a:pt x="397510" y="139172"/>
                                  <a:pt x="430530" y="145522"/>
                                  <a:pt x="426720" y="134727"/>
                                </a:cubicBezTo>
                                <a:cubicBezTo>
                                  <a:pt x="422910" y="123932"/>
                                  <a:pt x="378460" y="104247"/>
                                  <a:pt x="353060" y="88372"/>
                                </a:cubicBezTo>
                                <a:cubicBezTo>
                                  <a:pt x="327660" y="72497"/>
                                  <a:pt x="326390" y="68052"/>
                                  <a:pt x="299720" y="54717"/>
                                </a:cubicBezTo>
                                <a:cubicBezTo>
                                  <a:pt x="273050" y="41382"/>
                                  <a:pt x="257810" y="32492"/>
                                  <a:pt x="220345" y="21697"/>
                                </a:cubicBezTo>
                                <a:cubicBezTo>
                                  <a:pt x="182880" y="10902"/>
                                  <a:pt x="144145" y="5822"/>
                                  <a:pt x="113665" y="2012"/>
                                </a:cubicBezTo>
                                <a:cubicBezTo>
                                  <a:pt x="83185" y="-1798"/>
                                  <a:pt x="85090" y="742"/>
                                  <a:pt x="66675" y="2012"/>
                                </a:cubicBezTo>
                                <a:cubicBezTo>
                                  <a:pt x="48260" y="3282"/>
                                  <a:pt x="33655" y="4552"/>
                                  <a:pt x="20320" y="8362"/>
                                </a:cubicBezTo>
                                <a:cubicBezTo>
                                  <a:pt x="6985" y="12172"/>
                                  <a:pt x="0" y="12172"/>
                                  <a:pt x="0" y="21697"/>
                                </a:cubicBezTo>
                                <a:cubicBezTo>
                                  <a:pt x="0" y="31222"/>
                                  <a:pt x="1905" y="52177"/>
                                  <a:pt x="20320" y="54717"/>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2" name="任意多边形 341"/>
                          <p:cNvSpPr/>
                          <p:nvPr/>
                        </p:nvSpPr>
                        <p:spPr>
                          <a:xfrm>
                            <a:off x="5070" y="4917"/>
                            <a:ext cx="138" cy="80"/>
                          </a:xfrm>
                          <a:custGeom>
                            <a:avLst/>
                            <a:gdLst>
                              <a:gd name="connisteX0" fmla="*/ 1012 w 87675"/>
                              <a:gd name="connsiteY0" fmla="*/ 9091 h 50574"/>
                              <a:gd name="connisteX1" fmla="*/ 41017 w 87675"/>
                              <a:gd name="connsiteY1" fmla="*/ 2741 h 50574"/>
                              <a:gd name="connisteX2" fmla="*/ 87372 w 87675"/>
                              <a:gd name="connsiteY2" fmla="*/ 35761 h 50574"/>
                              <a:gd name="connisteX3" fmla="*/ 21332 w 87675"/>
                              <a:gd name="connsiteY3" fmla="*/ 49096 h 50574"/>
                              <a:gd name="connisteX4" fmla="*/ 1012 w 87675"/>
                              <a:gd name="connsiteY4" fmla="*/ 9091 h 50574"/>
                            </a:gdLst>
                            <a:ahLst/>
                            <a:cxnLst>
                              <a:cxn ang="0">
                                <a:pos x="connisteX0" y="connsiteY0"/>
                              </a:cxn>
                              <a:cxn ang="0">
                                <a:pos x="connisteX1" y="connsiteY1"/>
                              </a:cxn>
                              <a:cxn ang="0">
                                <a:pos x="connisteX2" y="connsiteY2"/>
                              </a:cxn>
                              <a:cxn ang="0">
                                <a:pos x="connisteX3" y="connsiteY3"/>
                              </a:cxn>
                              <a:cxn ang="0">
                                <a:pos x="connisteX4" y="connsiteY4"/>
                              </a:cxn>
                            </a:cxnLst>
                            <a:rect l="l" t="t" r="r" b="b"/>
                            <a:pathLst>
                              <a:path w="87675" h="50574">
                                <a:moveTo>
                                  <a:pt x="1012" y="9091"/>
                                </a:moveTo>
                                <a:cubicBezTo>
                                  <a:pt x="4822" y="-434"/>
                                  <a:pt x="23872" y="-2339"/>
                                  <a:pt x="41017" y="2741"/>
                                </a:cubicBezTo>
                                <a:cubicBezTo>
                                  <a:pt x="58162" y="7821"/>
                                  <a:pt x="91182" y="26236"/>
                                  <a:pt x="87372" y="35761"/>
                                </a:cubicBezTo>
                                <a:cubicBezTo>
                                  <a:pt x="83562" y="45286"/>
                                  <a:pt x="38477" y="54176"/>
                                  <a:pt x="21332" y="49096"/>
                                </a:cubicBezTo>
                                <a:cubicBezTo>
                                  <a:pt x="4187" y="44016"/>
                                  <a:pt x="-2798" y="18616"/>
                                  <a:pt x="1012" y="9091"/>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3" name="任意多边形 342"/>
                          <p:cNvSpPr/>
                          <p:nvPr/>
                        </p:nvSpPr>
                        <p:spPr>
                          <a:xfrm>
                            <a:off x="5376" y="4814"/>
                            <a:ext cx="431" cy="159"/>
                          </a:xfrm>
                          <a:custGeom>
                            <a:avLst/>
                            <a:gdLst>
                              <a:gd name="connisteX0" fmla="*/ 66776 w 273534"/>
                              <a:gd name="connsiteY0" fmla="*/ 14395 h 100822"/>
                              <a:gd name="connisteX1" fmla="*/ 113766 w 273534"/>
                              <a:gd name="connsiteY1" fmla="*/ 60750 h 100822"/>
                              <a:gd name="connisteX2" fmla="*/ 87096 w 273534"/>
                              <a:gd name="connsiteY2" fmla="*/ 74085 h 100822"/>
                              <a:gd name="connisteX3" fmla="*/ 101 w 273534"/>
                              <a:gd name="connsiteY3" fmla="*/ 74085 h 100822"/>
                              <a:gd name="connisteX4" fmla="*/ 73761 w 273534"/>
                              <a:gd name="connsiteY4" fmla="*/ 100755 h 100822"/>
                              <a:gd name="connisteX5" fmla="*/ 153136 w 273534"/>
                              <a:gd name="connsiteY5" fmla="*/ 81070 h 100822"/>
                              <a:gd name="connisteX6" fmla="*/ 193141 w 273534"/>
                              <a:gd name="connsiteY6" fmla="*/ 81070 h 100822"/>
                              <a:gd name="connisteX7" fmla="*/ 213461 w 273534"/>
                              <a:gd name="connsiteY7" fmla="*/ 81070 h 100822"/>
                              <a:gd name="connisteX8" fmla="*/ 273151 w 273534"/>
                              <a:gd name="connsiteY8" fmla="*/ 87420 h 100822"/>
                              <a:gd name="connisteX9" fmla="*/ 233146 w 273534"/>
                              <a:gd name="connsiteY9" fmla="*/ 47415 h 100822"/>
                              <a:gd name="connisteX10" fmla="*/ 179806 w 273534"/>
                              <a:gd name="connsiteY10" fmla="*/ 47415 h 100822"/>
                              <a:gd name="connisteX11" fmla="*/ 153136 w 273534"/>
                              <a:gd name="connsiteY11" fmla="*/ 7410 h 100822"/>
                              <a:gd name="connisteX12" fmla="*/ 120116 w 273534"/>
                              <a:gd name="connsiteY12" fmla="*/ 1060 h 100822"/>
                              <a:gd name="connisteX13" fmla="*/ 66776 w 273534"/>
                              <a:gd name="connsiteY13" fmla="*/ 14395 h 100822"/>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Lst>
                            <a:rect l="l" t="t" r="r" b="b"/>
                            <a:pathLst>
                              <a:path w="273535" h="100823">
                                <a:moveTo>
                                  <a:pt x="66776" y="14396"/>
                                </a:moveTo>
                                <a:cubicBezTo>
                                  <a:pt x="65506" y="26461"/>
                                  <a:pt x="109956" y="48686"/>
                                  <a:pt x="113766" y="60751"/>
                                </a:cubicBezTo>
                                <a:cubicBezTo>
                                  <a:pt x="117576" y="72816"/>
                                  <a:pt x="109956" y="71546"/>
                                  <a:pt x="87096" y="74086"/>
                                </a:cubicBezTo>
                                <a:cubicBezTo>
                                  <a:pt x="64236" y="76626"/>
                                  <a:pt x="2641" y="69006"/>
                                  <a:pt x="101" y="74086"/>
                                </a:cubicBezTo>
                                <a:cubicBezTo>
                                  <a:pt x="-2439" y="79166"/>
                                  <a:pt x="43281" y="99486"/>
                                  <a:pt x="73761" y="100756"/>
                                </a:cubicBezTo>
                                <a:cubicBezTo>
                                  <a:pt x="104241" y="102026"/>
                                  <a:pt x="129006" y="84881"/>
                                  <a:pt x="153136" y="81071"/>
                                </a:cubicBezTo>
                                <a:cubicBezTo>
                                  <a:pt x="177266" y="77261"/>
                                  <a:pt x="181076" y="81071"/>
                                  <a:pt x="193141" y="81071"/>
                                </a:cubicBezTo>
                                <a:cubicBezTo>
                                  <a:pt x="205206" y="81071"/>
                                  <a:pt x="197586" y="79801"/>
                                  <a:pt x="213461" y="81071"/>
                                </a:cubicBezTo>
                                <a:cubicBezTo>
                                  <a:pt x="229336" y="82341"/>
                                  <a:pt x="269341" y="94406"/>
                                  <a:pt x="273151" y="87421"/>
                                </a:cubicBezTo>
                                <a:cubicBezTo>
                                  <a:pt x="276961" y="80436"/>
                                  <a:pt x="251561" y="55671"/>
                                  <a:pt x="233146" y="47416"/>
                                </a:cubicBezTo>
                                <a:cubicBezTo>
                                  <a:pt x="214731" y="39161"/>
                                  <a:pt x="195681" y="55671"/>
                                  <a:pt x="179806" y="47416"/>
                                </a:cubicBezTo>
                                <a:cubicBezTo>
                                  <a:pt x="163931" y="39161"/>
                                  <a:pt x="165201" y="16936"/>
                                  <a:pt x="153136" y="7411"/>
                                </a:cubicBezTo>
                                <a:cubicBezTo>
                                  <a:pt x="141071" y="-2114"/>
                                  <a:pt x="137261" y="-209"/>
                                  <a:pt x="120116" y="1061"/>
                                </a:cubicBezTo>
                                <a:cubicBezTo>
                                  <a:pt x="102971" y="2331"/>
                                  <a:pt x="68046" y="2331"/>
                                  <a:pt x="66776" y="14396"/>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4" name="任意多边形 343"/>
                          <p:cNvSpPr/>
                          <p:nvPr/>
                        </p:nvSpPr>
                        <p:spPr>
                          <a:xfrm>
                            <a:off x="5869" y="4960"/>
                            <a:ext cx="99" cy="55"/>
                          </a:xfrm>
                          <a:custGeom>
                            <a:avLst/>
                            <a:gdLst>
                              <a:gd name="connisteX0" fmla="*/ 40320 w 62864"/>
                              <a:gd name="connsiteY0" fmla="*/ 2073 h 35147"/>
                              <a:gd name="connisteX1" fmla="*/ 315 w 62864"/>
                              <a:gd name="connsiteY1" fmla="*/ 8423 h 35147"/>
                              <a:gd name="connisteX2" fmla="*/ 60640 w 62864"/>
                              <a:gd name="connsiteY2" fmla="*/ 35093 h 35147"/>
                              <a:gd name="connisteX3" fmla="*/ 40320 w 62864"/>
                              <a:gd name="connsiteY3" fmla="*/ 2073 h 35147"/>
                            </a:gdLst>
                            <a:ahLst/>
                            <a:cxnLst>
                              <a:cxn ang="0">
                                <a:pos x="connisteX0" y="connsiteY0"/>
                              </a:cxn>
                              <a:cxn ang="0">
                                <a:pos x="connisteX1" y="connsiteY1"/>
                              </a:cxn>
                              <a:cxn ang="0">
                                <a:pos x="connisteX2" y="connsiteY2"/>
                              </a:cxn>
                              <a:cxn ang="0">
                                <a:pos x="connisteX3" y="connsiteY3"/>
                              </a:cxn>
                            </a:cxnLst>
                            <a:rect l="l" t="t" r="r" b="b"/>
                            <a:pathLst>
                              <a:path w="62864" h="35147">
                                <a:moveTo>
                                  <a:pt x="40320" y="2073"/>
                                </a:moveTo>
                                <a:cubicBezTo>
                                  <a:pt x="28255" y="-3007"/>
                                  <a:pt x="-3495" y="2073"/>
                                  <a:pt x="315" y="8423"/>
                                </a:cubicBezTo>
                                <a:cubicBezTo>
                                  <a:pt x="4125" y="14773"/>
                                  <a:pt x="52385" y="36363"/>
                                  <a:pt x="60640" y="35093"/>
                                </a:cubicBezTo>
                                <a:cubicBezTo>
                                  <a:pt x="68895" y="33823"/>
                                  <a:pt x="52385" y="7153"/>
                                  <a:pt x="40320" y="2073"/>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sp>
                <p:nvSpPr>
                  <p:cNvPr id="345" name="任意多边形 344"/>
                  <p:cNvSpPr/>
                  <p:nvPr/>
                </p:nvSpPr>
                <p:spPr>
                  <a:xfrm>
                    <a:off x="6193" y="1338"/>
                    <a:ext cx="1819" cy="1063"/>
                  </a:xfrm>
                  <a:custGeom>
                    <a:avLst/>
                    <a:gdLst>
                      <a:gd name="connisteX0" fmla="*/ 2272 w 1154797"/>
                      <a:gd name="connsiteY0" fmla="*/ 32469 h 675014"/>
                      <a:gd name="connisteX1" fmla="*/ 16242 w 1154797"/>
                      <a:gd name="connsiteY1" fmla="*/ 80729 h 675014"/>
                      <a:gd name="connisteX2" fmla="*/ 2272 w 1154797"/>
                      <a:gd name="connsiteY2" fmla="*/ 135974 h 675014"/>
                      <a:gd name="connisteX3" fmla="*/ 64502 w 1154797"/>
                      <a:gd name="connsiteY3" fmla="*/ 135974 h 675014"/>
                      <a:gd name="connisteX4" fmla="*/ 119747 w 1154797"/>
                      <a:gd name="connsiteY4" fmla="*/ 135974 h 675014"/>
                      <a:gd name="connisteX5" fmla="*/ 112762 w 1154797"/>
                      <a:gd name="connsiteY5" fmla="*/ 184234 h 675014"/>
                      <a:gd name="connisteX6" fmla="*/ 71487 w 1154797"/>
                      <a:gd name="connsiteY6" fmla="*/ 184234 h 675014"/>
                      <a:gd name="connisteX7" fmla="*/ 105777 w 1154797"/>
                      <a:gd name="connsiteY7" fmla="*/ 211539 h 675014"/>
                      <a:gd name="connisteX8" fmla="*/ 174992 w 1154797"/>
                      <a:gd name="connsiteY8" fmla="*/ 239479 h 675014"/>
                      <a:gd name="connisteX9" fmla="*/ 133717 w 1154797"/>
                      <a:gd name="connsiteY9" fmla="*/ 280754 h 675014"/>
                      <a:gd name="connisteX10" fmla="*/ 78472 w 1154797"/>
                      <a:gd name="connsiteY10" fmla="*/ 301074 h 675014"/>
                      <a:gd name="connisteX11" fmla="*/ 112762 w 1154797"/>
                      <a:gd name="connsiteY11" fmla="*/ 342984 h 675014"/>
                      <a:gd name="connisteX12" fmla="*/ 119747 w 1154797"/>
                      <a:gd name="connsiteY12" fmla="*/ 425534 h 675014"/>
                      <a:gd name="connisteX13" fmla="*/ 147052 w 1154797"/>
                      <a:gd name="connsiteY13" fmla="*/ 480779 h 675014"/>
                      <a:gd name="connisteX14" fmla="*/ 195312 w 1154797"/>
                      <a:gd name="connsiteY14" fmla="*/ 563329 h 675014"/>
                      <a:gd name="connisteX15" fmla="*/ 195312 w 1154797"/>
                      <a:gd name="connsiteY15" fmla="*/ 612224 h 675014"/>
                      <a:gd name="connisteX16" fmla="*/ 312787 w 1154797"/>
                      <a:gd name="connsiteY16" fmla="*/ 660484 h 675014"/>
                      <a:gd name="connisteX17" fmla="*/ 354062 w 1154797"/>
                      <a:gd name="connsiteY17" fmla="*/ 660484 h 675014"/>
                      <a:gd name="connisteX18" fmla="*/ 402322 w 1154797"/>
                      <a:gd name="connsiteY18" fmla="*/ 673819 h 675014"/>
                      <a:gd name="connisteX19" fmla="*/ 430262 w 1154797"/>
                      <a:gd name="connsiteY19" fmla="*/ 632544 h 675014"/>
                      <a:gd name="connisteX20" fmla="*/ 485507 w 1154797"/>
                      <a:gd name="connsiteY20" fmla="*/ 549994 h 675014"/>
                      <a:gd name="connisteX21" fmla="*/ 547737 w 1154797"/>
                      <a:gd name="connsiteY21" fmla="*/ 459824 h 675014"/>
                      <a:gd name="connisteX22" fmla="*/ 595997 w 1154797"/>
                      <a:gd name="connsiteY22" fmla="*/ 391244 h 675014"/>
                      <a:gd name="connisteX23" fmla="*/ 651242 w 1154797"/>
                      <a:gd name="connsiteY23" fmla="*/ 418549 h 675014"/>
                      <a:gd name="connisteX24" fmla="*/ 740777 w 1154797"/>
                      <a:gd name="connsiteY24" fmla="*/ 349969 h 675014"/>
                      <a:gd name="connisteX25" fmla="*/ 754747 w 1154797"/>
                      <a:gd name="connsiteY25" fmla="*/ 342984 h 675014"/>
                      <a:gd name="connisteX26" fmla="*/ 782052 w 1154797"/>
                      <a:gd name="connsiteY26" fmla="*/ 294724 h 675014"/>
                      <a:gd name="connisteX27" fmla="*/ 865237 w 1154797"/>
                      <a:gd name="connsiteY27" fmla="*/ 301074 h 675014"/>
                      <a:gd name="connisteX28" fmla="*/ 954772 w 1154797"/>
                      <a:gd name="connsiteY28" fmla="*/ 280754 h 675014"/>
                      <a:gd name="connisteX29" fmla="*/ 1017002 w 1154797"/>
                      <a:gd name="connsiteY29" fmla="*/ 239479 h 675014"/>
                      <a:gd name="connisteX30" fmla="*/ 1072247 w 1154797"/>
                      <a:gd name="connsiteY30" fmla="*/ 204554 h 675014"/>
                      <a:gd name="connisteX31" fmla="*/ 1079232 w 1154797"/>
                      <a:gd name="connsiteY31" fmla="*/ 177249 h 675014"/>
                      <a:gd name="connisteX32" fmla="*/ 975727 w 1154797"/>
                      <a:gd name="connsiteY32" fmla="*/ 177249 h 675014"/>
                      <a:gd name="connisteX33" fmla="*/ 947787 w 1154797"/>
                      <a:gd name="connsiteY33" fmla="*/ 156294 h 675014"/>
                      <a:gd name="connisteX34" fmla="*/ 1003032 w 1154797"/>
                      <a:gd name="connsiteY34" fmla="*/ 128989 h 675014"/>
                      <a:gd name="connisteX35" fmla="*/ 1044307 w 1154797"/>
                      <a:gd name="connsiteY35" fmla="*/ 156294 h 675014"/>
                      <a:gd name="connisteX36" fmla="*/ 1134477 w 1154797"/>
                      <a:gd name="connsiteY36" fmla="*/ 128989 h 675014"/>
                      <a:gd name="connisteX37" fmla="*/ 1072247 w 1154797"/>
                      <a:gd name="connsiteY37" fmla="*/ 73744 h 675014"/>
                      <a:gd name="connisteX38" fmla="*/ 1044307 w 1154797"/>
                      <a:gd name="connsiteY38" fmla="*/ 52789 h 675014"/>
                      <a:gd name="connisteX39" fmla="*/ 1079232 w 1154797"/>
                      <a:gd name="connsiteY39" fmla="*/ 52789 h 675014"/>
                      <a:gd name="connisteX40" fmla="*/ 1127492 w 1154797"/>
                      <a:gd name="connsiteY40" fmla="*/ 4529 h 675014"/>
                      <a:gd name="connisteX41" fmla="*/ 1154797 w 1154797"/>
                      <a:gd name="connsiteY41" fmla="*/ 4529 h 675014"/>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Lst>
                    <a:rect l="l" t="t" r="r" b="b"/>
                    <a:pathLst>
                      <a:path w="1154798" h="675015">
                        <a:moveTo>
                          <a:pt x="2273" y="32470"/>
                        </a:moveTo>
                        <a:cubicBezTo>
                          <a:pt x="5448" y="40725"/>
                          <a:pt x="16243" y="59775"/>
                          <a:pt x="16243" y="80730"/>
                        </a:cubicBezTo>
                        <a:cubicBezTo>
                          <a:pt x="16243" y="101685"/>
                          <a:pt x="-7252" y="125180"/>
                          <a:pt x="2273" y="135975"/>
                        </a:cubicBezTo>
                        <a:cubicBezTo>
                          <a:pt x="11798" y="146770"/>
                          <a:pt x="41008" y="135975"/>
                          <a:pt x="64503" y="135975"/>
                        </a:cubicBezTo>
                        <a:cubicBezTo>
                          <a:pt x="87998" y="135975"/>
                          <a:pt x="110223" y="126450"/>
                          <a:pt x="119748" y="135975"/>
                        </a:cubicBezTo>
                        <a:cubicBezTo>
                          <a:pt x="129273" y="145500"/>
                          <a:pt x="122288" y="174710"/>
                          <a:pt x="112763" y="184235"/>
                        </a:cubicBezTo>
                        <a:cubicBezTo>
                          <a:pt x="103238" y="193760"/>
                          <a:pt x="72758" y="178520"/>
                          <a:pt x="71488" y="184235"/>
                        </a:cubicBezTo>
                        <a:cubicBezTo>
                          <a:pt x="70218" y="189950"/>
                          <a:pt x="84823" y="200745"/>
                          <a:pt x="105778" y="211540"/>
                        </a:cubicBezTo>
                        <a:cubicBezTo>
                          <a:pt x="126733" y="222335"/>
                          <a:pt x="169278" y="225510"/>
                          <a:pt x="174993" y="239480"/>
                        </a:cubicBezTo>
                        <a:cubicBezTo>
                          <a:pt x="180708" y="253450"/>
                          <a:pt x="152768" y="268690"/>
                          <a:pt x="133718" y="280755"/>
                        </a:cubicBezTo>
                        <a:cubicBezTo>
                          <a:pt x="114668" y="292820"/>
                          <a:pt x="82918" y="288375"/>
                          <a:pt x="78473" y="301075"/>
                        </a:cubicBezTo>
                        <a:cubicBezTo>
                          <a:pt x="74028" y="313775"/>
                          <a:pt x="104508" y="318220"/>
                          <a:pt x="112763" y="342985"/>
                        </a:cubicBezTo>
                        <a:cubicBezTo>
                          <a:pt x="121018" y="367750"/>
                          <a:pt x="112763" y="398230"/>
                          <a:pt x="119748" y="425535"/>
                        </a:cubicBezTo>
                        <a:cubicBezTo>
                          <a:pt x="126733" y="452840"/>
                          <a:pt x="131813" y="453475"/>
                          <a:pt x="147053" y="480780"/>
                        </a:cubicBezTo>
                        <a:cubicBezTo>
                          <a:pt x="162293" y="508085"/>
                          <a:pt x="185788" y="537295"/>
                          <a:pt x="195313" y="563330"/>
                        </a:cubicBezTo>
                        <a:cubicBezTo>
                          <a:pt x="204838" y="589365"/>
                          <a:pt x="171818" y="592540"/>
                          <a:pt x="195313" y="612225"/>
                        </a:cubicBezTo>
                        <a:cubicBezTo>
                          <a:pt x="218808" y="631910"/>
                          <a:pt x="281038" y="650960"/>
                          <a:pt x="312788" y="660485"/>
                        </a:cubicBezTo>
                        <a:cubicBezTo>
                          <a:pt x="344538" y="670010"/>
                          <a:pt x="336283" y="657945"/>
                          <a:pt x="354063" y="660485"/>
                        </a:cubicBezTo>
                        <a:cubicBezTo>
                          <a:pt x="371843" y="663025"/>
                          <a:pt x="387083" y="679535"/>
                          <a:pt x="402323" y="673820"/>
                        </a:cubicBezTo>
                        <a:cubicBezTo>
                          <a:pt x="417563" y="668105"/>
                          <a:pt x="413753" y="657310"/>
                          <a:pt x="430263" y="632545"/>
                        </a:cubicBezTo>
                        <a:cubicBezTo>
                          <a:pt x="446773" y="607780"/>
                          <a:pt x="462013" y="584285"/>
                          <a:pt x="485508" y="549995"/>
                        </a:cubicBezTo>
                        <a:cubicBezTo>
                          <a:pt x="509003" y="515705"/>
                          <a:pt x="525513" y="491575"/>
                          <a:pt x="547738" y="459825"/>
                        </a:cubicBezTo>
                        <a:cubicBezTo>
                          <a:pt x="569963" y="428075"/>
                          <a:pt x="575043" y="399500"/>
                          <a:pt x="595998" y="391245"/>
                        </a:cubicBezTo>
                        <a:cubicBezTo>
                          <a:pt x="616953" y="382990"/>
                          <a:pt x="622033" y="426805"/>
                          <a:pt x="651243" y="418550"/>
                        </a:cubicBezTo>
                        <a:cubicBezTo>
                          <a:pt x="680453" y="410295"/>
                          <a:pt x="719823" y="365210"/>
                          <a:pt x="740778" y="349970"/>
                        </a:cubicBezTo>
                        <a:cubicBezTo>
                          <a:pt x="761733" y="334730"/>
                          <a:pt x="746493" y="353780"/>
                          <a:pt x="754748" y="342985"/>
                        </a:cubicBezTo>
                        <a:cubicBezTo>
                          <a:pt x="763003" y="332190"/>
                          <a:pt x="759828" y="302980"/>
                          <a:pt x="782053" y="294725"/>
                        </a:cubicBezTo>
                        <a:cubicBezTo>
                          <a:pt x="804278" y="286470"/>
                          <a:pt x="830948" y="303615"/>
                          <a:pt x="865238" y="301075"/>
                        </a:cubicBezTo>
                        <a:cubicBezTo>
                          <a:pt x="899528" y="298535"/>
                          <a:pt x="924293" y="292820"/>
                          <a:pt x="954773" y="280755"/>
                        </a:cubicBezTo>
                        <a:cubicBezTo>
                          <a:pt x="985253" y="268690"/>
                          <a:pt x="993508" y="254720"/>
                          <a:pt x="1017003" y="239480"/>
                        </a:cubicBezTo>
                        <a:cubicBezTo>
                          <a:pt x="1040498" y="224240"/>
                          <a:pt x="1059548" y="217255"/>
                          <a:pt x="1072248" y="204555"/>
                        </a:cubicBezTo>
                        <a:cubicBezTo>
                          <a:pt x="1084948" y="191855"/>
                          <a:pt x="1098283" y="182965"/>
                          <a:pt x="1079233" y="177250"/>
                        </a:cubicBezTo>
                        <a:cubicBezTo>
                          <a:pt x="1060183" y="171535"/>
                          <a:pt x="1001763" y="181695"/>
                          <a:pt x="975728" y="177250"/>
                        </a:cubicBezTo>
                        <a:cubicBezTo>
                          <a:pt x="949693" y="172805"/>
                          <a:pt x="942073" y="165820"/>
                          <a:pt x="947788" y="156295"/>
                        </a:cubicBezTo>
                        <a:cubicBezTo>
                          <a:pt x="953503" y="146770"/>
                          <a:pt x="983983" y="128990"/>
                          <a:pt x="1003033" y="128990"/>
                        </a:cubicBezTo>
                        <a:cubicBezTo>
                          <a:pt x="1022083" y="128990"/>
                          <a:pt x="1018273" y="156295"/>
                          <a:pt x="1044308" y="156295"/>
                        </a:cubicBezTo>
                        <a:cubicBezTo>
                          <a:pt x="1070343" y="156295"/>
                          <a:pt x="1128763" y="145500"/>
                          <a:pt x="1134478" y="128990"/>
                        </a:cubicBezTo>
                        <a:cubicBezTo>
                          <a:pt x="1140193" y="112480"/>
                          <a:pt x="1090028" y="88985"/>
                          <a:pt x="1072248" y="73745"/>
                        </a:cubicBezTo>
                        <a:cubicBezTo>
                          <a:pt x="1054468" y="58505"/>
                          <a:pt x="1043038" y="57235"/>
                          <a:pt x="1044308" y="52790"/>
                        </a:cubicBezTo>
                        <a:cubicBezTo>
                          <a:pt x="1045578" y="48345"/>
                          <a:pt x="1062723" y="62315"/>
                          <a:pt x="1079233" y="52790"/>
                        </a:cubicBezTo>
                        <a:cubicBezTo>
                          <a:pt x="1095743" y="43265"/>
                          <a:pt x="1112253" y="14055"/>
                          <a:pt x="1127493" y="4530"/>
                        </a:cubicBezTo>
                        <a:cubicBezTo>
                          <a:pt x="1142733" y="-4995"/>
                          <a:pt x="1150353" y="3260"/>
                          <a:pt x="1154798" y="4530"/>
                        </a:cubicBezTo>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 name="组合 345"/>
                <p:cNvGrpSpPr/>
                <p:nvPr/>
              </p:nvGrpSpPr>
              <p:grpSpPr>
                <a:xfrm>
                  <a:off x="7860" y="1202"/>
                  <a:ext cx="11308" cy="7226"/>
                  <a:chOff x="7860" y="1202"/>
                  <a:chExt cx="11308" cy="7226"/>
                </a:xfrm>
                <a:grpFill/>
              </p:grpSpPr>
              <p:grpSp>
                <p:nvGrpSpPr>
                  <p:cNvPr id="31" name="组合 346"/>
                  <p:cNvGrpSpPr/>
                  <p:nvPr/>
                </p:nvGrpSpPr>
                <p:grpSpPr>
                  <a:xfrm>
                    <a:off x="8217" y="3811"/>
                    <a:ext cx="3828" cy="3710"/>
                    <a:chOff x="8217" y="3811"/>
                    <a:chExt cx="3828" cy="3710"/>
                  </a:xfrm>
                  <a:grpFill/>
                </p:grpSpPr>
                <p:sp>
                  <p:nvSpPr>
                    <p:cNvPr id="348" name="任意多边形 347"/>
                    <p:cNvSpPr/>
                    <p:nvPr/>
                  </p:nvSpPr>
                  <p:spPr>
                    <a:xfrm>
                      <a:off x="8217" y="3811"/>
                      <a:ext cx="3828" cy="3710"/>
                    </a:xfrm>
                    <a:custGeom>
                      <a:avLst/>
                      <a:gdLst>
                        <a:gd name="connisteX0" fmla="*/ 1588821 w 2430911"/>
                        <a:gd name="connsiteY0" fmla="*/ 213410 h 2356027"/>
                        <a:gd name="connisteX1" fmla="*/ 1547546 w 2430911"/>
                        <a:gd name="connsiteY1" fmla="*/ 213410 h 2356027"/>
                        <a:gd name="connisteX2" fmla="*/ 1505636 w 2430911"/>
                        <a:gd name="connsiteY2" fmla="*/ 200075 h 2356027"/>
                        <a:gd name="connisteX3" fmla="*/ 1471346 w 2430911"/>
                        <a:gd name="connsiteY3" fmla="*/ 213410 h 2356027"/>
                        <a:gd name="connisteX4" fmla="*/ 1402131 w 2430911"/>
                        <a:gd name="connsiteY4" fmla="*/ 220395 h 2356027"/>
                        <a:gd name="connisteX5" fmla="*/ 1326566 w 2430911"/>
                        <a:gd name="connsiteY5" fmla="*/ 220395 h 2356027"/>
                        <a:gd name="connisteX6" fmla="*/ 1271321 w 2430911"/>
                        <a:gd name="connsiteY6" fmla="*/ 200075 h 2356027"/>
                        <a:gd name="connisteX7" fmla="*/ 1216076 w 2430911"/>
                        <a:gd name="connsiteY7" fmla="*/ 172135 h 2356027"/>
                        <a:gd name="connisteX8" fmla="*/ 1139876 w 2430911"/>
                        <a:gd name="connsiteY8" fmla="*/ 165150 h 2356027"/>
                        <a:gd name="connisteX9" fmla="*/ 1119556 w 2430911"/>
                        <a:gd name="connsiteY9" fmla="*/ 220395 h 2356027"/>
                        <a:gd name="connisteX10" fmla="*/ 1125906 w 2430911"/>
                        <a:gd name="connsiteY10" fmla="*/ 262305 h 2356027"/>
                        <a:gd name="connisteX11" fmla="*/ 1071296 w 2430911"/>
                        <a:gd name="connsiteY11" fmla="*/ 248335 h 2356027"/>
                        <a:gd name="connisteX12" fmla="*/ 1009066 w 2430911"/>
                        <a:gd name="connsiteY12" fmla="*/ 220395 h 2356027"/>
                        <a:gd name="connisteX13" fmla="*/ 953821 w 2430911"/>
                        <a:gd name="connsiteY13" fmla="*/ 158800 h 2356027"/>
                        <a:gd name="connisteX14" fmla="*/ 898576 w 2430911"/>
                        <a:gd name="connsiteY14" fmla="*/ 158800 h 2356027"/>
                        <a:gd name="connisteX15" fmla="*/ 850316 w 2430911"/>
                        <a:gd name="connsiteY15" fmla="*/ 151815 h 2356027"/>
                        <a:gd name="connisteX16" fmla="*/ 829361 w 2430911"/>
                        <a:gd name="connsiteY16" fmla="*/ 130860 h 2356027"/>
                        <a:gd name="connisteX17" fmla="*/ 850316 w 2430911"/>
                        <a:gd name="connsiteY17" fmla="*/ 89585 h 2356027"/>
                        <a:gd name="connisteX18" fmla="*/ 822376 w 2430911"/>
                        <a:gd name="connsiteY18" fmla="*/ 34340 h 2356027"/>
                        <a:gd name="connisteX19" fmla="*/ 788086 w 2430911"/>
                        <a:gd name="connsiteY19" fmla="*/ 50 h 2356027"/>
                        <a:gd name="connisteX20" fmla="*/ 732841 w 2430911"/>
                        <a:gd name="connsiteY20" fmla="*/ 27355 h 2356027"/>
                        <a:gd name="connisteX21" fmla="*/ 663626 w 2430911"/>
                        <a:gd name="connsiteY21" fmla="*/ 27355 h 2356027"/>
                        <a:gd name="connisteX22" fmla="*/ 622351 w 2430911"/>
                        <a:gd name="connsiteY22" fmla="*/ 41325 h 2356027"/>
                        <a:gd name="connisteX23" fmla="*/ 539801 w 2430911"/>
                        <a:gd name="connsiteY23" fmla="*/ 41325 h 2356027"/>
                        <a:gd name="connisteX24" fmla="*/ 470586 w 2430911"/>
                        <a:gd name="connsiteY24" fmla="*/ 82600 h 2356027"/>
                        <a:gd name="connisteX25" fmla="*/ 367081 w 2430911"/>
                        <a:gd name="connsiteY25" fmla="*/ 82600 h 2356027"/>
                        <a:gd name="connisteX26" fmla="*/ 304851 w 2430911"/>
                        <a:gd name="connsiteY26" fmla="*/ 68630 h 2356027"/>
                        <a:gd name="connisteX27" fmla="*/ 283896 w 2430911"/>
                        <a:gd name="connsiteY27" fmla="*/ 103555 h 2356027"/>
                        <a:gd name="connisteX28" fmla="*/ 235636 w 2430911"/>
                        <a:gd name="connsiteY28" fmla="*/ 151815 h 2356027"/>
                        <a:gd name="connisteX29" fmla="*/ 194361 w 2430911"/>
                        <a:gd name="connsiteY29" fmla="*/ 207060 h 2356027"/>
                        <a:gd name="connisteX30" fmla="*/ 187376 w 2430911"/>
                        <a:gd name="connsiteY30" fmla="*/ 268655 h 2356027"/>
                        <a:gd name="connisteX31" fmla="*/ 132131 w 2430911"/>
                        <a:gd name="connsiteY31" fmla="*/ 317550 h 2356027"/>
                        <a:gd name="connisteX32" fmla="*/ 63551 w 2430911"/>
                        <a:gd name="connsiteY32" fmla="*/ 427405 h 2356027"/>
                        <a:gd name="connisteX33" fmla="*/ 28626 w 2430911"/>
                        <a:gd name="connsiteY33" fmla="*/ 469315 h 2356027"/>
                        <a:gd name="connisteX34" fmla="*/ 14656 w 2430911"/>
                        <a:gd name="connsiteY34" fmla="*/ 530910 h 2356027"/>
                        <a:gd name="connisteX35" fmla="*/ 35611 w 2430911"/>
                        <a:gd name="connsiteY35" fmla="*/ 593140 h 2356027"/>
                        <a:gd name="connisteX36" fmla="*/ 28626 w 2430911"/>
                        <a:gd name="connsiteY36" fmla="*/ 648385 h 2356027"/>
                        <a:gd name="connisteX37" fmla="*/ 1321 w 2430911"/>
                        <a:gd name="connsiteY37" fmla="*/ 731570 h 2356027"/>
                        <a:gd name="connisteX38" fmla="*/ 8306 w 2430911"/>
                        <a:gd name="connsiteY38" fmla="*/ 821105 h 2356027"/>
                        <a:gd name="connisteX39" fmla="*/ 28626 w 2430911"/>
                        <a:gd name="connsiteY39" fmla="*/ 842060 h 2356027"/>
                        <a:gd name="connisteX40" fmla="*/ 56566 w 2430911"/>
                        <a:gd name="connsiteY40" fmla="*/ 917625 h 2356027"/>
                        <a:gd name="connisteX41" fmla="*/ 132131 w 2430911"/>
                        <a:gd name="connsiteY41" fmla="*/ 993825 h 2356027"/>
                        <a:gd name="connisteX42" fmla="*/ 180391 w 2430911"/>
                        <a:gd name="connsiteY42" fmla="*/ 1076375 h 2356027"/>
                        <a:gd name="connisteX43" fmla="*/ 235636 w 2430911"/>
                        <a:gd name="connsiteY43" fmla="*/ 1090345 h 2356027"/>
                        <a:gd name="connisteX44" fmla="*/ 290881 w 2430911"/>
                        <a:gd name="connsiteY44" fmla="*/ 1097330 h 2356027"/>
                        <a:gd name="connisteX45" fmla="*/ 367081 w 2430911"/>
                        <a:gd name="connsiteY45" fmla="*/ 1069390 h 2356027"/>
                        <a:gd name="connisteX46" fmla="*/ 422326 w 2430911"/>
                        <a:gd name="connsiteY46" fmla="*/ 1083360 h 2356027"/>
                        <a:gd name="connisteX47" fmla="*/ 456616 w 2430911"/>
                        <a:gd name="connsiteY47" fmla="*/ 1062405 h 2356027"/>
                        <a:gd name="connisteX48" fmla="*/ 532816 w 2430911"/>
                        <a:gd name="connsiteY48" fmla="*/ 1042085 h 2356027"/>
                        <a:gd name="connisteX49" fmla="*/ 588061 w 2430911"/>
                        <a:gd name="connsiteY49" fmla="*/ 1035100 h 2356027"/>
                        <a:gd name="connisteX50" fmla="*/ 636321 w 2430911"/>
                        <a:gd name="connsiteY50" fmla="*/ 1042085 h 2356027"/>
                        <a:gd name="connisteX51" fmla="*/ 670611 w 2430911"/>
                        <a:gd name="connsiteY51" fmla="*/ 1090345 h 2356027"/>
                        <a:gd name="connisteX52" fmla="*/ 711886 w 2430911"/>
                        <a:gd name="connsiteY52" fmla="*/ 1090345 h 2356027"/>
                        <a:gd name="connisteX53" fmla="*/ 795071 w 2430911"/>
                        <a:gd name="connsiteY53" fmla="*/ 1117650 h 2356027"/>
                        <a:gd name="connisteX54" fmla="*/ 815391 w 2430911"/>
                        <a:gd name="connsiteY54" fmla="*/ 1138605 h 2356027"/>
                        <a:gd name="connisteX55" fmla="*/ 795071 w 2430911"/>
                        <a:gd name="connsiteY55" fmla="*/ 1179880 h 2356027"/>
                        <a:gd name="connisteX56" fmla="*/ 781101 w 2430911"/>
                        <a:gd name="connsiteY56" fmla="*/ 1242110 h 2356027"/>
                        <a:gd name="connisteX57" fmla="*/ 815391 w 2430911"/>
                        <a:gd name="connsiteY57" fmla="*/ 1318310 h 2356027"/>
                        <a:gd name="connisteX58" fmla="*/ 850316 w 2430911"/>
                        <a:gd name="connsiteY58" fmla="*/ 1373555 h 2356027"/>
                        <a:gd name="connisteX59" fmla="*/ 898576 w 2430911"/>
                        <a:gd name="connsiteY59" fmla="*/ 1400860 h 2356027"/>
                        <a:gd name="connisteX60" fmla="*/ 898576 w 2430911"/>
                        <a:gd name="connsiteY60" fmla="*/ 1449120 h 2356027"/>
                        <a:gd name="connisteX61" fmla="*/ 925881 w 2430911"/>
                        <a:gd name="connsiteY61" fmla="*/ 1490395 h 2356027"/>
                        <a:gd name="connisteX62" fmla="*/ 925881 w 2430911"/>
                        <a:gd name="connsiteY62" fmla="*/ 1518335 h 2356027"/>
                        <a:gd name="connisteX63" fmla="*/ 932866 w 2430911"/>
                        <a:gd name="connsiteY63" fmla="*/ 1538655 h 2356027"/>
                        <a:gd name="connisteX64" fmla="*/ 932866 w 2430911"/>
                        <a:gd name="connsiteY64" fmla="*/ 1580565 h 2356027"/>
                        <a:gd name="connisteX65" fmla="*/ 905561 w 2430911"/>
                        <a:gd name="connsiteY65" fmla="*/ 1656130 h 2356027"/>
                        <a:gd name="connisteX66" fmla="*/ 891591 w 2430911"/>
                        <a:gd name="connsiteY66" fmla="*/ 1718360 h 2356027"/>
                        <a:gd name="connisteX67" fmla="*/ 891591 w 2430911"/>
                        <a:gd name="connsiteY67" fmla="*/ 1787575 h 2356027"/>
                        <a:gd name="connisteX68" fmla="*/ 932866 w 2430911"/>
                        <a:gd name="connsiteY68" fmla="*/ 1884095 h 2356027"/>
                        <a:gd name="connisteX69" fmla="*/ 953821 w 2430911"/>
                        <a:gd name="connsiteY69" fmla="*/ 1925370 h 2356027"/>
                        <a:gd name="connisteX70" fmla="*/ 960806 w 2430911"/>
                        <a:gd name="connsiteY70" fmla="*/ 2028875 h 2356027"/>
                        <a:gd name="connisteX71" fmla="*/ 1016051 w 2430911"/>
                        <a:gd name="connsiteY71" fmla="*/ 2112060 h 2356027"/>
                        <a:gd name="connisteX72" fmla="*/ 1043356 w 2430911"/>
                        <a:gd name="connsiteY72" fmla="*/ 2194610 h 2356027"/>
                        <a:gd name="connisteX73" fmla="*/ 1071296 w 2430911"/>
                        <a:gd name="connsiteY73" fmla="*/ 2263825 h 2356027"/>
                        <a:gd name="connisteX74" fmla="*/ 1098601 w 2430911"/>
                        <a:gd name="connsiteY74" fmla="*/ 2332405 h 2356027"/>
                        <a:gd name="connisteX75" fmla="*/ 1125906 w 2430911"/>
                        <a:gd name="connsiteY75" fmla="*/ 2353360 h 2356027"/>
                        <a:gd name="connisteX76" fmla="*/ 1202106 w 2430911"/>
                        <a:gd name="connsiteY76" fmla="*/ 2353360 h 2356027"/>
                        <a:gd name="connisteX77" fmla="*/ 1236396 w 2430911"/>
                        <a:gd name="connsiteY77" fmla="*/ 2339390 h 2356027"/>
                        <a:gd name="connisteX78" fmla="*/ 1291641 w 2430911"/>
                        <a:gd name="connsiteY78" fmla="*/ 2346375 h 2356027"/>
                        <a:gd name="connisteX79" fmla="*/ 1339901 w 2430911"/>
                        <a:gd name="connsiteY79" fmla="*/ 2346375 h 2356027"/>
                        <a:gd name="connisteX80" fmla="*/ 1423086 w 2430911"/>
                        <a:gd name="connsiteY80" fmla="*/ 2319070 h 2356027"/>
                        <a:gd name="connisteX81" fmla="*/ 1478331 w 2430911"/>
                        <a:gd name="connsiteY81" fmla="*/ 2256840 h 2356027"/>
                        <a:gd name="connisteX82" fmla="*/ 1512621 w 2430911"/>
                        <a:gd name="connsiteY82" fmla="*/ 2208580 h 2356027"/>
                        <a:gd name="connisteX83" fmla="*/ 1533576 w 2430911"/>
                        <a:gd name="connsiteY83" fmla="*/ 2153335 h 2356027"/>
                        <a:gd name="connisteX84" fmla="*/ 1567866 w 2430911"/>
                        <a:gd name="connsiteY84" fmla="*/ 2118410 h 2356027"/>
                        <a:gd name="connisteX85" fmla="*/ 1567866 w 2430911"/>
                        <a:gd name="connsiteY85" fmla="*/ 2077135 h 2356027"/>
                        <a:gd name="connisteX86" fmla="*/ 1623111 w 2430911"/>
                        <a:gd name="connsiteY86" fmla="*/ 2028875 h 2356027"/>
                        <a:gd name="connisteX87" fmla="*/ 1644066 w 2430911"/>
                        <a:gd name="connsiteY87" fmla="*/ 1980615 h 2356027"/>
                        <a:gd name="connisteX88" fmla="*/ 1657401 w 2430911"/>
                        <a:gd name="connsiteY88" fmla="*/ 1918385 h 2356027"/>
                        <a:gd name="connisteX89" fmla="*/ 1657401 w 2430911"/>
                        <a:gd name="connsiteY89" fmla="*/ 1835835 h 2356027"/>
                        <a:gd name="connisteX90" fmla="*/ 1740586 w 2430911"/>
                        <a:gd name="connsiteY90" fmla="*/ 1800910 h 2356027"/>
                        <a:gd name="connisteX91" fmla="*/ 1802816 w 2430911"/>
                        <a:gd name="connsiteY91" fmla="*/ 1759635 h 2356027"/>
                        <a:gd name="connisteX92" fmla="*/ 1823136 w 2430911"/>
                        <a:gd name="connsiteY92" fmla="*/ 1739315 h 2356027"/>
                        <a:gd name="connisteX93" fmla="*/ 1830121 w 2430911"/>
                        <a:gd name="connsiteY93" fmla="*/ 1670100 h 2356027"/>
                        <a:gd name="connisteX94" fmla="*/ 1851076 w 2430911"/>
                        <a:gd name="connsiteY94" fmla="*/ 1607870 h 2356027"/>
                        <a:gd name="connisteX95" fmla="*/ 1809801 w 2430911"/>
                        <a:gd name="connsiteY95" fmla="*/ 1463090 h 2356027"/>
                        <a:gd name="connisteX96" fmla="*/ 1802816 w 2430911"/>
                        <a:gd name="connsiteY96" fmla="*/ 1400860 h 2356027"/>
                        <a:gd name="connisteX97" fmla="*/ 1851076 w 2430911"/>
                        <a:gd name="connsiteY97" fmla="*/ 1304340 h 2356027"/>
                        <a:gd name="connisteX98" fmla="*/ 1885366 w 2430911"/>
                        <a:gd name="connsiteY98" fmla="*/ 1228140 h 2356027"/>
                        <a:gd name="connisteX99" fmla="*/ 1995856 w 2430911"/>
                        <a:gd name="connsiteY99" fmla="*/ 1172895 h 2356027"/>
                        <a:gd name="connisteX100" fmla="*/ 2051101 w 2430911"/>
                        <a:gd name="connsiteY100" fmla="*/ 1138605 h 2356027"/>
                        <a:gd name="connisteX101" fmla="*/ 2085391 w 2430911"/>
                        <a:gd name="connsiteY101" fmla="*/ 1069390 h 2356027"/>
                        <a:gd name="connisteX102" fmla="*/ 2133651 w 2430911"/>
                        <a:gd name="connsiteY102" fmla="*/ 1014145 h 2356027"/>
                        <a:gd name="connisteX103" fmla="*/ 2133651 w 2430911"/>
                        <a:gd name="connsiteY103" fmla="*/ 958900 h 2356027"/>
                        <a:gd name="connisteX104" fmla="*/ 2175561 w 2430911"/>
                        <a:gd name="connsiteY104" fmla="*/ 903655 h 2356027"/>
                        <a:gd name="connisteX105" fmla="*/ 2175561 w 2430911"/>
                        <a:gd name="connsiteY105" fmla="*/ 869365 h 2356027"/>
                        <a:gd name="connisteX106" fmla="*/ 2113331 w 2430911"/>
                        <a:gd name="connsiteY106" fmla="*/ 869365 h 2356027"/>
                        <a:gd name="connisteX107" fmla="*/ 2072056 w 2430911"/>
                        <a:gd name="connsiteY107" fmla="*/ 897305 h 2356027"/>
                        <a:gd name="connisteX108" fmla="*/ 2009826 w 2430911"/>
                        <a:gd name="connsiteY108" fmla="*/ 897305 h 2356027"/>
                        <a:gd name="connisteX109" fmla="*/ 1988871 w 2430911"/>
                        <a:gd name="connsiteY109" fmla="*/ 910640 h 2356027"/>
                        <a:gd name="connisteX110" fmla="*/ 1919656 w 2430911"/>
                        <a:gd name="connsiteY110" fmla="*/ 897305 h 2356027"/>
                        <a:gd name="connisteX111" fmla="*/ 1906321 w 2430911"/>
                        <a:gd name="connsiteY111" fmla="*/ 855395 h 2356027"/>
                        <a:gd name="connisteX112" fmla="*/ 1878381 w 2430911"/>
                        <a:gd name="connsiteY112" fmla="*/ 821105 h 2356027"/>
                        <a:gd name="connisteX113" fmla="*/ 1816151 w 2430911"/>
                        <a:gd name="connsiteY113" fmla="*/ 765860 h 2356027"/>
                        <a:gd name="connisteX114" fmla="*/ 1712646 w 2430911"/>
                        <a:gd name="connsiteY114" fmla="*/ 641400 h 2356027"/>
                        <a:gd name="connisteX115" fmla="*/ 1651051 w 2430911"/>
                        <a:gd name="connsiteY115" fmla="*/ 469315 h 2356027"/>
                        <a:gd name="connisteX116" fmla="*/ 1595806 w 2430911"/>
                        <a:gd name="connsiteY116" fmla="*/ 379145 h 2356027"/>
                        <a:gd name="connisteX117" fmla="*/ 1574851 w 2430911"/>
                        <a:gd name="connsiteY117" fmla="*/ 323900 h 2356027"/>
                        <a:gd name="connisteX118" fmla="*/ 1553896 w 2430911"/>
                        <a:gd name="connsiteY118" fmla="*/ 262305 h 2356027"/>
                        <a:gd name="connisteX119" fmla="*/ 1602156 w 2430911"/>
                        <a:gd name="connsiteY119" fmla="*/ 317550 h 2356027"/>
                        <a:gd name="connisteX120" fmla="*/ 1623111 w 2430911"/>
                        <a:gd name="connsiteY120" fmla="*/ 296595 h 2356027"/>
                        <a:gd name="connisteX121" fmla="*/ 1644066 w 2430911"/>
                        <a:gd name="connsiteY121" fmla="*/ 310565 h 2356027"/>
                        <a:gd name="connisteX122" fmla="*/ 1678356 w 2430911"/>
                        <a:gd name="connsiteY122" fmla="*/ 386130 h 2356027"/>
                        <a:gd name="connisteX123" fmla="*/ 1726616 w 2430911"/>
                        <a:gd name="connsiteY123" fmla="*/ 462330 h 2356027"/>
                        <a:gd name="connisteX124" fmla="*/ 1754556 w 2430911"/>
                        <a:gd name="connsiteY124" fmla="*/ 524560 h 2356027"/>
                        <a:gd name="connisteX125" fmla="*/ 1767891 w 2430911"/>
                        <a:gd name="connsiteY125" fmla="*/ 579805 h 2356027"/>
                        <a:gd name="connisteX126" fmla="*/ 1830121 w 2430911"/>
                        <a:gd name="connsiteY126" fmla="*/ 607110 h 2356027"/>
                        <a:gd name="connisteX127" fmla="*/ 1851076 w 2430911"/>
                        <a:gd name="connsiteY127" fmla="*/ 710615 h 2356027"/>
                        <a:gd name="connisteX128" fmla="*/ 1899336 w 2430911"/>
                        <a:gd name="connsiteY128" fmla="*/ 744905 h 2356027"/>
                        <a:gd name="connisteX129" fmla="*/ 1926641 w 2430911"/>
                        <a:gd name="connsiteY129" fmla="*/ 821105 h 2356027"/>
                        <a:gd name="connisteX130" fmla="*/ 1988871 w 2430911"/>
                        <a:gd name="connsiteY130" fmla="*/ 814120 h 2356027"/>
                        <a:gd name="connisteX131" fmla="*/ 2051101 w 2430911"/>
                        <a:gd name="connsiteY131" fmla="*/ 807135 h 2356027"/>
                        <a:gd name="connisteX132" fmla="*/ 2175561 w 2430911"/>
                        <a:gd name="connsiteY132" fmla="*/ 765860 h 2356027"/>
                        <a:gd name="connisteX133" fmla="*/ 2272081 w 2430911"/>
                        <a:gd name="connsiteY133" fmla="*/ 710615 h 2356027"/>
                        <a:gd name="connisteX134" fmla="*/ 2354631 w 2430911"/>
                        <a:gd name="connsiteY134" fmla="*/ 635050 h 2356027"/>
                        <a:gd name="connisteX135" fmla="*/ 2395906 w 2430911"/>
                        <a:gd name="connsiteY135" fmla="*/ 579805 h 2356027"/>
                        <a:gd name="connisteX136" fmla="*/ 2430831 w 2430911"/>
                        <a:gd name="connsiteY136" fmla="*/ 530910 h 2356027"/>
                        <a:gd name="connisteX137" fmla="*/ 2402891 w 2430911"/>
                        <a:gd name="connsiteY137" fmla="*/ 496620 h 2356027"/>
                        <a:gd name="connisteX138" fmla="*/ 2354631 w 2430911"/>
                        <a:gd name="connsiteY138" fmla="*/ 462330 h 2356027"/>
                        <a:gd name="connisteX139" fmla="*/ 2354631 w 2430911"/>
                        <a:gd name="connsiteY139" fmla="*/ 434390 h 2356027"/>
                        <a:gd name="connisteX140" fmla="*/ 2327326 w 2430911"/>
                        <a:gd name="connsiteY140" fmla="*/ 407085 h 2356027"/>
                        <a:gd name="connisteX141" fmla="*/ 2306371 w 2430911"/>
                        <a:gd name="connsiteY141" fmla="*/ 434390 h 2356027"/>
                        <a:gd name="connisteX142" fmla="*/ 2237156 w 2430911"/>
                        <a:gd name="connsiteY142" fmla="*/ 462330 h 2356027"/>
                        <a:gd name="connisteX143" fmla="*/ 2195881 w 2430911"/>
                        <a:gd name="connsiteY143" fmla="*/ 476300 h 2356027"/>
                        <a:gd name="connisteX144" fmla="*/ 2188896 w 2430911"/>
                        <a:gd name="connsiteY144" fmla="*/ 448360 h 2356027"/>
                        <a:gd name="connisteX145" fmla="*/ 2147621 w 2430911"/>
                        <a:gd name="connsiteY145" fmla="*/ 427405 h 2356027"/>
                        <a:gd name="connisteX146" fmla="*/ 2113331 w 2430911"/>
                        <a:gd name="connsiteY146" fmla="*/ 372160 h 2356027"/>
                        <a:gd name="connisteX147" fmla="*/ 2072056 w 2430911"/>
                        <a:gd name="connsiteY147" fmla="*/ 317550 h 2356027"/>
                        <a:gd name="connisteX148" fmla="*/ 2072056 w 2430911"/>
                        <a:gd name="connsiteY148" fmla="*/ 289610 h 2356027"/>
                        <a:gd name="connisteX149" fmla="*/ 2078406 w 2430911"/>
                        <a:gd name="connsiteY149" fmla="*/ 275640 h 2356027"/>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 ang="0">
                          <a:pos x="connisteX56" y="connsiteY56"/>
                        </a:cxn>
                        <a:cxn ang="0">
                          <a:pos x="connisteX57" y="connsiteY57"/>
                        </a:cxn>
                        <a:cxn ang="0">
                          <a:pos x="connisteX58" y="connsiteY58"/>
                        </a:cxn>
                        <a:cxn ang="0">
                          <a:pos x="connisteX59" y="connsiteY59"/>
                        </a:cxn>
                        <a:cxn ang="0">
                          <a:pos x="connisteX60" y="connsiteY60"/>
                        </a:cxn>
                        <a:cxn ang="0">
                          <a:pos x="connisteX61" y="connsiteY61"/>
                        </a:cxn>
                        <a:cxn ang="0">
                          <a:pos x="connisteX62" y="connsiteY62"/>
                        </a:cxn>
                        <a:cxn ang="0">
                          <a:pos x="connisteX63" y="connsiteY63"/>
                        </a:cxn>
                        <a:cxn ang="0">
                          <a:pos x="connisteX64" y="connsiteY64"/>
                        </a:cxn>
                        <a:cxn ang="0">
                          <a:pos x="connisteX65" y="connsiteY65"/>
                        </a:cxn>
                        <a:cxn ang="0">
                          <a:pos x="connisteX66" y="connsiteY66"/>
                        </a:cxn>
                        <a:cxn ang="0">
                          <a:pos x="connisteX67" y="connsiteY67"/>
                        </a:cxn>
                        <a:cxn ang="0">
                          <a:pos x="connisteX68" y="connsiteY68"/>
                        </a:cxn>
                        <a:cxn ang="0">
                          <a:pos x="connisteX69" y="connsiteY69"/>
                        </a:cxn>
                        <a:cxn ang="0">
                          <a:pos x="connisteX70" y="connsiteY70"/>
                        </a:cxn>
                        <a:cxn ang="0">
                          <a:pos x="connisteX71" y="connsiteY71"/>
                        </a:cxn>
                        <a:cxn ang="0">
                          <a:pos x="connisteX72" y="connsiteY72"/>
                        </a:cxn>
                        <a:cxn ang="0">
                          <a:pos x="connisteX73" y="connsiteY73"/>
                        </a:cxn>
                        <a:cxn ang="0">
                          <a:pos x="connisteX74" y="connsiteY74"/>
                        </a:cxn>
                        <a:cxn ang="0">
                          <a:pos x="connisteX75" y="connsiteY75"/>
                        </a:cxn>
                        <a:cxn ang="0">
                          <a:pos x="connisteX76" y="connsiteY76"/>
                        </a:cxn>
                        <a:cxn ang="0">
                          <a:pos x="connisteX77" y="connsiteY77"/>
                        </a:cxn>
                        <a:cxn ang="0">
                          <a:pos x="connisteX78" y="connsiteY78"/>
                        </a:cxn>
                        <a:cxn ang="0">
                          <a:pos x="connisteX79" y="connsiteY79"/>
                        </a:cxn>
                        <a:cxn ang="0">
                          <a:pos x="connisteX80" y="connsiteY80"/>
                        </a:cxn>
                        <a:cxn ang="0">
                          <a:pos x="connisteX81" y="connsiteY81"/>
                        </a:cxn>
                        <a:cxn ang="0">
                          <a:pos x="connisteX82" y="connsiteY82"/>
                        </a:cxn>
                        <a:cxn ang="0">
                          <a:pos x="connisteX83" y="connsiteY83"/>
                        </a:cxn>
                        <a:cxn ang="0">
                          <a:pos x="connisteX84" y="connsiteY84"/>
                        </a:cxn>
                        <a:cxn ang="0">
                          <a:pos x="connisteX85" y="connsiteY85"/>
                        </a:cxn>
                        <a:cxn ang="0">
                          <a:pos x="connisteX86" y="connsiteY86"/>
                        </a:cxn>
                        <a:cxn ang="0">
                          <a:pos x="connisteX87" y="connsiteY87"/>
                        </a:cxn>
                        <a:cxn ang="0">
                          <a:pos x="connisteX88" y="connsiteY88"/>
                        </a:cxn>
                        <a:cxn ang="0">
                          <a:pos x="connisteX89" y="connsiteY89"/>
                        </a:cxn>
                        <a:cxn ang="0">
                          <a:pos x="connisteX90" y="connsiteY90"/>
                        </a:cxn>
                        <a:cxn ang="0">
                          <a:pos x="connisteX91" y="connsiteY91"/>
                        </a:cxn>
                        <a:cxn ang="0">
                          <a:pos x="connisteX92" y="connsiteY92"/>
                        </a:cxn>
                        <a:cxn ang="0">
                          <a:pos x="connisteX93" y="connsiteY93"/>
                        </a:cxn>
                        <a:cxn ang="0">
                          <a:pos x="connisteX94" y="connsiteY94"/>
                        </a:cxn>
                        <a:cxn ang="0">
                          <a:pos x="connisteX95" y="connsiteY95"/>
                        </a:cxn>
                        <a:cxn ang="0">
                          <a:pos x="connisteX96" y="connsiteY96"/>
                        </a:cxn>
                        <a:cxn ang="0">
                          <a:pos x="connisteX97" y="connsiteY97"/>
                        </a:cxn>
                        <a:cxn ang="0">
                          <a:pos x="connisteX98" y="connsiteY98"/>
                        </a:cxn>
                        <a:cxn ang="0">
                          <a:pos x="connisteX99" y="connsiteY99"/>
                        </a:cxn>
                        <a:cxn ang="0">
                          <a:pos x="connisteX100" y="connsiteY100"/>
                        </a:cxn>
                        <a:cxn ang="0">
                          <a:pos x="connisteX101" y="connsiteY101"/>
                        </a:cxn>
                        <a:cxn ang="0">
                          <a:pos x="connisteX102" y="connsiteY102"/>
                        </a:cxn>
                        <a:cxn ang="0">
                          <a:pos x="connisteX103" y="connsiteY103"/>
                        </a:cxn>
                        <a:cxn ang="0">
                          <a:pos x="connisteX104" y="connsiteY104"/>
                        </a:cxn>
                        <a:cxn ang="0">
                          <a:pos x="connisteX105" y="connsiteY105"/>
                        </a:cxn>
                        <a:cxn ang="0">
                          <a:pos x="connisteX106" y="connsiteY106"/>
                        </a:cxn>
                        <a:cxn ang="0">
                          <a:pos x="connisteX107" y="connsiteY107"/>
                        </a:cxn>
                        <a:cxn ang="0">
                          <a:pos x="connisteX108" y="connsiteY108"/>
                        </a:cxn>
                        <a:cxn ang="0">
                          <a:pos x="connisteX109" y="connsiteY109"/>
                        </a:cxn>
                        <a:cxn ang="0">
                          <a:pos x="connisteX110" y="connsiteY110"/>
                        </a:cxn>
                        <a:cxn ang="0">
                          <a:pos x="connisteX111" y="connsiteY111"/>
                        </a:cxn>
                        <a:cxn ang="0">
                          <a:pos x="connisteX112" y="connsiteY112"/>
                        </a:cxn>
                        <a:cxn ang="0">
                          <a:pos x="connisteX113" y="connsiteY113"/>
                        </a:cxn>
                        <a:cxn ang="0">
                          <a:pos x="connisteX114" y="connsiteY114"/>
                        </a:cxn>
                        <a:cxn ang="0">
                          <a:pos x="connisteX115" y="connsiteY115"/>
                        </a:cxn>
                        <a:cxn ang="0">
                          <a:pos x="connisteX116" y="connsiteY116"/>
                        </a:cxn>
                        <a:cxn ang="0">
                          <a:pos x="connisteX117" y="connsiteY117"/>
                        </a:cxn>
                        <a:cxn ang="0">
                          <a:pos x="connisteX118" y="connsiteY118"/>
                        </a:cxn>
                        <a:cxn ang="0">
                          <a:pos x="connisteX119" y="connsiteY119"/>
                        </a:cxn>
                        <a:cxn ang="0">
                          <a:pos x="connisteX120" y="connsiteY120"/>
                        </a:cxn>
                        <a:cxn ang="0">
                          <a:pos x="connisteX121" y="connsiteY121"/>
                        </a:cxn>
                        <a:cxn ang="0">
                          <a:pos x="connisteX122" y="connsiteY122"/>
                        </a:cxn>
                        <a:cxn ang="0">
                          <a:pos x="connisteX123" y="connsiteY123"/>
                        </a:cxn>
                        <a:cxn ang="0">
                          <a:pos x="connisteX124" y="connsiteY124"/>
                        </a:cxn>
                        <a:cxn ang="0">
                          <a:pos x="connisteX125" y="connsiteY125"/>
                        </a:cxn>
                        <a:cxn ang="0">
                          <a:pos x="connisteX126" y="connsiteY126"/>
                        </a:cxn>
                        <a:cxn ang="0">
                          <a:pos x="connisteX127" y="connsiteY127"/>
                        </a:cxn>
                        <a:cxn ang="0">
                          <a:pos x="connisteX128" y="connsiteY128"/>
                        </a:cxn>
                        <a:cxn ang="0">
                          <a:pos x="connisteX129" y="connsiteY129"/>
                        </a:cxn>
                        <a:cxn ang="0">
                          <a:pos x="connisteX130" y="connsiteY130"/>
                        </a:cxn>
                        <a:cxn ang="0">
                          <a:pos x="connisteX131" y="connsiteY131"/>
                        </a:cxn>
                        <a:cxn ang="0">
                          <a:pos x="connisteX132" y="connsiteY132"/>
                        </a:cxn>
                        <a:cxn ang="0">
                          <a:pos x="connisteX133" y="connsiteY133"/>
                        </a:cxn>
                        <a:cxn ang="0">
                          <a:pos x="connisteX134" y="connsiteY134"/>
                        </a:cxn>
                        <a:cxn ang="0">
                          <a:pos x="connisteX135" y="connsiteY135"/>
                        </a:cxn>
                        <a:cxn ang="0">
                          <a:pos x="connisteX136" y="connsiteY136"/>
                        </a:cxn>
                        <a:cxn ang="0">
                          <a:pos x="connisteX137" y="connsiteY137"/>
                        </a:cxn>
                        <a:cxn ang="0">
                          <a:pos x="connisteX138" y="connsiteY138"/>
                        </a:cxn>
                        <a:cxn ang="0">
                          <a:pos x="connisteX139" y="connsiteY139"/>
                        </a:cxn>
                        <a:cxn ang="0">
                          <a:pos x="connisteX140" y="connsiteY140"/>
                        </a:cxn>
                        <a:cxn ang="0">
                          <a:pos x="connisteX141" y="connsiteY141"/>
                        </a:cxn>
                        <a:cxn ang="0">
                          <a:pos x="connisteX142" y="connsiteY142"/>
                        </a:cxn>
                        <a:cxn ang="0">
                          <a:pos x="connisteX143" y="connsiteY143"/>
                        </a:cxn>
                        <a:cxn ang="0">
                          <a:pos x="connisteX144" y="connsiteY144"/>
                        </a:cxn>
                        <a:cxn ang="0">
                          <a:pos x="connisteX145" y="connsiteY145"/>
                        </a:cxn>
                        <a:cxn ang="0">
                          <a:pos x="connisteX146" y="connsiteY146"/>
                        </a:cxn>
                        <a:cxn ang="0">
                          <a:pos x="connisteX147" y="connsiteY147"/>
                        </a:cxn>
                        <a:cxn ang="0">
                          <a:pos x="connisteX148" y="connsiteY148"/>
                        </a:cxn>
                        <a:cxn ang="0">
                          <a:pos x="connisteX149" y="connsiteY149"/>
                        </a:cxn>
                      </a:cxnLst>
                      <a:rect l="l" t="t" r="r" b="b"/>
                      <a:pathLst>
                        <a:path w="2430912" h="2356027">
                          <a:moveTo>
                            <a:pt x="1588821" y="213411"/>
                          </a:moveTo>
                          <a:cubicBezTo>
                            <a:pt x="1581201" y="213411"/>
                            <a:pt x="1564056" y="215951"/>
                            <a:pt x="1547546" y="213411"/>
                          </a:cubicBezTo>
                          <a:cubicBezTo>
                            <a:pt x="1531036" y="210871"/>
                            <a:pt x="1520876" y="200076"/>
                            <a:pt x="1505636" y="200076"/>
                          </a:cubicBezTo>
                          <a:cubicBezTo>
                            <a:pt x="1490396" y="200076"/>
                            <a:pt x="1492301" y="209601"/>
                            <a:pt x="1471346" y="213411"/>
                          </a:cubicBezTo>
                          <a:cubicBezTo>
                            <a:pt x="1450391" y="217221"/>
                            <a:pt x="1431341" y="219126"/>
                            <a:pt x="1402131" y="220396"/>
                          </a:cubicBezTo>
                          <a:cubicBezTo>
                            <a:pt x="1372921" y="221666"/>
                            <a:pt x="1352601" y="224206"/>
                            <a:pt x="1326566" y="220396"/>
                          </a:cubicBezTo>
                          <a:cubicBezTo>
                            <a:pt x="1300531" y="216586"/>
                            <a:pt x="1293546" y="209601"/>
                            <a:pt x="1271321" y="200076"/>
                          </a:cubicBezTo>
                          <a:cubicBezTo>
                            <a:pt x="1249096" y="190551"/>
                            <a:pt x="1242111" y="179121"/>
                            <a:pt x="1216076" y="172136"/>
                          </a:cubicBezTo>
                          <a:cubicBezTo>
                            <a:pt x="1190041" y="165151"/>
                            <a:pt x="1158926" y="155626"/>
                            <a:pt x="1139876" y="165151"/>
                          </a:cubicBezTo>
                          <a:cubicBezTo>
                            <a:pt x="1120826" y="174676"/>
                            <a:pt x="1122096" y="200711"/>
                            <a:pt x="1119556" y="220396"/>
                          </a:cubicBezTo>
                          <a:cubicBezTo>
                            <a:pt x="1117016" y="240081"/>
                            <a:pt x="1135431" y="256591"/>
                            <a:pt x="1125906" y="262306"/>
                          </a:cubicBezTo>
                          <a:cubicBezTo>
                            <a:pt x="1116381" y="268021"/>
                            <a:pt x="1094791" y="256591"/>
                            <a:pt x="1071296" y="248336"/>
                          </a:cubicBezTo>
                          <a:cubicBezTo>
                            <a:pt x="1047801" y="240081"/>
                            <a:pt x="1032561" y="238176"/>
                            <a:pt x="1009066" y="220396"/>
                          </a:cubicBezTo>
                          <a:cubicBezTo>
                            <a:pt x="985571" y="202616"/>
                            <a:pt x="976046" y="170866"/>
                            <a:pt x="953821" y="158801"/>
                          </a:cubicBezTo>
                          <a:cubicBezTo>
                            <a:pt x="931596" y="146736"/>
                            <a:pt x="919531" y="160071"/>
                            <a:pt x="898576" y="158801"/>
                          </a:cubicBezTo>
                          <a:cubicBezTo>
                            <a:pt x="877621" y="157531"/>
                            <a:pt x="864286" y="157531"/>
                            <a:pt x="850316" y="151816"/>
                          </a:cubicBezTo>
                          <a:cubicBezTo>
                            <a:pt x="836346" y="146101"/>
                            <a:pt x="829361" y="143561"/>
                            <a:pt x="829361" y="130861"/>
                          </a:cubicBezTo>
                          <a:cubicBezTo>
                            <a:pt x="829361" y="118161"/>
                            <a:pt x="851586" y="108636"/>
                            <a:pt x="850316" y="89586"/>
                          </a:cubicBezTo>
                          <a:cubicBezTo>
                            <a:pt x="849046" y="70536"/>
                            <a:pt x="835076" y="52121"/>
                            <a:pt x="822376" y="34341"/>
                          </a:cubicBezTo>
                          <a:cubicBezTo>
                            <a:pt x="809676" y="16561"/>
                            <a:pt x="805866" y="1321"/>
                            <a:pt x="788086" y="51"/>
                          </a:cubicBezTo>
                          <a:cubicBezTo>
                            <a:pt x="770306" y="-1219"/>
                            <a:pt x="757606" y="21641"/>
                            <a:pt x="732841" y="27356"/>
                          </a:cubicBezTo>
                          <a:cubicBezTo>
                            <a:pt x="708076" y="33071"/>
                            <a:pt x="685851" y="24816"/>
                            <a:pt x="663626" y="27356"/>
                          </a:cubicBezTo>
                          <a:cubicBezTo>
                            <a:pt x="641401" y="29896"/>
                            <a:pt x="647116" y="38786"/>
                            <a:pt x="622351" y="41326"/>
                          </a:cubicBezTo>
                          <a:cubicBezTo>
                            <a:pt x="597586" y="43866"/>
                            <a:pt x="570281" y="33071"/>
                            <a:pt x="539801" y="41326"/>
                          </a:cubicBezTo>
                          <a:cubicBezTo>
                            <a:pt x="509321" y="49581"/>
                            <a:pt x="504876" y="74346"/>
                            <a:pt x="470586" y="82601"/>
                          </a:cubicBezTo>
                          <a:cubicBezTo>
                            <a:pt x="436296" y="90856"/>
                            <a:pt x="400101" y="85141"/>
                            <a:pt x="367081" y="82601"/>
                          </a:cubicBezTo>
                          <a:cubicBezTo>
                            <a:pt x="334061" y="80061"/>
                            <a:pt x="321361" y="64186"/>
                            <a:pt x="304851" y="68631"/>
                          </a:cubicBezTo>
                          <a:cubicBezTo>
                            <a:pt x="288341" y="73076"/>
                            <a:pt x="297866" y="87046"/>
                            <a:pt x="283896" y="103556"/>
                          </a:cubicBezTo>
                          <a:cubicBezTo>
                            <a:pt x="269926" y="120066"/>
                            <a:pt x="253416" y="130861"/>
                            <a:pt x="235636" y="151816"/>
                          </a:cubicBezTo>
                          <a:cubicBezTo>
                            <a:pt x="217856" y="172771"/>
                            <a:pt x="203886" y="183566"/>
                            <a:pt x="194361" y="207061"/>
                          </a:cubicBezTo>
                          <a:cubicBezTo>
                            <a:pt x="184836" y="230556"/>
                            <a:pt x="200076" y="246431"/>
                            <a:pt x="187376" y="268656"/>
                          </a:cubicBezTo>
                          <a:cubicBezTo>
                            <a:pt x="174676" y="290881"/>
                            <a:pt x="156896" y="285801"/>
                            <a:pt x="132131" y="317551"/>
                          </a:cubicBezTo>
                          <a:cubicBezTo>
                            <a:pt x="107366" y="349301"/>
                            <a:pt x="84506" y="396926"/>
                            <a:pt x="63551" y="427406"/>
                          </a:cubicBezTo>
                          <a:cubicBezTo>
                            <a:pt x="42596" y="457886"/>
                            <a:pt x="38151" y="448361"/>
                            <a:pt x="28626" y="469316"/>
                          </a:cubicBezTo>
                          <a:cubicBezTo>
                            <a:pt x="19101" y="490271"/>
                            <a:pt x="13386" y="506146"/>
                            <a:pt x="14656" y="530911"/>
                          </a:cubicBezTo>
                          <a:cubicBezTo>
                            <a:pt x="15926" y="555676"/>
                            <a:pt x="33071" y="569646"/>
                            <a:pt x="35611" y="593141"/>
                          </a:cubicBezTo>
                          <a:cubicBezTo>
                            <a:pt x="38151" y="616636"/>
                            <a:pt x="35611" y="620446"/>
                            <a:pt x="28626" y="648386"/>
                          </a:cubicBezTo>
                          <a:cubicBezTo>
                            <a:pt x="21641" y="676326"/>
                            <a:pt x="5131" y="697281"/>
                            <a:pt x="1321" y="731571"/>
                          </a:cubicBezTo>
                          <a:cubicBezTo>
                            <a:pt x="-2489" y="765861"/>
                            <a:pt x="2591" y="798881"/>
                            <a:pt x="8306" y="821106"/>
                          </a:cubicBezTo>
                          <a:cubicBezTo>
                            <a:pt x="14021" y="843331"/>
                            <a:pt x="19101" y="823011"/>
                            <a:pt x="28626" y="842061"/>
                          </a:cubicBezTo>
                          <a:cubicBezTo>
                            <a:pt x="38151" y="861111"/>
                            <a:pt x="35611" y="887146"/>
                            <a:pt x="56566" y="917626"/>
                          </a:cubicBezTo>
                          <a:cubicBezTo>
                            <a:pt x="77521" y="948106"/>
                            <a:pt x="107366" y="962076"/>
                            <a:pt x="132131" y="993826"/>
                          </a:cubicBezTo>
                          <a:cubicBezTo>
                            <a:pt x="156896" y="1025576"/>
                            <a:pt x="159436" y="1057326"/>
                            <a:pt x="180391" y="1076376"/>
                          </a:cubicBezTo>
                          <a:cubicBezTo>
                            <a:pt x="201346" y="1095426"/>
                            <a:pt x="213411" y="1085901"/>
                            <a:pt x="235636" y="1090346"/>
                          </a:cubicBezTo>
                          <a:cubicBezTo>
                            <a:pt x="257861" y="1094791"/>
                            <a:pt x="264846" y="1101776"/>
                            <a:pt x="290881" y="1097331"/>
                          </a:cubicBezTo>
                          <a:cubicBezTo>
                            <a:pt x="316916" y="1092886"/>
                            <a:pt x="341046" y="1071931"/>
                            <a:pt x="367081" y="1069391"/>
                          </a:cubicBezTo>
                          <a:cubicBezTo>
                            <a:pt x="393116" y="1066851"/>
                            <a:pt x="404546" y="1084631"/>
                            <a:pt x="422326" y="1083361"/>
                          </a:cubicBezTo>
                          <a:cubicBezTo>
                            <a:pt x="440106" y="1082091"/>
                            <a:pt x="434391" y="1070661"/>
                            <a:pt x="456616" y="1062406"/>
                          </a:cubicBezTo>
                          <a:cubicBezTo>
                            <a:pt x="478841" y="1054151"/>
                            <a:pt x="506781" y="1047801"/>
                            <a:pt x="532816" y="1042086"/>
                          </a:cubicBezTo>
                          <a:cubicBezTo>
                            <a:pt x="558851" y="1036371"/>
                            <a:pt x="567106" y="1035101"/>
                            <a:pt x="588061" y="1035101"/>
                          </a:cubicBezTo>
                          <a:cubicBezTo>
                            <a:pt x="609016" y="1035101"/>
                            <a:pt x="619811" y="1031291"/>
                            <a:pt x="636321" y="1042086"/>
                          </a:cubicBezTo>
                          <a:cubicBezTo>
                            <a:pt x="652831" y="1052881"/>
                            <a:pt x="655371" y="1080821"/>
                            <a:pt x="670611" y="1090346"/>
                          </a:cubicBezTo>
                          <a:cubicBezTo>
                            <a:pt x="685851" y="1099871"/>
                            <a:pt x="687121" y="1084631"/>
                            <a:pt x="711886" y="1090346"/>
                          </a:cubicBezTo>
                          <a:cubicBezTo>
                            <a:pt x="736651" y="1096061"/>
                            <a:pt x="774116" y="1108126"/>
                            <a:pt x="795071" y="1117651"/>
                          </a:cubicBezTo>
                          <a:cubicBezTo>
                            <a:pt x="816026" y="1127176"/>
                            <a:pt x="815391" y="1125906"/>
                            <a:pt x="815391" y="1138606"/>
                          </a:cubicBezTo>
                          <a:cubicBezTo>
                            <a:pt x="815391" y="1151306"/>
                            <a:pt x="802056" y="1158926"/>
                            <a:pt x="795071" y="1179881"/>
                          </a:cubicBezTo>
                          <a:cubicBezTo>
                            <a:pt x="788086" y="1200836"/>
                            <a:pt x="777291" y="1214171"/>
                            <a:pt x="781101" y="1242111"/>
                          </a:cubicBezTo>
                          <a:cubicBezTo>
                            <a:pt x="784911" y="1270051"/>
                            <a:pt x="801421" y="1292276"/>
                            <a:pt x="815391" y="1318311"/>
                          </a:cubicBezTo>
                          <a:cubicBezTo>
                            <a:pt x="829361" y="1344346"/>
                            <a:pt x="833806" y="1357046"/>
                            <a:pt x="850316" y="1373556"/>
                          </a:cubicBezTo>
                          <a:cubicBezTo>
                            <a:pt x="866826" y="1390066"/>
                            <a:pt x="889051" y="1385621"/>
                            <a:pt x="898576" y="1400861"/>
                          </a:cubicBezTo>
                          <a:cubicBezTo>
                            <a:pt x="908101" y="1416101"/>
                            <a:pt x="892861" y="1431341"/>
                            <a:pt x="898576" y="1449121"/>
                          </a:cubicBezTo>
                          <a:cubicBezTo>
                            <a:pt x="904291" y="1466901"/>
                            <a:pt x="920166" y="1476426"/>
                            <a:pt x="925881" y="1490396"/>
                          </a:cubicBezTo>
                          <a:cubicBezTo>
                            <a:pt x="931596" y="1504366"/>
                            <a:pt x="924611" y="1508811"/>
                            <a:pt x="925881" y="1518336"/>
                          </a:cubicBezTo>
                          <a:cubicBezTo>
                            <a:pt x="927151" y="1527861"/>
                            <a:pt x="931596" y="1525956"/>
                            <a:pt x="932866" y="1538656"/>
                          </a:cubicBezTo>
                          <a:cubicBezTo>
                            <a:pt x="934136" y="1551356"/>
                            <a:pt x="938581" y="1557071"/>
                            <a:pt x="932866" y="1580566"/>
                          </a:cubicBezTo>
                          <a:cubicBezTo>
                            <a:pt x="927151" y="1604061"/>
                            <a:pt x="913816" y="1628826"/>
                            <a:pt x="905561" y="1656131"/>
                          </a:cubicBezTo>
                          <a:cubicBezTo>
                            <a:pt x="897306" y="1683436"/>
                            <a:pt x="894131" y="1692326"/>
                            <a:pt x="891591" y="1718361"/>
                          </a:cubicBezTo>
                          <a:cubicBezTo>
                            <a:pt x="889051" y="1744396"/>
                            <a:pt x="883336" y="1754556"/>
                            <a:pt x="891591" y="1787576"/>
                          </a:cubicBezTo>
                          <a:cubicBezTo>
                            <a:pt x="899846" y="1820596"/>
                            <a:pt x="920166" y="1856791"/>
                            <a:pt x="932866" y="1884096"/>
                          </a:cubicBezTo>
                          <a:cubicBezTo>
                            <a:pt x="945566" y="1911401"/>
                            <a:pt x="948106" y="1896161"/>
                            <a:pt x="953821" y="1925371"/>
                          </a:cubicBezTo>
                          <a:cubicBezTo>
                            <a:pt x="959536" y="1954581"/>
                            <a:pt x="948106" y="1991411"/>
                            <a:pt x="960806" y="2028876"/>
                          </a:cubicBezTo>
                          <a:cubicBezTo>
                            <a:pt x="973506" y="2066341"/>
                            <a:pt x="999541" y="2079041"/>
                            <a:pt x="1016051" y="2112061"/>
                          </a:cubicBezTo>
                          <a:cubicBezTo>
                            <a:pt x="1032561" y="2145081"/>
                            <a:pt x="1032561" y="2164131"/>
                            <a:pt x="1043356" y="2194611"/>
                          </a:cubicBezTo>
                          <a:cubicBezTo>
                            <a:pt x="1054151" y="2225091"/>
                            <a:pt x="1060501" y="2236521"/>
                            <a:pt x="1071296" y="2263826"/>
                          </a:cubicBezTo>
                          <a:cubicBezTo>
                            <a:pt x="1082091" y="2291131"/>
                            <a:pt x="1087806" y="2314626"/>
                            <a:pt x="1098601" y="2332406"/>
                          </a:cubicBezTo>
                          <a:cubicBezTo>
                            <a:pt x="1109396" y="2350186"/>
                            <a:pt x="1104951" y="2348916"/>
                            <a:pt x="1125906" y="2353361"/>
                          </a:cubicBezTo>
                          <a:cubicBezTo>
                            <a:pt x="1146861" y="2357806"/>
                            <a:pt x="1179881" y="2355901"/>
                            <a:pt x="1202106" y="2353361"/>
                          </a:cubicBezTo>
                          <a:cubicBezTo>
                            <a:pt x="1224331" y="2350821"/>
                            <a:pt x="1218616" y="2340661"/>
                            <a:pt x="1236396" y="2339391"/>
                          </a:cubicBezTo>
                          <a:cubicBezTo>
                            <a:pt x="1254176" y="2338121"/>
                            <a:pt x="1270686" y="2345106"/>
                            <a:pt x="1291641" y="2346376"/>
                          </a:cubicBezTo>
                          <a:cubicBezTo>
                            <a:pt x="1312596" y="2347646"/>
                            <a:pt x="1313866" y="2352091"/>
                            <a:pt x="1339901" y="2346376"/>
                          </a:cubicBezTo>
                          <a:cubicBezTo>
                            <a:pt x="1365936" y="2340661"/>
                            <a:pt x="1395146" y="2336851"/>
                            <a:pt x="1423086" y="2319071"/>
                          </a:cubicBezTo>
                          <a:cubicBezTo>
                            <a:pt x="1451026" y="2301291"/>
                            <a:pt x="1460551" y="2279066"/>
                            <a:pt x="1478331" y="2256841"/>
                          </a:cubicBezTo>
                          <a:cubicBezTo>
                            <a:pt x="1496111" y="2234616"/>
                            <a:pt x="1501826" y="2229536"/>
                            <a:pt x="1512621" y="2208581"/>
                          </a:cubicBezTo>
                          <a:cubicBezTo>
                            <a:pt x="1523416" y="2187626"/>
                            <a:pt x="1522781" y="2171116"/>
                            <a:pt x="1533576" y="2153336"/>
                          </a:cubicBezTo>
                          <a:cubicBezTo>
                            <a:pt x="1544371" y="2135556"/>
                            <a:pt x="1560881" y="2133651"/>
                            <a:pt x="1567866" y="2118411"/>
                          </a:cubicBezTo>
                          <a:cubicBezTo>
                            <a:pt x="1574851" y="2103171"/>
                            <a:pt x="1557071" y="2094916"/>
                            <a:pt x="1567866" y="2077136"/>
                          </a:cubicBezTo>
                          <a:cubicBezTo>
                            <a:pt x="1578661" y="2059356"/>
                            <a:pt x="1607871" y="2047926"/>
                            <a:pt x="1623111" y="2028876"/>
                          </a:cubicBezTo>
                          <a:cubicBezTo>
                            <a:pt x="1638351" y="2009826"/>
                            <a:pt x="1637081" y="2002841"/>
                            <a:pt x="1644066" y="1980616"/>
                          </a:cubicBezTo>
                          <a:cubicBezTo>
                            <a:pt x="1651051" y="1958391"/>
                            <a:pt x="1654861" y="1947596"/>
                            <a:pt x="1657401" y="1918386"/>
                          </a:cubicBezTo>
                          <a:cubicBezTo>
                            <a:pt x="1659941" y="1889176"/>
                            <a:pt x="1640891" y="1859331"/>
                            <a:pt x="1657401" y="1835836"/>
                          </a:cubicBezTo>
                          <a:cubicBezTo>
                            <a:pt x="1673911" y="1812341"/>
                            <a:pt x="1711376" y="1816151"/>
                            <a:pt x="1740586" y="1800911"/>
                          </a:cubicBezTo>
                          <a:cubicBezTo>
                            <a:pt x="1769796" y="1785671"/>
                            <a:pt x="1786306" y="1771701"/>
                            <a:pt x="1802816" y="1759636"/>
                          </a:cubicBezTo>
                          <a:cubicBezTo>
                            <a:pt x="1819326" y="1747571"/>
                            <a:pt x="1817421" y="1757096"/>
                            <a:pt x="1823136" y="1739316"/>
                          </a:cubicBezTo>
                          <a:cubicBezTo>
                            <a:pt x="1828851" y="1721536"/>
                            <a:pt x="1824406" y="1696136"/>
                            <a:pt x="1830121" y="1670101"/>
                          </a:cubicBezTo>
                          <a:cubicBezTo>
                            <a:pt x="1835836" y="1644066"/>
                            <a:pt x="1854886" y="1649146"/>
                            <a:pt x="1851076" y="1607871"/>
                          </a:cubicBezTo>
                          <a:cubicBezTo>
                            <a:pt x="1847266" y="1566596"/>
                            <a:pt x="1819326" y="1504366"/>
                            <a:pt x="1809801" y="1463091"/>
                          </a:cubicBezTo>
                          <a:cubicBezTo>
                            <a:pt x="1800276" y="1421816"/>
                            <a:pt x="1794561" y="1432611"/>
                            <a:pt x="1802816" y="1400861"/>
                          </a:cubicBezTo>
                          <a:cubicBezTo>
                            <a:pt x="1811071" y="1369111"/>
                            <a:pt x="1834566" y="1338631"/>
                            <a:pt x="1851076" y="1304341"/>
                          </a:cubicBezTo>
                          <a:cubicBezTo>
                            <a:pt x="1867586" y="1270051"/>
                            <a:pt x="1856156" y="1254176"/>
                            <a:pt x="1885366" y="1228141"/>
                          </a:cubicBezTo>
                          <a:cubicBezTo>
                            <a:pt x="1914576" y="1202106"/>
                            <a:pt x="1962836" y="1190676"/>
                            <a:pt x="1995856" y="1172896"/>
                          </a:cubicBezTo>
                          <a:cubicBezTo>
                            <a:pt x="2028876" y="1155116"/>
                            <a:pt x="2033321" y="1159561"/>
                            <a:pt x="2051101" y="1138606"/>
                          </a:cubicBezTo>
                          <a:cubicBezTo>
                            <a:pt x="2068881" y="1117651"/>
                            <a:pt x="2068881" y="1094156"/>
                            <a:pt x="2085391" y="1069391"/>
                          </a:cubicBezTo>
                          <a:cubicBezTo>
                            <a:pt x="2101901" y="1044626"/>
                            <a:pt x="2124126" y="1036371"/>
                            <a:pt x="2133651" y="1014146"/>
                          </a:cubicBezTo>
                          <a:cubicBezTo>
                            <a:pt x="2143176" y="991921"/>
                            <a:pt x="2125396" y="981126"/>
                            <a:pt x="2133651" y="958901"/>
                          </a:cubicBezTo>
                          <a:cubicBezTo>
                            <a:pt x="2141906" y="936676"/>
                            <a:pt x="2167306" y="921436"/>
                            <a:pt x="2175561" y="903656"/>
                          </a:cubicBezTo>
                          <a:cubicBezTo>
                            <a:pt x="2183816" y="885876"/>
                            <a:pt x="2188261" y="876351"/>
                            <a:pt x="2175561" y="869366"/>
                          </a:cubicBezTo>
                          <a:cubicBezTo>
                            <a:pt x="2162861" y="862381"/>
                            <a:pt x="2134286" y="863651"/>
                            <a:pt x="2113331" y="869366"/>
                          </a:cubicBezTo>
                          <a:cubicBezTo>
                            <a:pt x="2092376" y="875081"/>
                            <a:pt x="2093011" y="891591"/>
                            <a:pt x="2072056" y="897306"/>
                          </a:cubicBezTo>
                          <a:cubicBezTo>
                            <a:pt x="2051101" y="903021"/>
                            <a:pt x="2026336" y="894766"/>
                            <a:pt x="2009826" y="897306"/>
                          </a:cubicBezTo>
                          <a:cubicBezTo>
                            <a:pt x="1993316" y="899846"/>
                            <a:pt x="2006651" y="910641"/>
                            <a:pt x="1988871" y="910641"/>
                          </a:cubicBezTo>
                          <a:cubicBezTo>
                            <a:pt x="1971091" y="910641"/>
                            <a:pt x="1936166" y="908101"/>
                            <a:pt x="1919656" y="897306"/>
                          </a:cubicBezTo>
                          <a:cubicBezTo>
                            <a:pt x="1903146" y="886511"/>
                            <a:pt x="1914576" y="870636"/>
                            <a:pt x="1906321" y="855396"/>
                          </a:cubicBezTo>
                          <a:cubicBezTo>
                            <a:pt x="1898066" y="840156"/>
                            <a:pt x="1896161" y="838886"/>
                            <a:pt x="1878381" y="821106"/>
                          </a:cubicBezTo>
                          <a:cubicBezTo>
                            <a:pt x="1860601" y="803326"/>
                            <a:pt x="1849171" y="802056"/>
                            <a:pt x="1816151" y="765861"/>
                          </a:cubicBezTo>
                          <a:cubicBezTo>
                            <a:pt x="1783131" y="729666"/>
                            <a:pt x="1745666" y="700456"/>
                            <a:pt x="1712646" y="641401"/>
                          </a:cubicBezTo>
                          <a:cubicBezTo>
                            <a:pt x="1679626" y="582346"/>
                            <a:pt x="1674546" y="522021"/>
                            <a:pt x="1651051" y="469316"/>
                          </a:cubicBezTo>
                          <a:cubicBezTo>
                            <a:pt x="1627556" y="416611"/>
                            <a:pt x="1611046" y="408356"/>
                            <a:pt x="1595806" y="379146"/>
                          </a:cubicBezTo>
                          <a:cubicBezTo>
                            <a:pt x="1580566" y="349936"/>
                            <a:pt x="1583106" y="347396"/>
                            <a:pt x="1574851" y="323901"/>
                          </a:cubicBezTo>
                          <a:cubicBezTo>
                            <a:pt x="1566596" y="300406"/>
                            <a:pt x="1548181" y="263576"/>
                            <a:pt x="1553896" y="262306"/>
                          </a:cubicBezTo>
                          <a:cubicBezTo>
                            <a:pt x="1559611" y="261036"/>
                            <a:pt x="1588186" y="310566"/>
                            <a:pt x="1602156" y="317551"/>
                          </a:cubicBezTo>
                          <a:cubicBezTo>
                            <a:pt x="1616126" y="324536"/>
                            <a:pt x="1614856" y="297866"/>
                            <a:pt x="1623111" y="296596"/>
                          </a:cubicBezTo>
                          <a:cubicBezTo>
                            <a:pt x="1631366" y="295326"/>
                            <a:pt x="1633271" y="292786"/>
                            <a:pt x="1644066" y="310566"/>
                          </a:cubicBezTo>
                          <a:cubicBezTo>
                            <a:pt x="1654861" y="328346"/>
                            <a:pt x="1661846" y="355651"/>
                            <a:pt x="1678356" y="386131"/>
                          </a:cubicBezTo>
                          <a:cubicBezTo>
                            <a:pt x="1694866" y="416611"/>
                            <a:pt x="1711376" y="434391"/>
                            <a:pt x="1726616" y="462331"/>
                          </a:cubicBezTo>
                          <a:cubicBezTo>
                            <a:pt x="1741856" y="490271"/>
                            <a:pt x="1746301" y="501066"/>
                            <a:pt x="1754556" y="524561"/>
                          </a:cubicBezTo>
                          <a:cubicBezTo>
                            <a:pt x="1762811" y="548056"/>
                            <a:pt x="1752651" y="563296"/>
                            <a:pt x="1767891" y="579806"/>
                          </a:cubicBezTo>
                          <a:cubicBezTo>
                            <a:pt x="1783131" y="596316"/>
                            <a:pt x="1813611" y="581076"/>
                            <a:pt x="1830121" y="607111"/>
                          </a:cubicBezTo>
                          <a:cubicBezTo>
                            <a:pt x="1846631" y="633146"/>
                            <a:pt x="1837106" y="683311"/>
                            <a:pt x="1851076" y="710616"/>
                          </a:cubicBezTo>
                          <a:cubicBezTo>
                            <a:pt x="1865046" y="737921"/>
                            <a:pt x="1884096" y="722681"/>
                            <a:pt x="1899336" y="744906"/>
                          </a:cubicBezTo>
                          <a:cubicBezTo>
                            <a:pt x="1914576" y="767131"/>
                            <a:pt x="1908861" y="807136"/>
                            <a:pt x="1926641" y="821106"/>
                          </a:cubicBezTo>
                          <a:cubicBezTo>
                            <a:pt x="1944421" y="835076"/>
                            <a:pt x="1964106" y="816661"/>
                            <a:pt x="1988871" y="814121"/>
                          </a:cubicBezTo>
                          <a:cubicBezTo>
                            <a:pt x="2013636" y="811581"/>
                            <a:pt x="2013636" y="816661"/>
                            <a:pt x="2051101" y="807136"/>
                          </a:cubicBezTo>
                          <a:cubicBezTo>
                            <a:pt x="2088566" y="797611"/>
                            <a:pt x="2131111" y="784911"/>
                            <a:pt x="2175561" y="765861"/>
                          </a:cubicBezTo>
                          <a:cubicBezTo>
                            <a:pt x="2220011" y="746811"/>
                            <a:pt x="2236521" y="736651"/>
                            <a:pt x="2272081" y="710616"/>
                          </a:cubicBezTo>
                          <a:cubicBezTo>
                            <a:pt x="2307641" y="684581"/>
                            <a:pt x="2329866" y="661086"/>
                            <a:pt x="2354631" y="635051"/>
                          </a:cubicBezTo>
                          <a:cubicBezTo>
                            <a:pt x="2379396" y="609016"/>
                            <a:pt x="2380666" y="600761"/>
                            <a:pt x="2395906" y="579806"/>
                          </a:cubicBezTo>
                          <a:cubicBezTo>
                            <a:pt x="2411146" y="558851"/>
                            <a:pt x="2429561" y="547421"/>
                            <a:pt x="2430831" y="530911"/>
                          </a:cubicBezTo>
                          <a:cubicBezTo>
                            <a:pt x="2432101" y="514401"/>
                            <a:pt x="2418131" y="510591"/>
                            <a:pt x="2402891" y="496621"/>
                          </a:cubicBezTo>
                          <a:cubicBezTo>
                            <a:pt x="2387651" y="482651"/>
                            <a:pt x="2364156" y="475031"/>
                            <a:pt x="2354631" y="462331"/>
                          </a:cubicBezTo>
                          <a:cubicBezTo>
                            <a:pt x="2345106" y="449631"/>
                            <a:pt x="2360346" y="445186"/>
                            <a:pt x="2354631" y="434391"/>
                          </a:cubicBezTo>
                          <a:cubicBezTo>
                            <a:pt x="2348916" y="423596"/>
                            <a:pt x="2336851" y="407086"/>
                            <a:pt x="2327326" y="407086"/>
                          </a:cubicBezTo>
                          <a:cubicBezTo>
                            <a:pt x="2317801" y="407086"/>
                            <a:pt x="2324151" y="423596"/>
                            <a:pt x="2306371" y="434391"/>
                          </a:cubicBezTo>
                          <a:cubicBezTo>
                            <a:pt x="2288591" y="445186"/>
                            <a:pt x="2259381" y="454076"/>
                            <a:pt x="2237156" y="462331"/>
                          </a:cubicBezTo>
                          <a:cubicBezTo>
                            <a:pt x="2214931" y="470586"/>
                            <a:pt x="2205406" y="478841"/>
                            <a:pt x="2195881" y="476301"/>
                          </a:cubicBezTo>
                          <a:cubicBezTo>
                            <a:pt x="2186356" y="473761"/>
                            <a:pt x="2198421" y="457886"/>
                            <a:pt x="2188896" y="448361"/>
                          </a:cubicBezTo>
                          <a:cubicBezTo>
                            <a:pt x="2179371" y="438836"/>
                            <a:pt x="2162861" y="442646"/>
                            <a:pt x="2147621" y="427406"/>
                          </a:cubicBezTo>
                          <a:cubicBezTo>
                            <a:pt x="2132381" y="412166"/>
                            <a:pt x="2128571" y="394386"/>
                            <a:pt x="2113331" y="372161"/>
                          </a:cubicBezTo>
                          <a:cubicBezTo>
                            <a:pt x="2098091" y="349936"/>
                            <a:pt x="2080311" y="334061"/>
                            <a:pt x="2072056" y="317551"/>
                          </a:cubicBezTo>
                          <a:cubicBezTo>
                            <a:pt x="2063801" y="301041"/>
                            <a:pt x="2070786" y="297866"/>
                            <a:pt x="2072056" y="289611"/>
                          </a:cubicBezTo>
                          <a:cubicBezTo>
                            <a:pt x="2073326" y="281356"/>
                            <a:pt x="2077136" y="278181"/>
                            <a:pt x="2078406" y="275641"/>
                          </a:cubicBezTo>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9" name="任意多边形 348"/>
                    <p:cNvSpPr/>
                    <p:nvPr/>
                  </p:nvSpPr>
                  <p:spPr>
                    <a:xfrm>
                      <a:off x="11233" y="6353"/>
                      <a:ext cx="366" cy="689"/>
                    </a:xfrm>
                    <a:custGeom>
                      <a:avLst/>
                      <a:gdLst>
                        <a:gd name="connisteX0" fmla="*/ 18256 w 232251"/>
                        <a:gd name="connsiteY0" fmla="*/ 180042 h 437534"/>
                        <a:gd name="connisteX1" fmla="*/ 32226 w 232251"/>
                        <a:gd name="connsiteY1" fmla="*/ 124797 h 437534"/>
                        <a:gd name="connisteX2" fmla="*/ 87471 w 232251"/>
                        <a:gd name="connsiteY2" fmla="*/ 103842 h 437534"/>
                        <a:gd name="connisteX3" fmla="*/ 128746 w 232251"/>
                        <a:gd name="connsiteY3" fmla="*/ 89872 h 437534"/>
                        <a:gd name="connisteX4" fmla="*/ 177006 w 232251"/>
                        <a:gd name="connsiteY4" fmla="*/ 27642 h 437534"/>
                        <a:gd name="connisteX5" fmla="*/ 211931 w 232251"/>
                        <a:gd name="connsiteY5" fmla="*/ 337 h 437534"/>
                        <a:gd name="connisteX6" fmla="*/ 232251 w 232251"/>
                        <a:gd name="connsiteY6" fmla="*/ 41612 h 437534"/>
                        <a:gd name="connisteX7" fmla="*/ 211931 w 232251"/>
                        <a:gd name="connsiteY7" fmla="*/ 152102 h 437534"/>
                        <a:gd name="connisteX8" fmla="*/ 190976 w 232251"/>
                        <a:gd name="connsiteY8" fmla="*/ 235287 h 437534"/>
                        <a:gd name="connisteX9" fmla="*/ 163036 w 232251"/>
                        <a:gd name="connsiteY9" fmla="*/ 310852 h 437534"/>
                        <a:gd name="connisteX10" fmla="*/ 177006 w 232251"/>
                        <a:gd name="connsiteY10" fmla="*/ 380067 h 437534"/>
                        <a:gd name="connisteX11" fmla="*/ 101441 w 232251"/>
                        <a:gd name="connsiteY11" fmla="*/ 435312 h 437534"/>
                        <a:gd name="connisteX12" fmla="*/ 32226 w 232251"/>
                        <a:gd name="connsiteY12" fmla="*/ 414357 h 437534"/>
                        <a:gd name="connisteX13" fmla="*/ 4286 w 232251"/>
                        <a:gd name="connsiteY13" fmla="*/ 345142 h 437534"/>
                        <a:gd name="connisteX14" fmla="*/ 4286 w 232251"/>
                        <a:gd name="connsiteY14" fmla="*/ 303867 h 437534"/>
                        <a:gd name="connisteX15" fmla="*/ 32226 w 232251"/>
                        <a:gd name="connsiteY15" fmla="*/ 248622 h 437534"/>
                        <a:gd name="connisteX16" fmla="*/ 18256 w 232251"/>
                        <a:gd name="connsiteY16" fmla="*/ 180042 h 437534"/>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Lst>
                      <a:rect l="l" t="t" r="r" b="b"/>
                      <a:pathLst>
                        <a:path w="232251" h="437535">
                          <a:moveTo>
                            <a:pt x="18256" y="180042"/>
                          </a:moveTo>
                          <a:cubicBezTo>
                            <a:pt x="18256" y="155277"/>
                            <a:pt x="18256" y="140037"/>
                            <a:pt x="32226" y="124797"/>
                          </a:cubicBezTo>
                          <a:cubicBezTo>
                            <a:pt x="46196" y="109557"/>
                            <a:pt x="68421" y="110827"/>
                            <a:pt x="87471" y="103842"/>
                          </a:cubicBezTo>
                          <a:cubicBezTo>
                            <a:pt x="106521" y="96857"/>
                            <a:pt x="110966" y="105112"/>
                            <a:pt x="128746" y="89872"/>
                          </a:cubicBezTo>
                          <a:cubicBezTo>
                            <a:pt x="146526" y="74632"/>
                            <a:pt x="160496" y="45422"/>
                            <a:pt x="177006" y="27642"/>
                          </a:cubicBezTo>
                          <a:cubicBezTo>
                            <a:pt x="193516" y="9862"/>
                            <a:pt x="201136" y="-2203"/>
                            <a:pt x="211931" y="337"/>
                          </a:cubicBezTo>
                          <a:cubicBezTo>
                            <a:pt x="222726" y="2877"/>
                            <a:pt x="232251" y="11132"/>
                            <a:pt x="232251" y="41612"/>
                          </a:cubicBezTo>
                          <a:cubicBezTo>
                            <a:pt x="232251" y="72092"/>
                            <a:pt x="220186" y="113367"/>
                            <a:pt x="211931" y="152102"/>
                          </a:cubicBezTo>
                          <a:cubicBezTo>
                            <a:pt x="203676" y="190837"/>
                            <a:pt x="200501" y="203537"/>
                            <a:pt x="190976" y="235287"/>
                          </a:cubicBezTo>
                          <a:cubicBezTo>
                            <a:pt x="181451" y="267037"/>
                            <a:pt x="165576" y="281642"/>
                            <a:pt x="163036" y="310852"/>
                          </a:cubicBezTo>
                          <a:cubicBezTo>
                            <a:pt x="160496" y="340062"/>
                            <a:pt x="189071" y="355302"/>
                            <a:pt x="177006" y="380067"/>
                          </a:cubicBezTo>
                          <a:cubicBezTo>
                            <a:pt x="164941" y="404832"/>
                            <a:pt x="130651" y="428327"/>
                            <a:pt x="101441" y="435312"/>
                          </a:cubicBezTo>
                          <a:cubicBezTo>
                            <a:pt x="72231" y="442297"/>
                            <a:pt x="51911" y="432137"/>
                            <a:pt x="32226" y="414357"/>
                          </a:cubicBezTo>
                          <a:cubicBezTo>
                            <a:pt x="12541" y="396577"/>
                            <a:pt x="10001" y="367367"/>
                            <a:pt x="4286" y="345142"/>
                          </a:cubicBezTo>
                          <a:cubicBezTo>
                            <a:pt x="-1429" y="322917"/>
                            <a:pt x="-1429" y="322917"/>
                            <a:pt x="4286" y="303867"/>
                          </a:cubicBezTo>
                          <a:cubicBezTo>
                            <a:pt x="10001" y="284817"/>
                            <a:pt x="29686" y="273387"/>
                            <a:pt x="32226" y="248622"/>
                          </a:cubicBezTo>
                          <a:cubicBezTo>
                            <a:pt x="34766" y="223857"/>
                            <a:pt x="18256" y="204807"/>
                            <a:pt x="18256" y="180042"/>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49"/>
                  <p:cNvGrpSpPr/>
                  <p:nvPr/>
                </p:nvGrpSpPr>
                <p:grpSpPr>
                  <a:xfrm>
                    <a:off x="7860" y="1202"/>
                    <a:ext cx="11308" cy="7226"/>
                    <a:chOff x="7860" y="1202"/>
                    <a:chExt cx="11308" cy="7226"/>
                  </a:xfrm>
                  <a:grpFill/>
                </p:grpSpPr>
                <p:grpSp>
                  <p:nvGrpSpPr>
                    <p:cNvPr id="33" name="组合 350"/>
                    <p:cNvGrpSpPr/>
                    <p:nvPr/>
                  </p:nvGrpSpPr>
                  <p:grpSpPr>
                    <a:xfrm>
                      <a:off x="7860" y="1320"/>
                      <a:ext cx="5424" cy="2827"/>
                      <a:chOff x="7860" y="1320"/>
                      <a:chExt cx="5424" cy="2827"/>
                    </a:xfrm>
                    <a:grpFill/>
                  </p:grpSpPr>
                  <p:sp>
                    <p:nvSpPr>
                      <p:cNvPr id="352" name="任意多边形 351"/>
                      <p:cNvSpPr/>
                      <p:nvPr/>
                    </p:nvSpPr>
                    <p:spPr>
                      <a:xfrm>
                        <a:off x="10347" y="3715"/>
                        <a:ext cx="503" cy="432"/>
                      </a:xfrm>
                      <a:custGeom>
                        <a:avLst/>
                        <a:gdLst>
                          <a:gd name="connisteX0" fmla="*/ 0 w 319335"/>
                          <a:gd name="connsiteY0" fmla="*/ 0 h 274320"/>
                          <a:gd name="connisteX1" fmla="*/ 8255 w 319335"/>
                          <a:gd name="connsiteY1" fmla="*/ 17780 h 274320"/>
                          <a:gd name="connisteX2" fmla="*/ 0 w 319335"/>
                          <a:gd name="connsiteY2" fmla="*/ 39370 h 274320"/>
                          <a:gd name="connisteX3" fmla="*/ 8255 w 319335"/>
                          <a:gd name="connsiteY3" fmla="*/ 57150 h 274320"/>
                          <a:gd name="connisteX4" fmla="*/ 34925 w 319335"/>
                          <a:gd name="connsiteY4" fmla="*/ 74930 h 274320"/>
                          <a:gd name="connisteX5" fmla="*/ 34925 w 319335"/>
                          <a:gd name="connsiteY5" fmla="*/ 92710 h 274320"/>
                          <a:gd name="connisteX6" fmla="*/ 88265 w 319335"/>
                          <a:gd name="connsiteY6" fmla="*/ 97155 h 274320"/>
                          <a:gd name="connisteX7" fmla="*/ 119380 w 319335"/>
                          <a:gd name="connsiteY7" fmla="*/ 97155 h 274320"/>
                          <a:gd name="connisteX8" fmla="*/ 154940 w 319335"/>
                          <a:gd name="connsiteY8" fmla="*/ 79375 h 274320"/>
                          <a:gd name="connisteX9" fmla="*/ 181610 w 319335"/>
                          <a:gd name="connsiteY9" fmla="*/ 101600 h 274320"/>
                          <a:gd name="connisteX10" fmla="*/ 220980 w 319335"/>
                          <a:gd name="connsiteY10" fmla="*/ 106045 h 274320"/>
                          <a:gd name="connisteX11" fmla="*/ 256540 w 319335"/>
                          <a:gd name="connsiteY11" fmla="*/ 106045 h 274320"/>
                          <a:gd name="connisteX12" fmla="*/ 305435 w 319335"/>
                          <a:gd name="connsiteY12" fmla="*/ 92710 h 274320"/>
                          <a:gd name="connisteX13" fmla="*/ 318770 w 319335"/>
                          <a:gd name="connsiteY13" fmla="*/ 114935 h 274320"/>
                          <a:gd name="connisteX14" fmla="*/ 296545 w 319335"/>
                          <a:gd name="connsiteY14" fmla="*/ 123825 h 274320"/>
                          <a:gd name="connisteX15" fmla="*/ 296545 w 319335"/>
                          <a:gd name="connsiteY15" fmla="*/ 159385 h 274320"/>
                          <a:gd name="connisteX16" fmla="*/ 287655 w 319335"/>
                          <a:gd name="connsiteY16" fmla="*/ 186055 h 274320"/>
                          <a:gd name="connisteX17" fmla="*/ 287655 w 319335"/>
                          <a:gd name="connsiteY17" fmla="*/ 221615 h 274320"/>
                          <a:gd name="connisteX18" fmla="*/ 283210 w 319335"/>
                          <a:gd name="connsiteY18" fmla="*/ 252095 h 274320"/>
                          <a:gd name="connisteX19" fmla="*/ 247650 w 319335"/>
                          <a:gd name="connsiteY19" fmla="*/ 269875 h 274320"/>
                          <a:gd name="connisteX20" fmla="*/ 238760 w 319335"/>
                          <a:gd name="connsiteY20" fmla="*/ 274320 h 274320"/>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Lst>
                        <a:rect l="l" t="t" r="r" b="b"/>
                        <a:pathLst>
                          <a:path w="319335" h="274320">
                            <a:moveTo>
                              <a:pt x="0" y="0"/>
                            </a:moveTo>
                            <a:cubicBezTo>
                              <a:pt x="1905" y="3175"/>
                              <a:pt x="8255" y="10160"/>
                              <a:pt x="8255" y="17780"/>
                            </a:cubicBezTo>
                            <a:cubicBezTo>
                              <a:pt x="8255" y="25400"/>
                              <a:pt x="0" y="31750"/>
                              <a:pt x="0" y="39370"/>
                            </a:cubicBezTo>
                            <a:cubicBezTo>
                              <a:pt x="0" y="46990"/>
                              <a:pt x="1270" y="50165"/>
                              <a:pt x="8255" y="57150"/>
                            </a:cubicBezTo>
                            <a:cubicBezTo>
                              <a:pt x="15240" y="64135"/>
                              <a:pt x="29845" y="67945"/>
                              <a:pt x="34925" y="74930"/>
                            </a:cubicBezTo>
                            <a:cubicBezTo>
                              <a:pt x="40005" y="81915"/>
                              <a:pt x="24130" y="88265"/>
                              <a:pt x="34925" y="92710"/>
                            </a:cubicBezTo>
                            <a:cubicBezTo>
                              <a:pt x="45720" y="97155"/>
                              <a:pt x="71120" y="96520"/>
                              <a:pt x="88265" y="97155"/>
                            </a:cubicBezTo>
                            <a:cubicBezTo>
                              <a:pt x="105410" y="97790"/>
                              <a:pt x="106045" y="100965"/>
                              <a:pt x="119380" y="97155"/>
                            </a:cubicBezTo>
                            <a:cubicBezTo>
                              <a:pt x="132715" y="93345"/>
                              <a:pt x="142240" y="78740"/>
                              <a:pt x="154940" y="79375"/>
                            </a:cubicBezTo>
                            <a:cubicBezTo>
                              <a:pt x="167640" y="80010"/>
                              <a:pt x="168275" y="96520"/>
                              <a:pt x="181610" y="101600"/>
                            </a:cubicBezTo>
                            <a:cubicBezTo>
                              <a:pt x="194945" y="106680"/>
                              <a:pt x="205740" y="105410"/>
                              <a:pt x="220980" y="106045"/>
                            </a:cubicBezTo>
                            <a:cubicBezTo>
                              <a:pt x="236220" y="106680"/>
                              <a:pt x="239395" y="108585"/>
                              <a:pt x="256540" y="106045"/>
                            </a:cubicBezTo>
                            <a:cubicBezTo>
                              <a:pt x="273685" y="103505"/>
                              <a:pt x="292735" y="90805"/>
                              <a:pt x="305435" y="92710"/>
                            </a:cubicBezTo>
                            <a:cubicBezTo>
                              <a:pt x="318135" y="94615"/>
                              <a:pt x="320675" y="108585"/>
                              <a:pt x="318770" y="114935"/>
                            </a:cubicBezTo>
                            <a:cubicBezTo>
                              <a:pt x="316865" y="121285"/>
                              <a:pt x="300990" y="114935"/>
                              <a:pt x="296545" y="123825"/>
                            </a:cubicBezTo>
                            <a:cubicBezTo>
                              <a:pt x="292100" y="132715"/>
                              <a:pt x="298450" y="146685"/>
                              <a:pt x="296545" y="159385"/>
                            </a:cubicBezTo>
                            <a:cubicBezTo>
                              <a:pt x="294640" y="172085"/>
                              <a:pt x="289560" y="173355"/>
                              <a:pt x="287655" y="186055"/>
                            </a:cubicBezTo>
                            <a:cubicBezTo>
                              <a:pt x="285750" y="198755"/>
                              <a:pt x="288290" y="208280"/>
                              <a:pt x="287655" y="221615"/>
                            </a:cubicBezTo>
                            <a:cubicBezTo>
                              <a:pt x="287020" y="234950"/>
                              <a:pt x="291465" y="242570"/>
                              <a:pt x="283210" y="252095"/>
                            </a:cubicBezTo>
                            <a:cubicBezTo>
                              <a:pt x="274955" y="261620"/>
                              <a:pt x="256540" y="265430"/>
                              <a:pt x="247650" y="269875"/>
                            </a:cubicBezTo>
                            <a:cubicBezTo>
                              <a:pt x="238760" y="274320"/>
                              <a:pt x="240030" y="273685"/>
                              <a:pt x="238760" y="274320"/>
                            </a:cubicBezTo>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52"/>
                      <p:cNvGrpSpPr/>
                      <p:nvPr/>
                    </p:nvGrpSpPr>
                    <p:grpSpPr>
                      <a:xfrm>
                        <a:off x="7860" y="1320"/>
                        <a:ext cx="5424" cy="2668"/>
                        <a:chOff x="7860" y="1320"/>
                        <a:chExt cx="5424" cy="2668"/>
                      </a:xfrm>
                      <a:grpFill/>
                    </p:grpSpPr>
                    <p:grpSp>
                      <p:nvGrpSpPr>
                        <p:cNvPr id="35" name="组合 353"/>
                        <p:cNvGrpSpPr/>
                        <p:nvPr/>
                      </p:nvGrpSpPr>
                      <p:grpSpPr>
                        <a:xfrm>
                          <a:off x="11434" y="3269"/>
                          <a:ext cx="702" cy="590"/>
                          <a:chOff x="11434" y="3269"/>
                          <a:chExt cx="702" cy="590"/>
                        </a:xfrm>
                        <a:grpFill/>
                      </p:grpSpPr>
                      <p:sp>
                        <p:nvSpPr>
                          <p:cNvPr id="355" name="任意多边形 354"/>
                          <p:cNvSpPr/>
                          <p:nvPr/>
                        </p:nvSpPr>
                        <p:spPr>
                          <a:xfrm>
                            <a:off x="11434" y="3269"/>
                            <a:ext cx="359" cy="590"/>
                          </a:xfrm>
                          <a:custGeom>
                            <a:avLst/>
                            <a:gdLst>
                              <a:gd name="connisteX0" fmla="*/ 71336 w 228195"/>
                              <a:gd name="connsiteY0" fmla="*/ 270538 h 374381"/>
                              <a:gd name="connisteX1" fmla="*/ 75781 w 228195"/>
                              <a:gd name="connsiteY1" fmla="*/ 234978 h 374381"/>
                              <a:gd name="connisteX2" fmla="*/ 62446 w 228195"/>
                              <a:gd name="connsiteY2" fmla="*/ 186083 h 374381"/>
                              <a:gd name="connisteX3" fmla="*/ 35776 w 228195"/>
                              <a:gd name="connsiteY3" fmla="*/ 172748 h 374381"/>
                              <a:gd name="connisteX4" fmla="*/ 216 w 228195"/>
                              <a:gd name="connsiteY4" fmla="*/ 97818 h 374381"/>
                              <a:gd name="connisteX5" fmla="*/ 26886 w 228195"/>
                              <a:gd name="connsiteY5" fmla="*/ 48923 h 374381"/>
                              <a:gd name="connisteX6" fmla="*/ 89116 w 228195"/>
                              <a:gd name="connsiteY6" fmla="*/ 22253 h 374381"/>
                              <a:gd name="connisteX7" fmla="*/ 151346 w 228195"/>
                              <a:gd name="connsiteY7" fmla="*/ 28 h 374381"/>
                              <a:gd name="connisteX8" fmla="*/ 181826 w 228195"/>
                              <a:gd name="connsiteY8" fmla="*/ 17808 h 374381"/>
                              <a:gd name="connisteX9" fmla="*/ 181826 w 228195"/>
                              <a:gd name="connsiteY9" fmla="*/ 40033 h 374381"/>
                              <a:gd name="connisteX10" fmla="*/ 138011 w 228195"/>
                              <a:gd name="connsiteY10" fmla="*/ 62258 h 374381"/>
                              <a:gd name="connisteX11" fmla="*/ 106896 w 228195"/>
                              <a:gd name="connsiteY11" fmla="*/ 93373 h 374381"/>
                              <a:gd name="connisteX12" fmla="*/ 115786 w 228195"/>
                              <a:gd name="connsiteY12" fmla="*/ 120043 h 374381"/>
                              <a:gd name="connisteX13" fmla="*/ 129121 w 228195"/>
                              <a:gd name="connsiteY13" fmla="*/ 132743 h 374381"/>
                              <a:gd name="connisteX14" fmla="*/ 151346 w 228195"/>
                              <a:gd name="connsiteY14" fmla="*/ 154968 h 374381"/>
                              <a:gd name="connisteX15" fmla="*/ 181826 w 228195"/>
                              <a:gd name="connsiteY15" fmla="*/ 172748 h 374381"/>
                              <a:gd name="connisteX16" fmla="*/ 190716 w 228195"/>
                              <a:gd name="connsiteY16" fmla="*/ 190528 h 374381"/>
                              <a:gd name="connisteX17" fmla="*/ 226276 w 228195"/>
                              <a:gd name="connsiteY17" fmla="*/ 190528 h 374381"/>
                              <a:gd name="connisteX18" fmla="*/ 217386 w 228195"/>
                              <a:gd name="connsiteY18" fmla="*/ 208308 h 374381"/>
                              <a:gd name="connisteX19" fmla="*/ 186271 w 228195"/>
                              <a:gd name="connsiteY19" fmla="*/ 221643 h 374381"/>
                              <a:gd name="connisteX20" fmla="*/ 164046 w 228195"/>
                              <a:gd name="connsiteY20" fmla="*/ 239423 h 374381"/>
                              <a:gd name="connisteX21" fmla="*/ 172936 w 228195"/>
                              <a:gd name="connsiteY21" fmla="*/ 279428 h 374381"/>
                              <a:gd name="connisteX22" fmla="*/ 204051 w 228195"/>
                              <a:gd name="connsiteY22" fmla="*/ 288318 h 374381"/>
                              <a:gd name="connisteX23" fmla="*/ 199606 w 228195"/>
                              <a:gd name="connsiteY23" fmla="*/ 341023 h 374381"/>
                              <a:gd name="connisteX24" fmla="*/ 186271 w 228195"/>
                              <a:gd name="connsiteY24" fmla="*/ 372138 h 374381"/>
                              <a:gd name="connisteX25" fmla="*/ 142456 w 228195"/>
                              <a:gd name="connsiteY25" fmla="*/ 367693 h 374381"/>
                              <a:gd name="connisteX26" fmla="*/ 84671 w 228195"/>
                              <a:gd name="connsiteY26" fmla="*/ 345468 h 374381"/>
                              <a:gd name="connisteX27" fmla="*/ 49111 w 228195"/>
                              <a:gd name="connsiteY27" fmla="*/ 327688 h 374381"/>
                              <a:gd name="connisteX28" fmla="*/ 71336 w 228195"/>
                              <a:gd name="connsiteY28" fmla="*/ 270538 h 374381"/>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Lst>
                            <a:rect l="l" t="t" r="r" b="b"/>
                            <a:pathLst>
                              <a:path w="228195" h="374382">
                                <a:moveTo>
                                  <a:pt x="71337" y="270538"/>
                                </a:moveTo>
                                <a:cubicBezTo>
                                  <a:pt x="76417" y="252123"/>
                                  <a:pt x="77687" y="252123"/>
                                  <a:pt x="75782" y="234978"/>
                                </a:cubicBezTo>
                                <a:cubicBezTo>
                                  <a:pt x="73877" y="217833"/>
                                  <a:pt x="70702" y="198783"/>
                                  <a:pt x="62447" y="186083"/>
                                </a:cubicBezTo>
                                <a:cubicBezTo>
                                  <a:pt x="54192" y="173383"/>
                                  <a:pt x="48477" y="190528"/>
                                  <a:pt x="35777" y="172748"/>
                                </a:cubicBezTo>
                                <a:cubicBezTo>
                                  <a:pt x="23077" y="154968"/>
                                  <a:pt x="2122" y="122583"/>
                                  <a:pt x="217" y="97818"/>
                                </a:cubicBezTo>
                                <a:cubicBezTo>
                                  <a:pt x="-1688" y="73053"/>
                                  <a:pt x="9107" y="64163"/>
                                  <a:pt x="26887" y="48923"/>
                                </a:cubicBezTo>
                                <a:cubicBezTo>
                                  <a:pt x="44667" y="33683"/>
                                  <a:pt x="64352" y="31778"/>
                                  <a:pt x="89117" y="22253"/>
                                </a:cubicBezTo>
                                <a:cubicBezTo>
                                  <a:pt x="113882" y="12728"/>
                                  <a:pt x="132932" y="663"/>
                                  <a:pt x="151347" y="28"/>
                                </a:cubicBezTo>
                                <a:cubicBezTo>
                                  <a:pt x="169762" y="-607"/>
                                  <a:pt x="175477" y="9553"/>
                                  <a:pt x="181827" y="17808"/>
                                </a:cubicBezTo>
                                <a:cubicBezTo>
                                  <a:pt x="188177" y="26063"/>
                                  <a:pt x="190717" y="31143"/>
                                  <a:pt x="181827" y="40033"/>
                                </a:cubicBezTo>
                                <a:cubicBezTo>
                                  <a:pt x="172937" y="48923"/>
                                  <a:pt x="153252" y="51463"/>
                                  <a:pt x="138012" y="62258"/>
                                </a:cubicBezTo>
                                <a:cubicBezTo>
                                  <a:pt x="122772" y="73053"/>
                                  <a:pt x="111342" y="81943"/>
                                  <a:pt x="106897" y="93373"/>
                                </a:cubicBezTo>
                                <a:cubicBezTo>
                                  <a:pt x="102452" y="104803"/>
                                  <a:pt x="111342" y="112423"/>
                                  <a:pt x="115787" y="120043"/>
                                </a:cubicBezTo>
                                <a:cubicBezTo>
                                  <a:pt x="120232" y="127663"/>
                                  <a:pt x="122137" y="125758"/>
                                  <a:pt x="129122" y="132743"/>
                                </a:cubicBezTo>
                                <a:cubicBezTo>
                                  <a:pt x="136107" y="139728"/>
                                  <a:pt x="140552" y="146713"/>
                                  <a:pt x="151347" y="154968"/>
                                </a:cubicBezTo>
                                <a:cubicBezTo>
                                  <a:pt x="162142" y="163223"/>
                                  <a:pt x="174207" y="165763"/>
                                  <a:pt x="181827" y="172748"/>
                                </a:cubicBezTo>
                                <a:cubicBezTo>
                                  <a:pt x="189447" y="179733"/>
                                  <a:pt x="181827" y="186718"/>
                                  <a:pt x="190717" y="190528"/>
                                </a:cubicBezTo>
                                <a:cubicBezTo>
                                  <a:pt x="199607" y="194338"/>
                                  <a:pt x="221197" y="186718"/>
                                  <a:pt x="226277" y="190528"/>
                                </a:cubicBezTo>
                                <a:cubicBezTo>
                                  <a:pt x="231357" y="194338"/>
                                  <a:pt x="225642" y="201958"/>
                                  <a:pt x="217387" y="208308"/>
                                </a:cubicBezTo>
                                <a:cubicBezTo>
                                  <a:pt x="209132" y="214658"/>
                                  <a:pt x="197067" y="215293"/>
                                  <a:pt x="186272" y="221643"/>
                                </a:cubicBezTo>
                                <a:cubicBezTo>
                                  <a:pt x="175477" y="227993"/>
                                  <a:pt x="166587" y="227993"/>
                                  <a:pt x="164047" y="239423"/>
                                </a:cubicBezTo>
                                <a:cubicBezTo>
                                  <a:pt x="161507" y="250853"/>
                                  <a:pt x="164682" y="269903"/>
                                  <a:pt x="172937" y="279428"/>
                                </a:cubicBezTo>
                                <a:cubicBezTo>
                                  <a:pt x="181192" y="288953"/>
                                  <a:pt x="198972" y="276253"/>
                                  <a:pt x="204052" y="288318"/>
                                </a:cubicBezTo>
                                <a:cubicBezTo>
                                  <a:pt x="209132" y="300383"/>
                                  <a:pt x="203417" y="324513"/>
                                  <a:pt x="199607" y="341023"/>
                                </a:cubicBezTo>
                                <a:cubicBezTo>
                                  <a:pt x="195797" y="357533"/>
                                  <a:pt x="197702" y="367058"/>
                                  <a:pt x="186272" y="372138"/>
                                </a:cubicBezTo>
                                <a:cubicBezTo>
                                  <a:pt x="174842" y="377218"/>
                                  <a:pt x="162777" y="372773"/>
                                  <a:pt x="142457" y="367693"/>
                                </a:cubicBezTo>
                                <a:cubicBezTo>
                                  <a:pt x="122137" y="362613"/>
                                  <a:pt x="103087" y="353723"/>
                                  <a:pt x="84672" y="345468"/>
                                </a:cubicBezTo>
                                <a:cubicBezTo>
                                  <a:pt x="66257" y="337213"/>
                                  <a:pt x="51652" y="342928"/>
                                  <a:pt x="49112" y="327688"/>
                                </a:cubicBezTo>
                                <a:cubicBezTo>
                                  <a:pt x="46572" y="312448"/>
                                  <a:pt x="66257" y="288953"/>
                                  <a:pt x="71337" y="270538"/>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6" name="任意多边形 355"/>
                          <p:cNvSpPr/>
                          <p:nvPr/>
                        </p:nvSpPr>
                        <p:spPr>
                          <a:xfrm>
                            <a:off x="11978" y="3325"/>
                            <a:ext cx="158" cy="161"/>
                          </a:xfrm>
                          <a:custGeom>
                            <a:avLst/>
                            <a:gdLst>
                              <a:gd name="connisteX0" fmla="*/ 766 w 100400"/>
                              <a:gd name="connsiteY0" fmla="*/ 57931 h 102457"/>
                              <a:gd name="connisteX1" fmla="*/ 9021 w 100400"/>
                              <a:gd name="connsiteY1" fmla="*/ 26816 h 102457"/>
                              <a:gd name="connisteX2" fmla="*/ 53471 w 100400"/>
                              <a:gd name="connsiteY2" fmla="*/ 146 h 102457"/>
                              <a:gd name="connisteX3" fmla="*/ 97921 w 100400"/>
                              <a:gd name="connsiteY3" fmla="*/ 35706 h 102457"/>
                              <a:gd name="connisteX4" fmla="*/ 84586 w 100400"/>
                              <a:gd name="connsiteY4" fmla="*/ 92856 h 102457"/>
                              <a:gd name="connisteX5" fmla="*/ 31246 w 100400"/>
                              <a:gd name="connsiteY5" fmla="*/ 101746 h 102457"/>
                              <a:gd name="connisteX6" fmla="*/ 4576 w 100400"/>
                              <a:gd name="connsiteY6" fmla="*/ 92856 h 102457"/>
                              <a:gd name="connisteX7" fmla="*/ 766 w 100400"/>
                              <a:gd name="connsiteY7" fmla="*/ 57931 h 102457"/>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Lst>
                            <a:rect l="l" t="t" r="r" b="b"/>
                            <a:pathLst>
                              <a:path w="100401" h="102457">
                                <a:moveTo>
                                  <a:pt x="767" y="57931"/>
                                </a:moveTo>
                                <a:cubicBezTo>
                                  <a:pt x="1402" y="44596"/>
                                  <a:pt x="-1773" y="38246"/>
                                  <a:pt x="9022" y="26816"/>
                                </a:cubicBezTo>
                                <a:cubicBezTo>
                                  <a:pt x="19817" y="15386"/>
                                  <a:pt x="35692" y="-1759"/>
                                  <a:pt x="53472" y="146"/>
                                </a:cubicBezTo>
                                <a:cubicBezTo>
                                  <a:pt x="71252" y="2051"/>
                                  <a:pt x="91572" y="17291"/>
                                  <a:pt x="97922" y="35706"/>
                                </a:cubicBezTo>
                                <a:cubicBezTo>
                                  <a:pt x="104272" y="54121"/>
                                  <a:pt x="97922" y="79521"/>
                                  <a:pt x="84587" y="92856"/>
                                </a:cubicBezTo>
                                <a:cubicBezTo>
                                  <a:pt x="71252" y="106191"/>
                                  <a:pt x="47122" y="101746"/>
                                  <a:pt x="31247" y="101746"/>
                                </a:cubicBezTo>
                                <a:cubicBezTo>
                                  <a:pt x="15372" y="101746"/>
                                  <a:pt x="10927" y="101746"/>
                                  <a:pt x="4577" y="92856"/>
                                </a:cubicBezTo>
                                <a:cubicBezTo>
                                  <a:pt x="-1773" y="83966"/>
                                  <a:pt x="132" y="71266"/>
                                  <a:pt x="767" y="57931"/>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6"/>
                        <p:cNvGrpSpPr/>
                        <p:nvPr/>
                      </p:nvGrpSpPr>
                      <p:grpSpPr>
                        <a:xfrm>
                          <a:off x="7860" y="1320"/>
                          <a:ext cx="5424" cy="2668"/>
                          <a:chOff x="7860" y="1320"/>
                          <a:chExt cx="5424" cy="2668"/>
                        </a:xfrm>
                        <a:grpFill/>
                      </p:grpSpPr>
                      <p:sp>
                        <p:nvSpPr>
                          <p:cNvPr id="358" name="任意多边形 357"/>
                          <p:cNvSpPr/>
                          <p:nvPr/>
                        </p:nvSpPr>
                        <p:spPr>
                          <a:xfrm>
                            <a:off x="10202" y="3900"/>
                            <a:ext cx="215" cy="89"/>
                          </a:xfrm>
                          <a:custGeom>
                            <a:avLst/>
                            <a:gdLst>
                              <a:gd name="connisteX0" fmla="*/ 37923 w 136295"/>
                              <a:gd name="connsiteY0" fmla="*/ 46707 h 56817"/>
                              <a:gd name="connisteX1" fmla="*/ 103963 w 136295"/>
                              <a:gd name="connsiteY1" fmla="*/ 55597 h 56817"/>
                              <a:gd name="connisteX2" fmla="*/ 121743 w 136295"/>
                              <a:gd name="connsiteY2" fmla="*/ 28927 h 56817"/>
                              <a:gd name="connisteX3" fmla="*/ 135078 w 136295"/>
                              <a:gd name="connsiteY3" fmla="*/ 2257 h 56817"/>
                              <a:gd name="connisteX4" fmla="*/ 95708 w 136295"/>
                              <a:gd name="connsiteY4" fmla="*/ 2257 h 56817"/>
                              <a:gd name="connisteX5" fmla="*/ 55703 w 136295"/>
                              <a:gd name="connsiteY5" fmla="*/ 2257 h 56817"/>
                              <a:gd name="connisteX6" fmla="*/ 11253 w 136295"/>
                              <a:gd name="connsiteY6" fmla="*/ 2257 h 56817"/>
                              <a:gd name="connisteX7" fmla="*/ 2363 w 136295"/>
                              <a:gd name="connsiteY7" fmla="*/ 20037 h 56817"/>
                              <a:gd name="connisteX8" fmla="*/ 37923 w 136295"/>
                              <a:gd name="connsiteY8" fmla="*/ 46707 h 56817"/>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Lst>
                            <a:rect l="l" t="t" r="r" b="b"/>
                            <a:pathLst>
                              <a:path w="136296" h="56817">
                                <a:moveTo>
                                  <a:pt x="37923" y="46708"/>
                                </a:moveTo>
                                <a:cubicBezTo>
                                  <a:pt x="58243" y="53693"/>
                                  <a:pt x="87453" y="59408"/>
                                  <a:pt x="103963" y="55598"/>
                                </a:cubicBezTo>
                                <a:cubicBezTo>
                                  <a:pt x="120473" y="51788"/>
                                  <a:pt x="115393" y="39723"/>
                                  <a:pt x="121743" y="28928"/>
                                </a:cubicBezTo>
                                <a:cubicBezTo>
                                  <a:pt x="128093" y="18133"/>
                                  <a:pt x="140158" y="7338"/>
                                  <a:pt x="135078" y="2258"/>
                                </a:cubicBezTo>
                                <a:cubicBezTo>
                                  <a:pt x="129998" y="-2822"/>
                                  <a:pt x="111583" y="2258"/>
                                  <a:pt x="95708" y="2258"/>
                                </a:cubicBezTo>
                                <a:cubicBezTo>
                                  <a:pt x="79833" y="2258"/>
                                  <a:pt x="72848" y="2258"/>
                                  <a:pt x="55703" y="2258"/>
                                </a:cubicBezTo>
                                <a:cubicBezTo>
                                  <a:pt x="38558" y="2258"/>
                                  <a:pt x="22048" y="-1552"/>
                                  <a:pt x="11253" y="2258"/>
                                </a:cubicBezTo>
                                <a:cubicBezTo>
                                  <a:pt x="458" y="6068"/>
                                  <a:pt x="-2717" y="11148"/>
                                  <a:pt x="2363" y="20038"/>
                                </a:cubicBezTo>
                                <a:cubicBezTo>
                                  <a:pt x="7443" y="28928"/>
                                  <a:pt x="17603" y="39723"/>
                                  <a:pt x="37923" y="46708"/>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58"/>
                          <p:cNvGrpSpPr/>
                          <p:nvPr/>
                        </p:nvGrpSpPr>
                        <p:grpSpPr>
                          <a:xfrm>
                            <a:off x="7860" y="1320"/>
                            <a:ext cx="5424" cy="2573"/>
                            <a:chOff x="7860" y="1320"/>
                            <a:chExt cx="5424" cy="2573"/>
                          </a:xfrm>
                          <a:grpFill/>
                        </p:grpSpPr>
                        <p:sp>
                          <p:nvSpPr>
                            <p:cNvPr id="360" name="任意多边形 359"/>
                            <p:cNvSpPr/>
                            <p:nvPr/>
                          </p:nvSpPr>
                          <p:spPr>
                            <a:xfrm>
                              <a:off x="9578" y="3795"/>
                              <a:ext cx="183" cy="98"/>
                            </a:xfrm>
                            <a:custGeom>
                              <a:avLst/>
                              <a:gdLst>
                                <a:gd name="connisteX0" fmla="*/ 7 w 116327"/>
                                <a:gd name="connsiteY0" fmla="*/ 2501 h 62499"/>
                                <a:gd name="connisteX1" fmla="*/ 62237 w 116327"/>
                                <a:gd name="connsiteY1" fmla="*/ 51396 h 62499"/>
                                <a:gd name="connisteX2" fmla="*/ 111132 w 116327"/>
                                <a:gd name="connsiteY2" fmla="*/ 60286 h 62499"/>
                                <a:gd name="connisteX3" fmla="*/ 111132 w 116327"/>
                                <a:gd name="connsiteY3" fmla="*/ 29171 h 62499"/>
                                <a:gd name="connisteX4" fmla="*/ 114942 w 116327"/>
                                <a:gd name="connsiteY4" fmla="*/ 6946 h 62499"/>
                                <a:gd name="connisteX5" fmla="*/ 88907 w 116327"/>
                                <a:gd name="connsiteY5" fmla="*/ 15836 h 62499"/>
                                <a:gd name="connisteX6" fmla="*/ 57792 w 116327"/>
                                <a:gd name="connsiteY6" fmla="*/ 11391 h 62499"/>
                                <a:gd name="connisteX7" fmla="*/ 7 w 116327"/>
                                <a:gd name="connsiteY7" fmla="*/ 2501 h 62499"/>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Lst>
                              <a:rect l="l" t="t" r="r" b="b"/>
                              <a:pathLst>
                                <a:path w="116327" h="62499">
                                  <a:moveTo>
                                    <a:pt x="7" y="2502"/>
                                  </a:moveTo>
                                  <a:cubicBezTo>
                                    <a:pt x="642" y="10757"/>
                                    <a:pt x="40012" y="39967"/>
                                    <a:pt x="62237" y="51397"/>
                                  </a:cubicBezTo>
                                  <a:cubicBezTo>
                                    <a:pt x="84462" y="62827"/>
                                    <a:pt x="101607" y="64732"/>
                                    <a:pt x="111132" y="60287"/>
                                  </a:cubicBezTo>
                                  <a:cubicBezTo>
                                    <a:pt x="120657" y="55842"/>
                                    <a:pt x="110497" y="39967"/>
                                    <a:pt x="111132" y="29172"/>
                                  </a:cubicBezTo>
                                  <a:cubicBezTo>
                                    <a:pt x="111767" y="18377"/>
                                    <a:pt x="119387" y="9487"/>
                                    <a:pt x="114942" y="6947"/>
                                  </a:cubicBezTo>
                                  <a:cubicBezTo>
                                    <a:pt x="110497" y="4407"/>
                                    <a:pt x="100337" y="15202"/>
                                    <a:pt x="88907" y="15837"/>
                                  </a:cubicBezTo>
                                  <a:cubicBezTo>
                                    <a:pt x="77477" y="16472"/>
                                    <a:pt x="75572" y="13932"/>
                                    <a:pt x="57792" y="11392"/>
                                  </a:cubicBezTo>
                                  <a:cubicBezTo>
                                    <a:pt x="40012" y="8852"/>
                                    <a:pt x="-628" y="-5753"/>
                                    <a:pt x="7" y="2502"/>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60"/>
                            <p:cNvGrpSpPr/>
                            <p:nvPr/>
                          </p:nvGrpSpPr>
                          <p:grpSpPr>
                            <a:xfrm>
                              <a:off x="7860" y="1320"/>
                              <a:ext cx="5424" cy="2570"/>
                              <a:chOff x="7860" y="1320"/>
                              <a:chExt cx="5424" cy="2570"/>
                            </a:xfrm>
                            <a:grpFill/>
                          </p:grpSpPr>
                          <p:sp>
                            <p:nvSpPr>
                              <p:cNvPr id="362" name="任意多边形 361"/>
                              <p:cNvSpPr/>
                              <p:nvPr/>
                            </p:nvSpPr>
                            <p:spPr>
                              <a:xfrm>
                                <a:off x="9396" y="3660"/>
                                <a:ext cx="84" cy="85"/>
                              </a:xfrm>
                              <a:custGeom>
                                <a:avLst/>
                                <a:gdLst>
                                  <a:gd name="connisteX0" fmla="*/ 428 w 53251"/>
                                  <a:gd name="connsiteY0" fmla="*/ 35862 h 54057"/>
                                  <a:gd name="connisteX1" fmla="*/ 22653 w 53251"/>
                                  <a:gd name="connsiteY1" fmla="*/ 53642 h 54057"/>
                                  <a:gd name="connisteX2" fmla="*/ 53133 w 53251"/>
                                  <a:gd name="connsiteY2" fmla="*/ 22527 h 54057"/>
                                  <a:gd name="connisteX3" fmla="*/ 13763 w 53251"/>
                                  <a:gd name="connsiteY3" fmla="*/ 302 h 54057"/>
                                  <a:gd name="connisteX4" fmla="*/ 428 w 53251"/>
                                  <a:gd name="connsiteY4" fmla="*/ 35862 h 54057"/>
                                </a:gdLst>
                                <a:ahLst/>
                                <a:cxnLst>
                                  <a:cxn ang="0">
                                    <a:pos x="connisteX0" y="connsiteY0"/>
                                  </a:cxn>
                                  <a:cxn ang="0">
                                    <a:pos x="connisteX1" y="connsiteY1"/>
                                  </a:cxn>
                                  <a:cxn ang="0">
                                    <a:pos x="connisteX2" y="connsiteY2"/>
                                  </a:cxn>
                                  <a:cxn ang="0">
                                    <a:pos x="connisteX3" y="connsiteY3"/>
                                  </a:cxn>
                                  <a:cxn ang="0">
                                    <a:pos x="connisteX4" y="connsiteY4"/>
                                  </a:cxn>
                                </a:cxnLst>
                                <a:rect l="l" t="t" r="r" b="b"/>
                                <a:pathLst>
                                  <a:path w="53252" h="54057">
                                    <a:moveTo>
                                      <a:pt x="429" y="35863"/>
                                    </a:moveTo>
                                    <a:cubicBezTo>
                                      <a:pt x="2334" y="46658"/>
                                      <a:pt x="11859" y="56183"/>
                                      <a:pt x="22654" y="53643"/>
                                    </a:cubicBezTo>
                                    <a:cubicBezTo>
                                      <a:pt x="33449" y="51103"/>
                                      <a:pt x="55039" y="33323"/>
                                      <a:pt x="53134" y="22528"/>
                                    </a:cubicBezTo>
                                    <a:cubicBezTo>
                                      <a:pt x="51229" y="11733"/>
                                      <a:pt x="24559" y="-2237"/>
                                      <a:pt x="13764" y="303"/>
                                    </a:cubicBezTo>
                                    <a:cubicBezTo>
                                      <a:pt x="2969" y="2843"/>
                                      <a:pt x="-1476" y="25068"/>
                                      <a:pt x="429" y="35863"/>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3" name="任意多边形 362"/>
                              <p:cNvSpPr/>
                              <p:nvPr/>
                            </p:nvSpPr>
                            <p:spPr>
                              <a:xfrm>
                                <a:off x="9417" y="3548"/>
                                <a:ext cx="22" cy="51"/>
                              </a:xfrm>
                              <a:custGeom>
                                <a:avLst/>
                                <a:gdLst>
                                  <a:gd name="connisteX0" fmla="*/ 4959 w 13890"/>
                                  <a:gd name="connsiteY0" fmla="*/ 305 h 32214"/>
                                  <a:gd name="connisteX1" fmla="*/ 514 w 13890"/>
                                  <a:gd name="connsiteY1" fmla="*/ 18085 h 32214"/>
                                  <a:gd name="connisteX2" fmla="*/ 13849 w 13890"/>
                                  <a:gd name="connsiteY2" fmla="*/ 31420 h 32214"/>
                                  <a:gd name="connisteX3" fmla="*/ 4959 w 13890"/>
                                  <a:gd name="connsiteY3" fmla="*/ 305 h 32214"/>
                                </a:gdLst>
                                <a:ahLst/>
                                <a:cxnLst>
                                  <a:cxn ang="0">
                                    <a:pos x="connisteX0" y="connsiteY0"/>
                                  </a:cxn>
                                  <a:cxn ang="0">
                                    <a:pos x="connisteX1" y="connsiteY1"/>
                                  </a:cxn>
                                  <a:cxn ang="0">
                                    <a:pos x="connisteX2" y="connsiteY2"/>
                                  </a:cxn>
                                  <a:cxn ang="0">
                                    <a:pos x="connisteX3" y="connsiteY3"/>
                                  </a:cxn>
                                </a:cxnLst>
                                <a:rect l="l" t="t" r="r" b="b"/>
                                <a:pathLst>
                                  <a:path w="13890" h="32214">
                                    <a:moveTo>
                                      <a:pt x="4960" y="305"/>
                                    </a:moveTo>
                                    <a:cubicBezTo>
                                      <a:pt x="2420" y="-2235"/>
                                      <a:pt x="-1390" y="11735"/>
                                      <a:pt x="515" y="18085"/>
                                    </a:cubicBezTo>
                                    <a:cubicBezTo>
                                      <a:pt x="2420" y="24435"/>
                                      <a:pt x="13215" y="35230"/>
                                      <a:pt x="13850" y="31420"/>
                                    </a:cubicBezTo>
                                    <a:cubicBezTo>
                                      <a:pt x="14485" y="27610"/>
                                      <a:pt x="7500" y="2845"/>
                                      <a:pt x="4960" y="305"/>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 name="组合 363"/>
                              <p:cNvGrpSpPr/>
                              <p:nvPr/>
                            </p:nvGrpSpPr>
                            <p:grpSpPr>
                              <a:xfrm>
                                <a:off x="7860" y="1320"/>
                                <a:ext cx="5425" cy="2570"/>
                                <a:chOff x="7860" y="1320"/>
                                <a:chExt cx="5425" cy="2570"/>
                              </a:xfrm>
                              <a:grpFill/>
                            </p:grpSpPr>
                            <p:sp>
                              <p:nvSpPr>
                                <p:cNvPr id="365" name="任意多边形 364"/>
                                <p:cNvSpPr/>
                                <p:nvPr/>
                              </p:nvSpPr>
                              <p:spPr>
                                <a:xfrm>
                                  <a:off x="7860" y="1910"/>
                                  <a:ext cx="453" cy="266"/>
                                </a:xfrm>
                                <a:custGeom>
                                  <a:avLst/>
                                  <a:gdLst>
                                    <a:gd name="connisteX0" fmla="*/ 186380 w 287489"/>
                                    <a:gd name="connsiteY0" fmla="*/ 165735 h 169019"/>
                                    <a:gd name="connisteX1" fmla="*/ 240990 w 287489"/>
                                    <a:gd name="connsiteY1" fmla="*/ 110490 h 169019"/>
                                    <a:gd name="connisteX2" fmla="*/ 282900 w 287489"/>
                                    <a:gd name="connsiteY2" fmla="*/ 76200 h 169019"/>
                                    <a:gd name="connisteX3" fmla="*/ 275915 w 287489"/>
                                    <a:gd name="connsiteY3" fmla="*/ 34925 h 169019"/>
                                    <a:gd name="connisteX4" fmla="*/ 213685 w 287489"/>
                                    <a:gd name="connsiteY4" fmla="*/ 0 h 169019"/>
                                    <a:gd name="connisteX5" fmla="*/ 151455 w 287489"/>
                                    <a:gd name="connsiteY5" fmla="*/ 34925 h 169019"/>
                                    <a:gd name="connisteX6" fmla="*/ 89225 w 287489"/>
                                    <a:gd name="connsiteY6" fmla="*/ 34925 h 169019"/>
                                    <a:gd name="connisteX7" fmla="*/ 68905 w 287489"/>
                                    <a:gd name="connsiteY7" fmla="*/ 27940 h 169019"/>
                                    <a:gd name="connisteX8" fmla="*/ 47950 w 287489"/>
                                    <a:gd name="connsiteY8" fmla="*/ 13970 h 169019"/>
                                    <a:gd name="connisteX9" fmla="*/ 6675 w 287489"/>
                                    <a:gd name="connsiteY9" fmla="*/ 55245 h 169019"/>
                                    <a:gd name="connisteX10" fmla="*/ 6675 w 287489"/>
                                    <a:gd name="connsiteY10" fmla="*/ 76200 h 169019"/>
                                    <a:gd name="connisteX11" fmla="*/ 54935 w 287489"/>
                                    <a:gd name="connsiteY11" fmla="*/ 62230 h 169019"/>
                                    <a:gd name="connisteX12" fmla="*/ 54935 w 287489"/>
                                    <a:gd name="connsiteY12" fmla="*/ 69215 h 169019"/>
                                    <a:gd name="connisteX13" fmla="*/ 13660 w 287489"/>
                                    <a:gd name="connsiteY13" fmla="*/ 90170 h 169019"/>
                                    <a:gd name="connisteX14" fmla="*/ 6675 w 287489"/>
                                    <a:gd name="connsiteY14" fmla="*/ 117475 h 169019"/>
                                    <a:gd name="connisteX15" fmla="*/ 54935 w 287489"/>
                                    <a:gd name="connsiteY15" fmla="*/ 145415 h 169019"/>
                                    <a:gd name="connisteX16" fmla="*/ 89225 w 287489"/>
                                    <a:gd name="connsiteY16" fmla="*/ 124460 h 169019"/>
                                    <a:gd name="connisteX17" fmla="*/ 89225 w 287489"/>
                                    <a:gd name="connsiteY17" fmla="*/ 151765 h 169019"/>
                                    <a:gd name="connisteX18" fmla="*/ 131135 w 287489"/>
                                    <a:gd name="connsiteY18" fmla="*/ 158750 h 169019"/>
                                    <a:gd name="connisteX19" fmla="*/ 186380 w 287489"/>
                                    <a:gd name="connsiteY19" fmla="*/ 165735 h 169019"/>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Lst>
                                  <a:rect l="l" t="t" r="r" b="b"/>
                                  <a:pathLst>
                                    <a:path w="287489" h="169019">
                                      <a:moveTo>
                                        <a:pt x="186381" y="165735"/>
                                      </a:moveTo>
                                      <a:cubicBezTo>
                                        <a:pt x="208606" y="156210"/>
                                        <a:pt x="221941" y="128270"/>
                                        <a:pt x="240991" y="110490"/>
                                      </a:cubicBezTo>
                                      <a:cubicBezTo>
                                        <a:pt x="260041" y="92710"/>
                                        <a:pt x="275916" y="91440"/>
                                        <a:pt x="282901" y="76200"/>
                                      </a:cubicBezTo>
                                      <a:cubicBezTo>
                                        <a:pt x="289886" y="60960"/>
                                        <a:pt x="289886" y="50165"/>
                                        <a:pt x="275916" y="34925"/>
                                      </a:cubicBezTo>
                                      <a:cubicBezTo>
                                        <a:pt x="261946" y="19685"/>
                                        <a:pt x="238451" y="0"/>
                                        <a:pt x="213686" y="0"/>
                                      </a:cubicBezTo>
                                      <a:cubicBezTo>
                                        <a:pt x="188921" y="0"/>
                                        <a:pt x="176221" y="27940"/>
                                        <a:pt x="151456" y="34925"/>
                                      </a:cubicBezTo>
                                      <a:cubicBezTo>
                                        <a:pt x="126691" y="41910"/>
                                        <a:pt x="105736" y="36195"/>
                                        <a:pt x="89226" y="34925"/>
                                      </a:cubicBezTo>
                                      <a:cubicBezTo>
                                        <a:pt x="72716" y="33655"/>
                                        <a:pt x="77161" y="32385"/>
                                        <a:pt x="68906" y="27940"/>
                                      </a:cubicBezTo>
                                      <a:cubicBezTo>
                                        <a:pt x="60651" y="23495"/>
                                        <a:pt x="60651" y="8255"/>
                                        <a:pt x="47951" y="13970"/>
                                      </a:cubicBezTo>
                                      <a:cubicBezTo>
                                        <a:pt x="35251" y="19685"/>
                                        <a:pt x="14931" y="42545"/>
                                        <a:pt x="6676" y="55245"/>
                                      </a:cubicBezTo>
                                      <a:cubicBezTo>
                                        <a:pt x="-1579" y="67945"/>
                                        <a:pt x="-2849" y="74930"/>
                                        <a:pt x="6676" y="76200"/>
                                      </a:cubicBezTo>
                                      <a:cubicBezTo>
                                        <a:pt x="16201" y="77470"/>
                                        <a:pt x="45411" y="63500"/>
                                        <a:pt x="54936" y="62230"/>
                                      </a:cubicBezTo>
                                      <a:cubicBezTo>
                                        <a:pt x="64461" y="60960"/>
                                        <a:pt x="63191" y="63500"/>
                                        <a:pt x="54936" y="69215"/>
                                      </a:cubicBezTo>
                                      <a:cubicBezTo>
                                        <a:pt x="46681" y="74930"/>
                                        <a:pt x="23186" y="80645"/>
                                        <a:pt x="13661" y="90170"/>
                                      </a:cubicBezTo>
                                      <a:cubicBezTo>
                                        <a:pt x="4136" y="99695"/>
                                        <a:pt x="-1579" y="106680"/>
                                        <a:pt x="6676" y="117475"/>
                                      </a:cubicBezTo>
                                      <a:cubicBezTo>
                                        <a:pt x="14931" y="128270"/>
                                        <a:pt x="38426" y="144145"/>
                                        <a:pt x="54936" y="145415"/>
                                      </a:cubicBezTo>
                                      <a:cubicBezTo>
                                        <a:pt x="71446" y="146685"/>
                                        <a:pt x="82241" y="123190"/>
                                        <a:pt x="89226" y="124460"/>
                                      </a:cubicBezTo>
                                      <a:cubicBezTo>
                                        <a:pt x="96211" y="125730"/>
                                        <a:pt x="80971" y="144780"/>
                                        <a:pt x="89226" y="151765"/>
                                      </a:cubicBezTo>
                                      <a:cubicBezTo>
                                        <a:pt x="97481" y="158750"/>
                                        <a:pt x="111451" y="156210"/>
                                        <a:pt x="131136" y="158750"/>
                                      </a:cubicBezTo>
                                      <a:cubicBezTo>
                                        <a:pt x="150821" y="161290"/>
                                        <a:pt x="164156" y="175260"/>
                                        <a:pt x="186381" y="165735"/>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6" name="任意多边形 365"/>
                                <p:cNvSpPr/>
                                <p:nvPr/>
                              </p:nvSpPr>
                              <p:spPr>
                                <a:xfrm>
                                  <a:off x="9393" y="1320"/>
                                  <a:ext cx="3893" cy="810"/>
                                </a:xfrm>
                                <a:custGeom>
                                  <a:avLst/>
                                  <a:gdLst>
                                    <a:gd name="connisteX0" fmla="*/ 2387600 w 2472214"/>
                                    <a:gd name="connsiteY0" fmla="*/ 25229 h 514179"/>
                                    <a:gd name="connisteX1" fmla="*/ 2463800 w 2472214"/>
                                    <a:gd name="connsiteY1" fmla="*/ 76029 h 514179"/>
                                    <a:gd name="connisteX2" fmla="*/ 2463800 w 2472214"/>
                                    <a:gd name="connsiteY2" fmla="*/ 190329 h 514179"/>
                                    <a:gd name="connisteX3" fmla="*/ 2432050 w 2472214"/>
                                    <a:gd name="connsiteY3" fmla="*/ 145879 h 514179"/>
                                    <a:gd name="connisteX4" fmla="*/ 2438400 w 2472214"/>
                                    <a:gd name="connsiteY4" fmla="*/ 120479 h 514179"/>
                                    <a:gd name="connisteX5" fmla="*/ 2393950 w 2472214"/>
                                    <a:gd name="connsiteY5" fmla="*/ 82379 h 514179"/>
                                    <a:gd name="connisteX6" fmla="*/ 2343150 w 2472214"/>
                                    <a:gd name="connsiteY6" fmla="*/ 63329 h 514179"/>
                                    <a:gd name="connisteX7" fmla="*/ 2273300 w 2472214"/>
                                    <a:gd name="connsiteY7" fmla="*/ 56979 h 514179"/>
                                    <a:gd name="connisteX8" fmla="*/ 2266950 w 2472214"/>
                                    <a:gd name="connsiteY8" fmla="*/ 69679 h 514179"/>
                                    <a:gd name="connisteX9" fmla="*/ 2305050 w 2472214"/>
                                    <a:gd name="connsiteY9" fmla="*/ 114129 h 514179"/>
                                    <a:gd name="connisteX10" fmla="*/ 2298700 w 2472214"/>
                                    <a:gd name="connsiteY10" fmla="*/ 145879 h 514179"/>
                                    <a:gd name="connisteX11" fmla="*/ 2254250 w 2472214"/>
                                    <a:gd name="connsiteY11" fmla="*/ 133179 h 514179"/>
                                    <a:gd name="connisteX12" fmla="*/ 2247900 w 2472214"/>
                                    <a:gd name="connsiteY12" fmla="*/ 69679 h 514179"/>
                                    <a:gd name="connisteX13" fmla="*/ 2190750 w 2472214"/>
                                    <a:gd name="connsiteY13" fmla="*/ 50629 h 514179"/>
                                    <a:gd name="connisteX14" fmla="*/ 2146300 w 2472214"/>
                                    <a:gd name="connsiteY14" fmla="*/ 56979 h 514179"/>
                                    <a:gd name="connisteX15" fmla="*/ 2146300 w 2472214"/>
                                    <a:gd name="connsiteY15" fmla="*/ 145879 h 514179"/>
                                    <a:gd name="connisteX16" fmla="*/ 2146300 w 2472214"/>
                                    <a:gd name="connsiteY16" fmla="*/ 209379 h 514179"/>
                                    <a:gd name="connisteX17" fmla="*/ 2228850 w 2472214"/>
                                    <a:gd name="connsiteY17" fmla="*/ 234779 h 514179"/>
                                    <a:gd name="connisteX18" fmla="*/ 2273300 w 2472214"/>
                                    <a:gd name="connsiteY18" fmla="*/ 266529 h 514179"/>
                                    <a:gd name="connisteX19" fmla="*/ 2330450 w 2472214"/>
                                    <a:gd name="connsiteY19" fmla="*/ 342729 h 514179"/>
                                    <a:gd name="connisteX20" fmla="*/ 2260600 w 2472214"/>
                                    <a:gd name="connsiteY20" fmla="*/ 330029 h 514179"/>
                                    <a:gd name="connisteX21" fmla="*/ 2260600 w 2472214"/>
                                    <a:gd name="connsiteY21" fmla="*/ 266529 h 514179"/>
                                    <a:gd name="connisteX22" fmla="*/ 2203450 w 2472214"/>
                                    <a:gd name="connsiteY22" fmla="*/ 260179 h 514179"/>
                                    <a:gd name="connisteX23" fmla="*/ 2159000 w 2472214"/>
                                    <a:gd name="connsiteY23" fmla="*/ 298279 h 514179"/>
                                    <a:gd name="connisteX24" fmla="*/ 2159000 w 2472214"/>
                                    <a:gd name="connsiteY24" fmla="*/ 342729 h 514179"/>
                                    <a:gd name="connisteX25" fmla="*/ 2120900 w 2472214"/>
                                    <a:gd name="connsiteY25" fmla="*/ 361779 h 514179"/>
                                    <a:gd name="connisteX26" fmla="*/ 2032000 w 2472214"/>
                                    <a:gd name="connsiteY26" fmla="*/ 374479 h 514179"/>
                                    <a:gd name="connisteX27" fmla="*/ 1949450 w 2472214"/>
                                    <a:gd name="connsiteY27" fmla="*/ 374479 h 514179"/>
                                    <a:gd name="connisteX28" fmla="*/ 2057400 w 2472214"/>
                                    <a:gd name="connsiteY28" fmla="*/ 330029 h 514179"/>
                                    <a:gd name="connisteX29" fmla="*/ 2133600 w 2472214"/>
                                    <a:gd name="connsiteY29" fmla="*/ 304629 h 514179"/>
                                    <a:gd name="connisteX30" fmla="*/ 2101850 w 2472214"/>
                                    <a:gd name="connsiteY30" fmla="*/ 260179 h 514179"/>
                                    <a:gd name="connisteX31" fmla="*/ 2120900 w 2472214"/>
                                    <a:gd name="connsiteY31" fmla="*/ 203029 h 514179"/>
                                    <a:gd name="connisteX32" fmla="*/ 2127250 w 2472214"/>
                                    <a:gd name="connsiteY32" fmla="*/ 133179 h 514179"/>
                                    <a:gd name="connisteX33" fmla="*/ 2101850 w 2472214"/>
                                    <a:gd name="connsiteY33" fmla="*/ 63329 h 514179"/>
                                    <a:gd name="connisteX34" fmla="*/ 2089150 w 2472214"/>
                                    <a:gd name="connsiteY34" fmla="*/ 6179 h 514179"/>
                                    <a:gd name="connisteX35" fmla="*/ 2025650 w 2472214"/>
                                    <a:gd name="connsiteY35" fmla="*/ 12529 h 514179"/>
                                    <a:gd name="connisteX36" fmla="*/ 2000250 w 2472214"/>
                                    <a:gd name="connsiteY36" fmla="*/ 76029 h 514179"/>
                                    <a:gd name="connisteX37" fmla="*/ 1936750 w 2472214"/>
                                    <a:gd name="connsiteY37" fmla="*/ 126829 h 514179"/>
                                    <a:gd name="connisteX38" fmla="*/ 1930400 w 2472214"/>
                                    <a:gd name="connsiteY38" fmla="*/ 164929 h 514179"/>
                                    <a:gd name="connisteX39" fmla="*/ 1974850 w 2472214"/>
                                    <a:gd name="connsiteY39" fmla="*/ 209379 h 514179"/>
                                    <a:gd name="connisteX40" fmla="*/ 1974850 w 2472214"/>
                                    <a:gd name="connsiteY40" fmla="*/ 253829 h 514179"/>
                                    <a:gd name="connisteX41" fmla="*/ 1936750 w 2472214"/>
                                    <a:gd name="connsiteY41" fmla="*/ 260179 h 514179"/>
                                    <a:gd name="connisteX42" fmla="*/ 1847850 w 2472214"/>
                                    <a:gd name="connsiteY42" fmla="*/ 209379 h 514179"/>
                                    <a:gd name="connisteX43" fmla="*/ 1771650 w 2472214"/>
                                    <a:gd name="connsiteY43" fmla="*/ 190329 h 514179"/>
                                    <a:gd name="connisteX44" fmla="*/ 1733550 w 2472214"/>
                                    <a:gd name="connsiteY44" fmla="*/ 190329 h 514179"/>
                                    <a:gd name="connisteX45" fmla="*/ 1676400 w 2472214"/>
                                    <a:gd name="connsiteY45" fmla="*/ 164929 h 514179"/>
                                    <a:gd name="connisteX46" fmla="*/ 1701800 w 2472214"/>
                                    <a:gd name="connsiteY46" fmla="*/ 203029 h 514179"/>
                                    <a:gd name="connisteX47" fmla="*/ 1720850 w 2472214"/>
                                    <a:gd name="connsiteY47" fmla="*/ 234779 h 514179"/>
                                    <a:gd name="connisteX48" fmla="*/ 1689100 w 2472214"/>
                                    <a:gd name="connsiteY48" fmla="*/ 266529 h 514179"/>
                                    <a:gd name="connisteX49" fmla="*/ 1612900 w 2472214"/>
                                    <a:gd name="connsiteY49" fmla="*/ 266529 h 514179"/>
                                    <a:gd name="connisteX50" fmla="*/ 1562100 w 2472214"/>
                                    <a:gd name="connsiteY50" fmla="*/ 266529 h 514179"/>
                                    <a:gd name="connisteX51" fmla="*/ 1479550 w 2472214"/>
                                    <a:gd name="connsiteY51" fmla="*/ 304629 h 514179"/>
                                    <a:gd name="connisteX52" fmla="*/ 1473200 w 2472214"/>
                                    <a:gd name="connsiteY52" fmla="*/ 317329 h 514179"/>
                                    <a:gd name="connisteX53" fmla="*/ 1504950 w 2472214"/>
                                    <a:gd name="connsiteY53" fmla="*/ 266529 h 514179"/>
                                    <a:gd name="connisteX54" fmla="*/ 1479550 w 2472214"/>
                                    <a:gd name="connsiteY54" fmla="*/ 247479 h 514179"/>
                                    <a:gd name="connisteX55" fmla="*/ 1422400 w 2472214"/>
                                    <a:gd name="connsiteY55" fmla="*/ 266529 h 514179"/>
                                    <a:gd name="connisteX56" fmla="*/ 1352550 w 2472214"/>
                                    <a:gd name="connsiteY56" fmla="*/ 285579 h 514179"/>
                                    <a:gd name="connisteX57" fmla="*/ 1308100 w 2472214"/>
                                    <a:gd name="connsiteY57" fmla="*/ 323679 h 514179"/>
                                    <a:gd name="connisteX58" fmla="*/ 1270000 w 2472214"/>
                                    <a:gd name="connsiteY58" fmla="*/ 336379 h 514179"/>
                                    <a:gd name="connisteX59" fmla="*/ 1238250 w 2472214"/>
                                    <a:gd name="connsiteY59" fmla="*/ 342729 h 514179"/>
                                    <a:gd name="connisteX60" fmla="*/ 1238250 w 2472214"/>
                                    <a:gd name="connsiteY60" fmla="*/ 317329 h 514179"/>
                                    <a:gd name="connisteX61" fmla="*/ 1263650 w 2472214"/>
                                    <a:gd name="connsiteY61" fmla="*/ 266529 h 514179"/>
                                    <a:gd name="connisteX62" fmla="*/ 1212850 w 2472214"/>
                                    <a:gd name="connsiteY62" fmla="*/ 260179 h 514179"/>
                                    <a:gd name="connisteX63" fmla="*/ 1174750 w 2472214"/>
                                    <a:gd name="connsiteY63" fmla="*/ 247479 h 514179"/>
                                    <a:gd name="connisteX64" fmla="*/ 1168400 w 2472214"/>
                                    <a:gd name="connsiteY64" fmla="*/ 291929 h 514179"/>
                                    <a:gd name="connisteX65" fmla="*/ 1143000 w 2472214"/>
                                    <a:gd name="connsiteY65" fmla="*/ 310979 h 514179"/>
                                    <a:gd name="connisteX66" fmla="*/ 1168400 w 2472214"/>
                                    <a:gd name="connsiteY66" fmla="*/ 355429 h 514179"/>
                                    <a:gd name="connisteX67" fmla="*/ 1187450 w 2472214"/>
                                    <a:gd name="connsiteY67" fmla="*/ 380829 h 514179"/>
                                    <a:gd name="connisteX68" fmla="*/ 1117600 w 2472214"/>
                                    <a:gd name="connsiteY68" fmla="*/ 380829 h 514179"/>
                                    <a:gd name="connisteX69" fmla="*/ 1073150 w 2472214"/>
                                    <a:gd name="connsiteY69" fmla="*/ 406229 h 514179"/>
                                    <a:gd name="connisteX70" fmla="*/ 1016000 w 2472214"/>
                                    <a:gd name="connsiteY70" fmla="*/ 425279 h 514179"/>
                                    <a:gd name="connisteX71" fmla="*/ 1028700 w 2472214"/>
                                    <a:gd name="connsiteY71" fmla="*/ 450679 h 514179"/>
                                    <a:gd name="connisteX72" fmla="*/ 946150 w 2472214"/>
                                    <a:gd name="connsiteY72" fmla="*/ 425279 h 514179"/>
                                    <a:gd name="connisteX73" fmla="*/ 965200 w 2472214"/>
                                    <a:gd name="connsiteY73" fmla="*/ 495129 h 514179"/>
                                    <a:gd name="connisteX74" fmla="*/ 882650 w 2472214"/>
                                    <a:gd name="connsiteY74" fmla="*/ 482429 h 514179"/>
                                    <a:gd name="connisteX75" fmla="*/ 850900 w 2472214"/>
                                    <a:gd name="connsiteY75" fmla="*/ 431629 h 514179"/>
                                    <a:gd name="connisteX76" fmla="*/ 850900 w 2472214"/>
                                    <a:gd name="connsiteY76" fmla="*/ 399879 h 514179"/>
                                    <a:gd name="connisteX77" fmla="*/ 825500 w 2472214"/>
                                    <a:gd name="connsiteY77" fmla="*/ 374479 h 514179"/>
                                    <a:gd name="connisteX78" fmla="*/ 825500 w 2472214"/>
                                    <a:gd name="connsiteY78" fmla="*/ 355429 h 514179"/>
                                    <a:gd name="connisteX79" fmla="*/ 876300 w 2472214"/>
                                    <a:gd name="connsiteY79" fmla="*/ 374479 h 514179"/>
                                    <a:gd name="connisteX80" fmla="*/ 933450 w 2472214"/>
                                    <a:gd name="connsiteY80" fmla="*/ 380829 h 514179"/>
                                    <a:gd name="connisteX81" fmla="*/ 977900 w 2472214"/>
                                    <a:gd name="connsiteY81" fmla="*/ 406229 h 514179"/>
                                    <a:gd name="connisteX82" fmla="*/ 1016000 w 2472214"/>
                                    <a:gd name="connsiteY82" fmla="*/ 393529 h 514179"/>
                                    <a:gd name="connisteX83" fmla="*/ 1066800 w 2472214"/>
                                    <a:gd name="connsiteY83" fmla="*/ 361779 h 514179"/>
                                    <a:gd name="connisteX84" fmla="*/ 1079500 w 2472214"/>
                                    <a:gd name="connsiteY84" fmla="*/ 330029 h 514179"/>
                                    <a:gd name="connisteX85" fmla="*/ 1016000 w 2472214"/>
                                    <a:gd name="connsiteY85" fmla="*/ 279229 h 514179"/>
                                    <a:gd name="connisteX86" fmla="*/ 1028700 w 2472214"/>
                                    <a:gd name="connsiteY86" fmla="*/ 266529 h 514179"/>
                                    <a:gd name="connisteX87" fmla="*/ 958850 w 2472214"/>
                                    <a:gd name="connsiteY87" fmla="*/ 260179 h 514179"/>
                                    <a:gd name="connisteX88" fmla="*/ 927100 w 2472214"/>
                                    <a:gd name="connsiteY88" fmla="*/ 222079 h 514179"/>
                                    <a:gd name="connisteX89" fmla="*/ 869950 w 2472214"/>
                                    <a:gd name="connsiteY89" fmla="*/ 196679 h 514179"/>
                                    <a:gd name="connisteX90" fmla="*/ 806450 w 2472214"/>
                                    <a:gd name="connsiteY90" fmla="*/ 196679 h 514179"/>
                                    <a:gd name="connisteX91" fmla="*/ 742950 w 2472214"/>
                                    <a:gd name="connsiteY91" fmla="*/ 171279 h 514179"/>
                                    <a:gd name="connisteX92" fmla="*/ 692150 w 2472214"/>
                                    <a:gd name="connsiteY92" fmla="*/ 171279 h 514179"/>
                                    <a:gd name="connisteX93" fmla="*/ 698500 w 2472214"/>
                                    <a:gd name="connsiteY93" fmla="*/ 145879 h 514179"/>
                                    <a:gd name="connisteX94" fmla="*/ 596900 w 2472214"/>
                                    <a:gd name="connsiteY94" fmla="*/ 158579 h 514179"/>
                                    <a:gd name="connisteX95" fmla="*/ 558800 w 2472214"/>
                                    <a:gd name="connsiteY95" fmla="*/ 158579 h 514179"/>
                                    <a:gd name="connisteX96" fmla="*/ 520700 w 2472214"/>
                                    <a:gd name="connsiteY96" fmla="*/ 152229 h 514179"/>
                                    <a:gd name="connisteX97" fmla="*/ 476250 w 2472214"/>
                                    <a:gd name="connsiteY97" fmla="*/ 177629 h 514179"/>
                                    <a:gd name="connisteX98" fmla="*/ 450850 w 2472214"/>
                                    <a:gd name="connsiteY98" fmla="*/ 190329 h 514179"/>
                                    <a:gd name="connisteX99" fmla="*/ 419100 w 2472214"/>
                                    <a:gd name="connsiteY99" fmla="*/ 209379 h 514179"/>
                                    <a:gd name="connisteX100" fmla="*/ 349250 w 2472214"/>
                                    <a:gd name="connsiteY100" fmla="*/ 215729 h 514179"/>
                                    <a:gd name="connisteX101" fmla="*/ 323850 w 2472214"/>
                                    <a:gd name="connsiteY101" fmla="*/ 253829 h 514179"/>
                                    <a:gd name="connisteX102" fmla="*/ 279400 w 2472214"/>
                                    <a:gd name="connsiteY102" fmla="*/ 260179 h 514179"/>
                                    <a:gd name="connisteX103" fmla="*/ 209550 w 2472214"/>
                                    <a:gd name="connsiteY103" fmla="*/ 310979 h 514179"/>
                                    <a:gd name="connisteX104" fmla="*/ 152400 w 2472214"/>
                                    <a:gd name="connsiteY104" fmla="*/ 399879 h 514179"/>
                                    <a:gd name="connisteX105" fmla="*/ 88900 w 2472214"/>
                                    <a:gd name="connsiteY105" fmla="*/ 425279 h 514179"/>
                                    <a:gd name="connisteX106" fmla="*/ 63500 w 2472214"/>
                                    <a:gd name="connsiteY106" fmla="*/ 457029 h 514179"/>
                                    <a:gd name="connisteX107" fmla="*/ 44450 w 2472214"/>
                                    <a:gd name="connsiteY107" fmla="*/ 482429 h 514179"/>
                                    <a:gd name="connisteX108" fmla="*/ 82550 w 2472214"/>
                                    <a:gd name="connsiteY108" fmla="*/ 501479 h 514179"/>
                                    <a:gd name="connisteX109" fmla="*/ 63500 w 2472214"/>
                                    <a:gd name="connsiteY109" fmla="*/ 507829 h 514179"/>
                                    <a:gd name="connisteX110" fmla="*/ 0 w 2472214"/>
                                    <a:gd name="connsiteY110" fmla="*/ 514179 h 514179"/>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 ang="0">
                                      <a:pos x="connisteX56" y="connsiteY56"/>
                                    </a:cxn>
                                    <a:cxn ang="0">
                                      <a:pos x="connisteX57" y="connsiteY57"/>
                                    </a:cxn>
                                    <a:cxn ang="0">
                                      <a:pos x="connisteX58" y="connsiteY58"/>
                                    </a:cxn>
                                    <a:cxn ang="0">
                                      <a:pos x="connisteX59" y="connsiteY59"/>
                                    </a:cxn>
                                    <a:cxn ang="0">
                                      <a:pos x="connisteX60" y="connsiteY60"/>
                                    </a:cxn>
                                    <a:cxn ang="0">
                                      <a:pos x="connisteX61" y="connsiteY61"/>
                                    </a:cxn>
                                    <a:cxn ang="0">
                                      <a:pos x="connisteX62" y="connsiteY62"/>
                                    </a:cxn>
                                    <a:cxn ang="0">
                                      <a:pos x="connisteX63" y="connsiteY63"/>
                                    </a:cxn>
                                    <a:cxn ang="0">
                                      <a:pos x="connisteX64" y="connsiteY64"/>
                                    </a:cxn>
                                    <a:cxn ang="0">
                                      <a:pos x="connisteX65" y="connsiteY65"/>
                                    </a:cxn>
                                    <a:cxn ang="0">
                                      <a:pos x="connisteX66" y="connsiteY66"/>
                                    </a:cxn>
                                    <a:cxn ang="0">
                                      <a:pos x="connisteX67" y="connsiteY67"/>
                                    </a:cxn>
                                    <a:cxn ang="0">
                                      <a:pos x="connisteX68" y="connsiteY68"/>
                                    </a:cxn>
                                    <a:cxn ang="0">
                                      <a:pos x="connisteX69" y="connsiteY69"/>
                                    </a:cxn>
                                    <a:cxn ang="0">
                                      <a:pos x="connisteX70" y="connsiteY70"/>
                                    </a:cxn>
                                    <a:cxn ang="0">
                                      <a:pos x="connisteX71" y="connsiteY71"/>
                                    </a:cxn>
                                    <a:cxn ang="0">
                                      <a:pos x="connisteX72" y="connsiteY72"/>
                                    </a:cxn>
                                    <a:cxn ang="0">
                                      <a:pos x="connisteX73" y="connsiteY73"/>
                                    </a:cxn>
                                    <a:cxn ang="0">
                                      <a:pos x="connisteX74" y="connsiteY74"/>
                                    </a:cxn>
                                    <a:cxn ang="0">
                                      <a:pos x="connisteX75" y="connsiteY75"/>
                                    </a:cxn>
                                    <a:cxn ang="0">
                                      <a:pos x="connisteX76" y="connsiteY76"/>
                                    </a:cxn>
                                    <a:cxn ang="0">
                                      <a:pos x="connisteX77" y="connsiteY77"/>
                                    </a:cxn>
                                    <a:cxn ang="0">
                                      <a:pos x="connisteX78" y="connsiteY78"/>
                                    </a:cxn>
                                    <a:cxn ang="0">
                                      <a:pos x="connisteX79" y="connsiteY79"/>
                                    </a:cxn>
                                    <a:cxn ang="0">
                                      <a:pos x="connisteX80" y="connsiteY80"/>
                                    </a:cxn>
                                    <a:cxn ang="0">
                                      <a:pos x="connisteX81" y="connsiteY81"/>
                                    </a:cxn>
                                    <a:cxn ang="0">
                                      <a:pos x="connisteX82" y="connsiteY82"/>
                                    </a:cxn>
                                    <a:cxn ang="0">
                                      <a:pos x="connisteX83" y="connsiteY83"/>
                                    </a:cxn>
                                    <a:cxn ang="0">
                                      <a:pos x="connisteX84" y="connsiteY84"/>
                                    </a:cxn>
                                    <a:cxn ang="0">
                                      <a:pos x="connisteX85" y="connsiteY85"/>
                                    </a:cxn>
                                    <a:cxn ang="0">
                                      <a:pos x="connisteX86" y="connsiteY86"/>
                                    </a:cxn>
                                    <a:cxn ang="0">
                                      <a:pos x="connisteX87" y="connsiteY87"/>
                                    </a:cxn>
                                    <a:cxn ang="0">
                                      <a:pos x="connisteX88" y="connsiteY88"/>
                                    </a:cxn>
                                    <a:cxn ang="0">
                                      <a:pos x="connisteX89" y="connsiteY89"/>
                                    </a:cxn>
                                    <a:cxn ang="0">
                                      <a:pos x="connisteX90" y="connsiteY90"/>
                                    </a:cxn>
                                    <a:cxn ang="0">
                                      <a:pos x="connisteX91" y="connsiteY91"/>
                                    </a:cxn>
                                    <a:cxn ang="0">
                                      <a:pos x="connisteX92" y="connsiteY92"/>
                                    </a:cxn>
                                    <a:cxn ang="0">
                                      <a:pos x="connisteX93" y="connsiteY93"/>
                                    </a:cxn>
                                    <a:cxn ang="0">
                                      <a:pos x="connisteX94" y="connsiteY94"/>
                                    </a:cxn>
                                    <a:cxn ang="0">
                                      <a:pos x="connisteX95" y="connsiteY95"/>
                                    </a:cxn>
                                    <a:cxn ang="0">
                                      <a:pos x="connisteX96" y="connsiteY96"/>
                                    </a:cxn>
                                    <a:cxn ang="0">
                                      <a:pos x="connisteX97" y="connsiteY97"/>
                                    </a:cxn>
                                    <a:cxn ang="0">
                                      <a:pos x="connisteX98" y="connsiteY98"/>
                                    </a:cxn>
                                    <a:cxn ang="0">
                                      <a:pos x="connisteX99" y="connsiteY99"/>
                                    </a:cxn>
                                    <a:cxn ang="0">
                                      <a:pos x="connisteX100" y="connsiteY100"/>
                                    </a:cxn>
                                    <a:cxn ang="0">
                                      <a:pos x="connisteX101" y="connsiteY101"/>
                                    </a:cxn>
                                    <a:cxn ang="0">
                                      <a:pos x="connisteX102" y="connsiteY102"/>
                                    </a:cxn>
                                    <a:cxn ang="0">
                                      <a:pos x="connisteX103" y="connsiteY103"/>
                                    </a:cxn>
                                    <a:cxn ang="0">
                                      <a:pos x="connisteX104" y="connsiteY104"/>
                                    </a:cxn>
                                    <a:cxn ang="0">
                                      <a:pos x="connisteX105" y="connsiteY105"/>
                                    </a:cxn>
                                    <a:cxn ang="0">
                                      <a:pos x="connisteX106" y="connsiteY106"/>
                                    </a:cxn>
                                    <a:cxn ang="0">
                                      <a:pos x="connisteX107" y="connsiteY107"/>
                                    </a:cxn>
                                    <a:cxn ang="0">
                                      <a:pos x="connisteX108" y="connsiteY108"/>
                                    </a:cxn>
                                    <a:cxn ang="0">
                                      <a:pos x="connisteX109" y="connsiteY109"/>
                                    </a:cxn>
                                    <a:cxn ang="0">
                                      <a:pos x="connisteX110" y="connsiteY110"/>
                                    </a:cxn>
                                  </a:cxnLst>
                                  <a:rect l="l" t="t" r="r" b="b"/>
                                  <a:pathLst>
                                    <a:path w="2472215" h="514180">
                                      <a:moveTo>
                                        <a:pt x="2387600" y="25230"/>
                                      </a:moveTo>
                                      <a:cubicBezTo>
                                        <a:pt x="2402840" y="32850"/>
                                        <a:pt x="2448560" y="43010"/>
                                        <a:pt x="2463800" y="76030"/>
                                      </a:cubicBezTo>
                                      <a:cubicBezTo>
                                        <a:pt x="2479040" y="109050"/>
                                        <a:pt x="2470150" y="176360"/>
                                        <a:pt x="2463800" y="190330"/>
                                      </a:cubicBezTo>
                                      <a:cubicBezTo>
                                        <a:pt x="2457450" y="204300"/>
                                        <a:pt x="2437130" y="159850"/>
                                        <a:pt x="2432050" y="145880"/>
                                      </a:cubicBezTo>
                                      <a:cubicBezTo>
                                        <a:pt x="2426970" y="131910"/>
                                        <a:pt x="2446020" y="133180"/>
                                        <a:pt x="2438400" y="120480"/>
                                      </a:cubicBezTo>
                                      <a:cubicBezTo>
                                        <a:pt x="2430780" y="107780"/>
                                        <a:pt x="2413000" y="93810"/>
                                        <a:pt x="2393950" y="82380"/>
                                      </a:cubicBezTo>
                                      <a:cubicBezTo>
                                        <a:pt x="2374900" y="70950"/>
                                        <a:pt x="2367280" y="68410"/>
                                        <a:pt x="2343150" y="63330"/>
                                      </a:cubicBezTo>
                                      <a:cubicBezTo>
                                        <a:pt x="2319020" y="58250"/>
                                        <a:pt x="2288540" y="55710"/>
                                        <a:pt x="2273300" y="56980"/>
                                      </a:cubicBezTo>
                                      <a:cubicBezTo>
                                        <a:pt x="2258060" y="58250"/>
                                        <a:pt x="2260600" y="58250"/>
                                        <a:pt x="2266950" y="69680"/>
                                      </a:cubicBezTo>
                                      <a:cubicBezTo>
                                        <a:pt x="2273300" y="81110"/>
                                        <a:pt x="2298700" y="98890"/>
                                        <a:pt x="2305050" y="114130"/>
                                      </a:cubicBezTo>
                                      <a:cubicBezTo>
                                        <a:pt x="2311400" y="129370"/>
                                        <a:pt x="2308860" y="142070"/>
                                        <a:pt x="2298700" y="145880"/>
                                      </a:cubicBezTo>
                                      <a:cubicBezTo>
                                        <a:pt x="2288540" y="149690"/>
                                        <a:pt x="2264410" y="148420"/>
                                        <a:pt x="2254250" y="133180"/>
                                      </a:cubicBezTo>
                                      <a:cubicBezTo>
                                        <a:pt x="2244090" y="117940"/>
                                        <a:pt x="2260600" y="86190"/>
                                        <a:pt x="2247900" y="69680"/>
                                      </a:cubicBezTo>
                                      <a:cubicBezTo>
                                        <a:pt x="2235200" y="53170"/>
                                        <a:pt x="2211070" y="53170"/>
                                        <a:pt x="2190750" y="50630"/>
                                      </a:cubicBezTo>
                                      <a:cubicBezTo>
                                        <a:pt x="2170430" y="48090"/>
                                        <a:pt x="2155190" y="37930"/>
                                        <a:pt x="2146300" y="56980"/>
                                      </a:cubicBezTo>
                                      <a:cubicBezTo>
                                        <a:pt x="2137410" y="76030"/>
                                        <a:pt x="2146300" y="115400"/>
                                        <a:pt x="2146300" y="145880"/>
                                      </a:cubicBezTo>
                                      <a:cubicBezTo>
                                        <a:pt x="2146300" y="176360"/>
                                        <a:pt x="2129790" y="191600"/>
                                        <a:pt x="2146300" y="209380"/>
                                      </a:cubicBezTo>
                                      <a:cubicBezTo>
                                        <a:pt x="2162810" y="227160"/>
                                        <a:pt x="2203450" y="223350"/>
                                        <a:pt x="2228850" y="234780"/>
                                      </a:cubicBezTo>
                                      <a:cubicBezTo>
                                        <a:pt x="2254250" y="246210"/>
                                        <a:pt x="2252980" y="244940"/>
                                        <a:pt x="2273300" y="266530"/>
                                      </a:cubicBezTo>
                                      <a:cubicBezTo>
                                        <a:pt x="2293620" y="288120"/>
                                        <a:pt x="2332990" y="330030"/>
                                        <a:pt x="2330450" y="342730"/>
                                      </a:cubicBezTo>
                                      <a:cubicBezTo>
                                        <a:pt x="2327910" y="355430"/>
                                        <a:pt x="2274570" y="345270"/>
                                        <a:pt x="2260600" y="330030"/>
                                      </a:cubicBezTo>
                                      <a:cubicBezTo>
                                        <a:pt x="2246630" y="314790"/>
                                        <a:pt x="2272030" y="280500"/>
                                        <a:pt x="2260600" y="266530"/>
                                      </a:cubicBezTo>
                                      <a:cubicBezTo>
                                        <a:pt x="2249170" y="252560"/>
                                        <a:pt x="2223770" y="253830"/>
                                        <a:pt x="2203450" y="260180"/>
                                      </a:cubicBezTo>
                                      <a:cubicBezTo>
                                        <a:pt x="2183130" y="266530"/>
                                        <a:pt x="2167890" y="281770"/>
                                        <a:pt x="2159000" y="298280"/>
                                      </a:cubicBezTo>
                                      <a:cubicBezTo>
                                        <a:pt x="2150110" y="314790"/>
                                        <a:pt x="2166620" y="330030"/>
                                        <a:pt x="2159000" y="342730"/>
                                      </a:cubicBezTo>
                                      <a:cubicBezTo>
                                        <a:pt x="2151380" y="355430"/>
                                        <a:pt x="2146300" y="355430"/>
                                        <a:pt x="2120900" y="361780"/>
                                      </a:cubicBezTo>
                                      <a:cubicBezTo>
                                        <a:pt x="2095500" y="368130"/>
                                        <a:pt x="2066290" y="371940"/>
                                        <a:pt x="2032000" y="374480"/>
                                      </a:cubicBezTo>
                                      <a:cubicBezTo>
                                        <a:pt x="1997710" y="377020"/>
                                        <a:pt x="1944370" y="383370"/>
                                        <a:pt x="1949450" y="374480"/>
                                      </a:cubicBezTo>
                                      <a:cubicBezTo>
                                        <a:pt x="1954530" y="365590"/>
                                        <a:pt x="2020570" y="344000"/>
                                        <a:pt x="2057400" y="330030"/>
                                      </a:cubicBezTo>
                                      <a:cubicBezTo>
                                        <a:pt x="2094230" y="316060"/>
                                        <a:pt x="2124710" y="318600"/>
                                        <a:pt x="2133600" y="304630"/>
                                      </a:cubicBezTo>
                                      <a:cubicBezTo>
                                        <a:pt x="2142490" y="290660"/>
                                        <a:pt x="2104390" y="280500"/>
                                        <a:pt x="2101850" y="260180"/>
                                      </a:cubicBezTo>
                                      <a:cubicBezTo>
                                        <a:pt x="2099310" y="239860"/>
                                        <a:pt x="2115820" y="228430"/>
                                        <a:pt x="2120900" y="203030"/>
                                      </a:cubicBezTo>
                                      <a:cubicBezTo>
                                        <a:pt x="2125980" y="177630"/>
                                        <a:pt x="2131060" y="161120"/>
                                        <a:pt x="2127250" y="133180"/>
                                      </a:cubicBezTo>
                                      <a:cubicBezTo>
                                        <a:pt x="2123440" y="105240"/>
                                        <a:pt x="2109470" y="88730"/>
                                        <a:pt x="2101850" y="63330"/>
                                      </a:cubicBezTo>
                                      <a:cubicBezTo>
                                        <a:pt x="2094230" y="37930"/>
                                        <a:pt x="2104390" y="16340"/>
                                        <a:pt x="2089150" y="6180"/>
                                      </a:cubicBezTo>
                                      <a:cubicBezTo>
                                        <a:pt x="2073910" y="-3980"/>
                                        <a:pt x="2043430" y="-1440"/>
                                        <a:pt x="2025650" y="12530"/>
                                      </a:cubicBezTo>
                                      <a:cubicBezTo>
                                        <a:pt x="2007870" y="26500"/>
                                        <a:pt x="2018030" y="53170"/>
                                        <a:pt x="2000250" y="76030"/>
                                      </a:cubicBezTo>
                                      <a:cubicBezTo>
                                        <a:pt x="1982470" y="98890"/>
                                        <a:pt x="1950720" y="109050"/>
                                        <a:pt x="1936750" y="126830"/>
                                      </a:cubicBezTo>
                                      <a:cubicBezTo>
                                        <a:pt x="1922780" y="144610"/>
                                        <a:pt x="1922780" y="148420"/>
                                        <a:pt x="1930400" y="164930"/>
                                      </a:cubicBezTo>
                                      <a:cubicBezTo>
                                        <a:pt x="1938020" y="181440"/>
                                        <a:pt x="1965960" y="191600"/>
                                        <a:pt x="1974850" y="209380"/>
                                      </a:cubicBezTo>
                                      <a:cubicBezTo>
                                        <a:pt x="1983740" y="227160"/>
                                        <a:pt x="1982470" y="243670"/>
                                        <a:pt x="1974850" y="253830"/>
                                      </a:cubicBezTo>
                                      <a:cubicBezTo>
                                        <a:pt x="1967230" y="263990"/>
                                        <a:pt x="1962150" y="269070"/>
                                        <a:pt x="1936750" y="260180"/>
                                      </a:cubicBezTo>
                                      <a:cubicBezTo>
                                        <a:pt x="1911350" y="251290"/>
                                        <a:pt x="1880870" y="223350"/>
                                        <a:pt x="1847850" y="209380"/>
                                      </a:cubicBezTo>
                                      <a:cubicBezTo>
                                        <a:pt x="1814830" y="195410"/>
                                        <a:pt x="1794510" y="194140"/>
                                        <a:pt x="1771650" y="190330"/>
                                      </a:cubicBezTo>
                                      <a:cubicBezTo>
                                        <a:pt x="1748790" y="186520"/>
                                        <a:pt x="1752600" y="195410"/>
                                        <a:pt x="1733550" y="190330"/>
                                      </a:cubicBezTo>
                                      <a:cubicBezTo>
                                        <a:pt x="1714500" y="185250"/>
                                        <a:pt x="1682750" y="162390"/>
                                        <a:pt x="1676400" y="164930"/>
                                      </a:cubicBezTo>
                                      <a:cubicBezTo>
                                        <a:pt x="1670050" y="167470"/>
                                        <a:pt x="1692910" y="189060"/>
                                        <a:pt x="1701800" y="203030"/>
                                      </a:cubicBezTo>
                                      <a:cubicBezTo>
                                        <a:pt x="1710690" y="217000"/>
                                        <a:pt x="1723390" y="222080"/>
                                        <a:pt x="1720850" y="234780"/>
                                      </a:cubicBezTo>
                                      <a:cubicBezTo>
                                        <a:pt x="1718310" y="247480"/>
                                        <a:pt x="1710690" y="260180"/>
                                        <a:pt x="1689100" y="266530"/>
                                      </a:cubicBezTo>
                                      <a:cubicBezTo>
                                        <a:pt x="1667510" y="272880"/>
                                        <a:pt x="1638300" y="266530"/>
                                        <a:pt x="1612900" y="266530"/>
                                      </a:cubicBezTo>
                                      <a:cubicBezTo>
                                        <a:pt x="1587500" y="266530"/>
                                        <a:pt x="1588770" y="258910"/>
                                        <a:pt x="1562100" y="266530"/>
                                      </a:cubicBezTo>
                                      <a:cubicBezTo>
                                        <a:pt x="1535430" y="274150"/>
                                        <a:pt x="1497330" y="294470"/>
                                        <a:pt x="1479550" y="304630"/>
                                      </a:cubicBezTo>
                                      <a:cubicBezTo>
                                        <a:pt x="1461770" y="314790"/>
                                        <a:pt x="1468120" y="324950"/>
                                        <a:pt x="1473200" y="317330"/>
                                      </a:cubicBezTo>
                                      <a:cubicBezTo>
                                        <a:pt x="1478280" y="309710"/>
                                        <a:pt x="1503680" y="280500"/>
                                        <a:pt x="1504950" y="266530"/>
                                      </a:cubicBezTo>
                                      <a:cubicBezTo>
                                        <a:pt x="1506220" y="252560"/>
                                        <a:pt x="1496060" y="247480"/>
                                        <a:pt x="1479550" y="247480"/>
                                      </a:cubicBezTo>
                                      <a:cubicBezTo>
                                        <a:pt x="1463040" y="247480"/>
                                        <a:pt x="1447800" y="258910"/>
                                        <a:pt x="1422400" y="266530"/>
                                      </a:cubicBezTo>
                                      <a:cubicBezTo>
                                        <a:pt x="1397000" y="274150"/>
                                        <a:pt x="1375410" y="274150"/>
                                        <a:pt x="1352550" y="285580"/>
                                      </a:cubicBezTo>
                                      <a:cubicBezTo>
                                        <a:pt x="1329690" y="297010"/>
                                        <a:pt x="1324610" y="313520"/>
                                        <a:pt x="1308100" y="323680"/>
                                      </a:cubicBezTo>
                                      <a:cubicBezTo>
                                        <a:pt x="1291590" y="333840"/>
                                        <a:pt x="1283970" y="332570"/>
                                        <a:pt x="1270000" y="336380"/>
                                      </a:cubicBezTo>
                                      <a:cubicBezTo>
                                        <a:pt x="1256030" y="340190"/>
                                        <a:pt x="1244600" y="346540"/>
                                        <a:pt x="1238250" y="342730"/>
                                      </a:cubicBezTo>
                                      <a:cubicBezTo>
                                        <a:pt x="1231900" y="338920"/>
                                        <a:pt x="1233170" y="332570"/>
                                        <a:pt x="1238250" y="317330"/>
                                      </a:cubicBezTo>
                                      <a:cubicBezTo>
                                        <a:pt x="1243330" y="302090"/>
                                        <a:pt x="1268730" y="277960"/>
                                        <a:pt x="1263650" y="266530"/>
                                      </a:cubicBezTo>
                                      <a:cubicBezTo>
                                        <a:pt x="1258570" y="255100"/>
                                        <a:pt x="1230630" y="263990"/>
                                        <a:pt x="1212850" y="260180"/>
                                      </a:cubicBezTo>
                                      <a:cubicBezTo>
                                        <a:pt x="1195070" y="256370"/>
                                        <a:pt x="1183640" y="241130"/>
                                        <a:pt x="1174750" y="247480"/>
                                      </a:cubicBezTo>
                                      <a:cubicBezTo>
                                        <a:pt x="1165860" y="253830"/>
                                        <a:pt x="1174750" y="279230"/>
                                        <a:pt x="1168400" y="291930"/>
                                      </a:cubicBezTo>
                                      <a:cubicBezTo>
                                        <a:pt x="1162050" y="304630"/>
                                        <a:pt x="1143000" y="298280"/>
                                        <a:pt x="1143000" y="310980"/>
                                      </a:cubicBezTo>
                                      <a:cubicBezTo>
                                        <a:pt x="1143000" y="323680"/>
                                        <a:pt x="1159510" y="341460"/>
                                        <a:pt x="1168400" y="355430"/>
                                      </a:cubicBezTo>
                                      <a:cubicBezTo>
                                        <a:pt x="1177290" y="369400"/>
                                        <a:pt x="1197610" y="375750"/>
                                        <a:pt x="1187450" y="380830"/>
                                      </a:cubicBezTo>
                                      <a:cubicBezTo>
                                        <a:pt x="1177290" y="385910"/>
                                        <a:pt x="1140460" y="375750"/>
                                        <a:pt x="1117600" y="380830"/>
                                      </a:cubicBezTo>
                                      <a:cubicBezTo>
                                        <a:pt x="1094740" y="385910"/>
                                        <a:pt x="1093470" y="397340"/>
                                        <a:pt x="1073150" y="406230"/>
                                      </a:cubicBezTo>
                                      <a:cubicBezTo>
                                        <a:pt x="1052830" y="415120"/>
                                        <a:pt x="1024890" y="416390"/>
                                        <a:pt x="1016000" y="425280"/>
                                      </a:cubicBezTo>
                                      <a:cubicBezTo>
                                        <a:pt x="1007110" y="434170"/>
                                        <a:pt x="1042670" y="450680"/>
                                        <a:pt x="1028700" y="450680"/>
                                      </a:cubicBezTo>
                                      <a:cubicBezTo>
                                        <a:pt x="1014730" y="450680"/>
                                        <a:pt x="958850" y="416390"/>
                                        <a:pt x="946150" y="425280"/>
                                      </a:cubicBezTo>
                                      <a:cubicBezTo>
                                        <a:pt x="933450" y="434170"/>
                                        <a:pt x="977900" y="483700"/>
                                        <a:pt x="965200" y="495130"/>
                                      </a:cubicBezTo>
                                      <a:cubicBezTo>
                                        <a:pt x="952500" y="506560"/>
                                        <a:pt x="905510" y="495130"/>
                                        <a:pt x="882650" y="482430"/>
                                      </a:cubicBezTo>
                                      <a:cubicBezTo>
                                        <a:pt x="859790" y="469730"/>
                                        <a:pt x="857250" y="448140"/>
                                        <a:pt x="850900" y="431630"/>
                                      </a:cubicBezTo>
                                      <a:cubicBezTo>
                                        <a:pt x="844550" y="415120"/>
                                        <a:pt x="855980" y="411310"/>
                                        <a:pt x="850900" y="399880"/>
                                      </a:cubicBezTo>
                                      <a:cubicBezTo>
                                        <a:pt x="845820" y="388450"/>
                                        <a:pt x="830580" y="383370"/>
                                        <a:pt x="825500" y="374480"/>
                                      </a:cubicBezTo>
                                      <a:cubicBezTo>
                                        <a:pt x="820420" y="365590"/>
                                        <a:pt x="815340" y="355430"/>
                                        <a:pt x="825500" y="355430"/>
                                      </a:cubicBezTo>
                                      <a:cubicBezTo>
                                        <a:pt x="835660" y="355430"/>
                                        <a:pt x="854710" y="369400"/>
                                        <a:pt x="876300" y="374480"/>
                                      </a:cubicBezTo>
                                      <a:cubicBezTo>
                                        <a:pt x="897890" y="379560"/>
                                        <a:pt x="913130" y="374480"/>
                                        <a:pt x="933450" y="380830"/>
                                      </a:cubicBezTo>
                                      <a:cubicBezTo>
                                        <a:pt x="953770" y="387180"/>
                                        <a:pt x="961390" y="403690"/>
                                        <a:pt x="977900" y="406230"/>
                                      </a:cubicBezTo>
                                      <a:cubicBezTo>
                                        <a:pt x="994410" y="408770"/>
                                        <a:pt x="998220" y="402420"/>
                                        <a:pt x="1016000" y="393530"/>
                                      </a:cubicBezTo>
                                      <a:cubicBezTo>
                                        <a:pt x="1033780" y="384640"/>
                                        <a:pt x="1054100" y="374480"/>
                                        <a:pt x="1066800" y="361780"/>
                                      </a:cubicBezTo>
                                      <a:cubicBezTo>
                                        <a:pt x="1079500" y="349080"/>
                                        <a:pt x="1089660" y="346540"/>
                                        <a:pt x="1079500" y="330030"/>
                                      </a:cubicBezTo>
                                      <a:cubicBezTo>
                                        <a:pt x="1069340" y="313520"/>
                                        <a:pt x="1026160" y="291930"/>
                                        <a:pt x="1016000" y="279230"/>
                                      </a:cubicBezTo>
                                      <a:cubicBezTo>
                                        <a:pt x="1005840" y="266530"/>
                                        <a:pt x="1040130" y="270340"/>
                                        <a:pt x="1028700" y="266530"/>
                                      </a:cubicBezTo>
                                      <a:cubicBezTo>
                                        <a:pt x="1017270" y="262720"/>
                                        <a:pt x="979170" y="269070"/>
                                        <a:pt x="958850" y="260180"/>
                                      </a:cubicBezTo>
                                      <a:cubicBezTo>
                                        <a:pt x="938530" y="251290"/>
                                        <a:pt x="944880" y="234780"/>
                                        <a:pt x="927100" y="222080"/>
                                      </a:cubicBezTo>
                                      <a:cubicBezTo>
                                        <a:pt x="909320" y="209380"/>
                                        <a:pt x="894080" y="201760"/>
                                        <a:pt x="869950" y="196680"/>
                                      </a:cubicBezTo>
                                      <a:cubicBezTo>
                                        <a:pt x="845820" y="191600"/>
                                        <a:pt x="831850" y="201760"/>
                                        <a:pt x="806450" y="196680"/>
                                      </a:cubicBezTo>
                                      <a:cubicBezTo>
                                        <a:pt x="781050" y="191600"/>
                                        <a:pt x="765810" y="176360"/>
                                        <a:pt x="742950" y="171280"/>
                                      </a:cubicBezTo>
                                      <a:cubicBezTo>
                                        <a:pt x="720090" y="166200"/>
                                        <a:pt x="701040" y="176360"/>
                                        <a:pt x="692150" y="171280"/>
                                      </a:cubicBezTo>
                                      <a:cubicBezTo>
                                        <a:pt x="683260" y="166200"/>
                                        <a:pt x="717550" y="148420"/>
                                        <a:pt x="698500" y="145880"/>
                                      </a:cubicBezTo>
                                      <a:cubicBezTo>
                                        <a:pt x="679450" y="143340"/>
                                        <a:pt x="624840" y="156040"/>
                                        <a:pt x="596900" y="158580"/>
                                      </a:cubicBezTo>
                                      <a:cubicBezTo>
                                        <a:pt x="568960" y="161120"/>
                                        <a:pt x="574040" y="159850"/>
                                        <a:pt x="558800" y="158580"/>
                                      </a:cubicBezTo>
                                      <a:cubicBezTo>
                                        <a:pt x="543560" y="157310"/>
                                        <a:pt x="537210" y="148420"/>
                                        <a:pt x="520700" y="152230"/>
                                      </a:cubicBezTo>
                                      <a:cubicBezTo>
                                        <a:pt x="504190" y="156040"/>
                                        <a:pt x="490220" y="170010"/>
                                        <a:pt x="476250" y="177630"/>
                                      </a:cubicBezTo>
                                      <a:cubicBezTo>
                                        <a:pt x="462280" y="185250"/>
                                        <a:pt x="462280" y="183980"/>
                                        <a:pt x="450850" y="190330"/>
                                      </a:cubicBezTo>
                                      <a:cubicBezTo>
                                        <a:pt x="439420" y="196680"/>
                                        <a:pt x="439420" y="204300"/>
                                        <a:pt x="419100" y="209380"/>
                                      </a:cubicBezTo>
                                      <a:cubicBezTo>
                                        <a:pt x="398780" y="214460"/>
                                        <a:pt x="368300" y="206840"/>
                                        <a:pt x="349250" y="215730"/>
                                      </a:cubicBezTo>
                                      <a:cubicBezTo>
                                        <a:pt x="330200" y="224620"/>
                                        <a:pt x="337820" y="244940"/>
                                        <a:pt x="323850" y="253830"/>
                                      </a:cubicBezTo>
                                      <a:cubicBezTo>
                                        <a:pt x="309880" y="262720"/>
                                        <a:pt x="302260" y="248750"/>
                                        <a:pt x="279400" y="260180"/>
                                      </a:cubicBezTo>
                                      <a:cubicBezTo>
                                        <a:pt x="256540" y="271610"/>
                                        <a:pt x="234950" y="283040"/>
                                        <a:pt x="209550" y="310980"/>
                                      </a:cubicBezTo>
                                      <a:cubicBezTo>
                                        <a:pt x="184150" y="338920"/>
                                        <a:pt x="176530" y="377020"/>
                                        <a:pt x="152400" y="399880"/>
                                      </a:cubicBezTo>
                                      <a:cubicBezTo>
                                        <a:pt x="128270" y="422740"/>
                                        <a:pt x="106680" y="413850"/>
                                        <a:pt x="88900" y="425280"/>
                                      </a:cubicBezTo>
                                      <a:cubicBezTo>
                                        <a:pt x="71120" y="436710"/>
                                        <a:pt x="72390" y="445600"/>
                                        <a:pt x="63500" y="457030"/>
                                      </a:cubicBezTo>
                                      <a:cubicBezTo>
                                        <a:pt x="54610" y="468460"/>
                                        <a:pt x="40640" y="473540"/>
                                        <a:pt x="44450" y="482430"/>
                                      </a:cubicBezTo>
                                      <a:cubicBezTo>
                                        <a:pt x="48260" y="491320"/>
                                        <a:pt x="78740" y="496400"/>
                                        <a:pt x="82550" y="501480"/>
                                      </a:cubicBezTo>
                                      <a:cubicBezTo>
                                        <a:pt x="86360" y="506560"/>
                                        <a:pt x="80010" y="505290"/>
                                        <a:pt x="63500" y="507830"/>
                                      </a:cubicBezTo>
                                      <a:cubicBezTo>
                                        <a:pt x="46990" y="510370"/>
                                        <a:pt x="12065" y="512910"/>
                                        <a:pt x="0" y="514180"/>
                                      </a:cubicBezTo>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7" name="任意多边形 366"/>
                                <p:cNvSpPr/>
                                <p:nvPr/>
                              </p:nvSpPr>
                              <p:spPr>
                                <a:xfrm>
                                  <a:off x="8473" y="1988"/>
                                  <a:ext cx="2652" cy="1903"/>
                                </a:xfrm>
                                <a:custGeom>
                                  <a:avLst/>
                                  <a:gdLst>
                                    <a:gd name="connisteX0" fmla="*/ 584269 w 1684228"/>
                                    <a:gd name="connsiteY0" fmla="*/ 90441 h 1208290"/>
                                    <a:gd name="connisteX1" fmla="*/ 584269 w 1684228"/>
                                    <a:gd name="connsiteY1" fmla="*/ 115841 h 1208290"/>
                                    <a:gd name="connisteX2" fmla="*/ 527119 w 1684228"/>
                                    <a:gd name="connsiteY2" fmla="*/ 115841 h 1208290"/>
                                    <a:gd name="connisteX3" fmla="*/ 520769 w 1684228"/>
                                    <a:gd name="connsiteY3" fmla="*/ 160291 h 1208290"/>
                                    <a:gd name="connisteX4" fmla="*/ 489019 w 1684228"/>
                                    <a:gd name="connsiteY4" fmla="*/ 179341 h 1208290"/>
                                    <a:gd name="connisteX5" fmla="*/ 482669 w 1684228"/>
                                    <a:gd name="connsiteY5" fmla="*/ 217441 h 1208290"/>
                                    <a:gd name="connisteX6" fmla="*/ 508069 w 1684228"/>
                                    <a:gd name="connsiteY6" fmla="*/ 242841 h 1208290"/>
                                    <a:gd name="connisteX7" fmla="*/ 457269 w 1684228"/>
                                    <a:gd name="connsiteY7" fmla="*/ 261891 h 1208290"/>
                                    <a:gd name="connisteX8" fmla="*/ 527119 w 1684228"/>
                                    <a:gd name="connsiteY8" fmla="*/ 280941 h 1208290"/>
                                    <a:gd name="connisteX9" fmla="*/ 495369 w 1684228"/>
                                    <a:gd name="connsiteY9" fmla="*/ 306341 h 1208290"/>
                                    <a:gd name="connisteX10" fmla="*/ 508069 w 1684228"/>
                                    <a:gd name="connsiteY10" fmla="*/ 344441 h 1208290"/>
                                    <a:gd name="connisteX11" fmla="*/ 565219 w 1684228"/>
                                    <a:gd name="connsiteY11" fmla="*/ 357141 h 1208290"/>
                                    <a:gd name="connisteX12" fmla="*/ 596969 w 1684228"/>
                                    <a:gd name="connsiteY12" fmla="*/ 331741 h 1208290"/>
                                    <a:gd name="connisteX13" fmla="*/ 609669 w 1684228"/>
                                    <a:gd name="connsiteY13" fmla="*/ 312691 h 1208290"/>
                                    <a:gd name="connisteX14" fmla="*/ 654119 w 1684228"/>
                                    <a:gd name="connsiteY14" fmla="*/ 306341 h 1208290"/>
                                    <a:gd name="connisteX15" fmla="*/ 679519 w 1684228"/>
                                    <a:gd name="connsiteY15" fmla="*/ 344441 h 1208290"/>
                                    <a:gd name="connisteX16" fmla="*/ 692219 w 1684228"/>
                                    <a:gd name="connsiteY16" fmla="*/ 357141 h 1208290"/>
                                    <a:gd name="connisteX17" fmla="*/ 723969 w 1684228"/>
                                    <a:gd name="connsiteY17" fmla="*/ 388891 h 1208290"/>
                                    <a:gd name="connisteX18" fmla="*/ 717619 w 1684228"/>
                                    <a:gd name="connsiteY18" fmla="*/ 458741 h 1208290"/>
                                    <a:gd name="connisteX19" fmla="*/ 762069 w 1684228"/>
                                    <a:gd name="connsiteY19" fmla="*/ 452391 h 1208290"/>
                                    <a:gd name="connisteX20" fmla="*/ 800169 w 1684228"/>
                                    <a:gd name="connsiteY20" fmla="*/ 414291 h 1208290"/>
                                    <a:gd name="connisteX21" fmla="*/ 850969 w 1684228"/>
                                    <a:gd name="connsiteY21" fmla="*/ 414291 h 1208290"/>
                                    <a:gd name="connisteX22" fmla="*/ 850969 w 1684228"/>
                                    <a:gd name="connsiteY22" fmla="*/ 344441 h 1208290"/>
                                    <a:gd name="connisteX23" fmla="*/ 889069 w 1684228"/>
                                    <a:gd name="connsiteY23" fmla="*/ 319041 h 1208290"/>
                                    <a:gd name="connisteX24" fmla="*/ 889069 w 1684228"/>
                                    <a:gd name="connsiteY24" fmla="*/ 280941 h 1208290"/>
                                    <a:gd name="connisteX25" fmla="*/ 927169 w 1684228"/>
                                    <a:gd name="connsiteY25" fmla="*/ 268241 h 1208290"/>
                                    <a:gd name="connisteX26" fmla="*/ 895419 w 1684228"/>
                                    <a:gd name="connsiteY26" fmla="*/ 223791 h 1208290"/>
                                    <a:gd name="connisteX27" fmla="*/ 876369 w 1684228"/>
                                    <a:gd name="connsiteY27" fmla="*/ 211091 h 1208290"/>
                                    <a:gd name="connisteX28" fmla="*/ 895419 w 1684228"/>
                                    <a:gd name="connsiteY28" fmla="*/ 179341 h 1208290"/>
                                    <a:gd name="connisteX29" fmla="*/ 870019 w 1684228"/>
                                    <a:gd name="connsiteY29" fmla="*/ 147591 h 1208290"/>
                                    <a:gd name="connisteX30" fmla="*/ 895419 w 1684228"/>
                                    <a:gd name="connsiteY30" fmla="*/ 122191 h 1208290"/>
                                    <a:gd name="connisteX31" fmla="*/ 965269 w 1684228"/>
                                    <a:gd name="connsiteY31" fmla="*/ 103141 h 1208290"/>
                                    <a:gd name="connisteX32" fmla="*/ 984319 w 1684228"/>
                                    <a:gd name="connsiteY32" fmla="*/ 90441 h 1208290"/>
                                    <a:gd name="connisteX33" fmla="*/ 997019 w 1684228"/>
                                    <a:gd name="connsiteY33" fmla="*/ 33291 h 1208290"/>
                                    <a:gd name="connisteX34" fmla="*/ 1060519 w 1684228"/>
                                    <a:gd name="connsiteY34" fmla="*/ 1541 h 1208290"/>
                                    <a:gd name="connisteX35" fmla="*/ 1111319 w 1684228"/>
                                    <a:gd name="connsiteY35" fmla="*/ 7891 h 1208290"/>
                                    <a:gd name="connisteX36" fmla="*/ 1136719 w 1684228"/>
                                    <a:gd name="connsiteY36" fmla="*/ 14241 h 1208290"/>
                                    <a:gd name="connisteX37" fmla="*/ 1136719 w 1684228"/>
                                    <a:gd name="connsiteY37" fmla="*/ 45991 h 1208290"/>
                                    <a:gd name="connisteX38" fmla="*/ 1092269 w 1684228"/>
                                    <a:gd name="connsiteY38" fmla="*/ 45991 h 1208290"/>
                                    <a:gd name="connisteX39" fmla="*/ 1060519 w 1684228"/>
                                    <a:gd name="connsiteY39" fmla="*/ 84091 h 1208290"/>
                                    <a:gd name="connisteX40" fmla="*/ 1035119 w 1684228"/>
                                    <a:gd name="connsiteY40" fmla="*/ 90441 h 1208290"/>
                                    <a:gd name="connisteX41" fmla="*/ 997019 w 1684228"/>
                                    <a:gd name="connsiteY41" fmla="*/ 115841 h 1208290"/>
                                    <a:gd name="connisteX42" fmla="*/ 997019 w 1684228"/>
                                    <a:gd name="connsiteY42" fmla="*/ 153941 h 1208290"/>
                                    <a:gd name="connisteX43" fmla="*/ 997019 w 1684228"/>
                                    <a:gd name="connsiteY43" fmla="*/ 179341 h 1208290"/>
                                    <a:gd name="connisteX44" fmla="*/ 1028769 w 1684228"/>
                                    <a:gd name="connsiteY44" fmla="*/ 192041 h 1208290"/>
                                    <a:gd name="connisteX45" fmla="*/ 997019 w 1684228"/>
                                    <a:gd name="connsiteY45" fmla="*/ 211091 h 1208290"/>
                                    <a:gd name="connisteX46" fmla="*/ 1022419 w 1684228"/>
                                    <a:gd name="connsiteY46" fmla="*/ 242841 h 1208290"/>
                                    <a:gd name="connisteX47" fmla="*/ 1047819 w 1684228"/>
                                    <a:gd name="connsiteY47" fmla="*/ 242841 h 1208290"/>
                                    <a:gd name="connisteX48" fmla="*/ 1054169 w 1684228"/>
                                    <a:gd name="connsiteY48" fmla="*/ 268241 h 1208290"/>
                                    <a:gd name="connisteX49" fmla="*/ 1111319 w 1684228"/>
                                    <a:gd name="connsiteY49" fmla="*/ 274591 h 1208290"/>
                                    <a:gd name="connisteX50" fmla="*/ 1155769 w 1684228"/>
                                    <a:gd name="connsiteY50" fmla="*/ 261891 h 1208290"/>
                                    <a:gd name="connisteX51" fmla="*/ 1181169 w 1684228"/>
                                    <a:gd name="connsiteY51" fmla="*/ 242841 h 1208290"/>
                                    <a:gd name="connisteX52" fmla="*/ 1206569 w 1684228"/>
                                    <a:gd name="connsiteY52" fmla="*/ 242841 h 1208290"/>
                                    <a:gd name="connisteX53" fmla="*/ 1251019 w 1684228"/>
                                    <a:gd name="connsiteY53" fmla="*/ 274591 h 1208290"/>
                                    <a:gd name="connisteX54" fmla="*/ 1270069 w 1684228"/>
                                    <a:gd name="connsiteY54" fmla="*/ 287291 h 1208290"/>
                                    <a:gd name="connisteX55" fmla="*/ 1206569 w 1684228"/>
                                    <a:gd name="connsiteY55" fmla="*/ 287291 h 1208290"/>
                                    <a:gd name="connisteX56" fmla="*/ 1168469 w 1684228"/>
                                    <a:gd name="connsiteY56" fmla="*/ 299991 h 1208290"/>
                                    <a:gd name="connisteX57" fmla="*/ 1136719 w 1684228"/>
                                    <a:gd name="connsiteY57" fmla="*/ 306341 h 1208290"/>
                                    <a:gd name="connisteX58" fmla="*/ 1085919 w 1684228"/>
                                    <a:gd name="connsiteY58" fmla="*/ 299991 h 1208290"/>
                                    <a:gd name="connisteX59" fmla="*/ 1073219 w 1684228"/>
                                    <a:gd name="connsiteY59" fmla="*/ 312691 h 1208290"/>
                                    <a:gd name="connisteX60" fmla="*/ 1111319 w 1684228"/>
                                    <a:gd name="connsiteY60" fmla="*/ 331741 h 1208290"/>
                                    <a:gd name="connisteX61" fmla="*/ 1104969 w 1684228"/>
                                    <a:gd name="connsiteY61" fmla="*/ 363491 h 1208290"/>
                                    <a:gd name="connisteX62" fmla="*/ 1085919 w 1684228"/>
                                    <a:gd name="connsiteY62" fmla="*/ 395241 h 1208290"/>
                                    <a:gd name="connisteX63" fmla="*/ 1035119 w 1684228"/>
                                    <a:gd name="connsiteY63" fmla="*/ 363491 h 1208290"/>
                                    <a:gd name="connisteX64" fmla="*/ 997019 w 1684228"/>
                                    <a:gd name="connsiteY64" fmla="*/ 382541 h 1208290"/>
                                    <a:gd name="connisteX65" fmla="*/ 990669 w 1684228"/>
                                    <a:gd name="connsiteY65" fmla="*/ 420641 h 1208290"/>
                                    <a:gd name="connisteX66" fmla="*/ 997019 w 1684228"/>
                                    <a:gd name="connsiteY66" fmla="*/ 452391 h 1208290"/>
                                    <a:gd name="connisteX67" fmla="*/ 977969 w 1684228"/>
                                    <a:gd name="connsiteY67" fmla="*/ 477791 h 1208290"/>
                                    <a:gd name="connisteX68" fmla="*/ 927169 w 1684228"/>
                                    <a:gd name="connsiteY68" fmla="*/ 484141 h 1208290"/>
                                    <a:gd name="connisteX69" fmla="*/ 914469 w 1684228"/>
                                    <a:gd name="connsiteY69" fmla="*/ 496841 h 1208290"/>
                                    <a:gd name="connisteX70" fmla="*/ 876369 w 1684228"/>
                                    <a:gd name="connsiteY70" fmla="*/ 496841 h 1208290"/>
                                    <a:gd name="connisteX71" fmla="*/ 831919 w 1684228"/>
                                    <a:gd name="connsiteY71" fmla="*/ 503191 h 1208290"/>
                                    <a:gd name="connisteX72" fmla="*/ 768419 w 1684228"/>
                                    <a:gd name="connsiteY72" fmla="*/ 547641 h 1208290"/>
                                    <a:gd name="connisteX73" fmla="*/ 743019 w 1684228"/>
                                    <a:gd name="connsiteY73" fmla="*/ 528591 h 1208290"/>
                                    <a:gd name="connisteX74" fmla="*/ 679519 w 1684228"/>
                                    <a:gd name="connsiteY74" fmla="*/ 528591 h 1208290"/>
                                    <a:gd name="connisteX75" fmla="*/ 654119 w 1684228"/>
                                    <a:gd name="connsiteY75" fmla="*/ 515891 h 1208290"/>
                                    <a:gd name="connisteX76" fmla="*/ 635069 w 1684228"/>
                                    <a:gd name="connsiteY76" fmla="*/ 471441 h 1208290"/>
                                    <a:gd name="connisteX77" fmla="*/ 654119 w 1684228"/>
                                    <a:gd name="connsiteY77" fmla="*/ 452391 h 1208290"/>
                                    <a:gd name="connisteX78" fmla="*/ 666819 w 1684228"/>
                                    <a:gd name="connsiteY78" fmla="*/ 433341 h 1208290"/>
                                    <a:gd name="connisteX79" fmla="*/ 635069 w 1684228"/>
                                    <a:gd name="connsiteY79" fmla="*/ 401591 h 1208290"/>
                                    <a:gd name="connisteX80" fmla="*/ 628719 w 1684228"/>
                                    <a:gd name="connsiteY80" fmla="*/ 363491 h 1208290"/>
                                    <a:gd name="connisteX81" fmla="*/ 609669 w 1684228"/>
                                    <a:gd name="connsiteY81" fmla="*/ 388891 h 1208290"/>
                                    <a:gd name="connisteX82" fmla="*/ 596969 w 1684228"/>
                                    <a:gd name="connsiteY82" fmla="*/ 414291 h 1208290"/>
                                    <a:gd name="connisteX83" fmla="*/ 558869 w 1684228"/>
                                    <a:gd name="connsiteY83" fmla="*/ 452391 h 1208290"/>
                                    <a:gd name="connisteX84" fmla="*/ 584269 w 1684228"/>
                                    <a:gd name="connsiteY84" fmla="*/ 465091 h 1208290"/>
                                    <a:gd name="connisteX85" fmla="*/ 616019 w 1684228"/>
                                    <a:gd name="connsiteY85" fmla="*/ 503191 h 1208290"/>
                                    <a:gd name="connisteX86" fmla="*/ 596969 w 1684228"/>
                                    <a:gd name="connsiteY86" fmla="*/ 528591 h 1208290"/>
                                    <a:gd name="connisteX87" fmla="*/ 571569 w 1684228"/>
                                    <a:gd name="connsiteY87" fmla="*/ 553991 h 1208290"/>
                                    <a:gd name="connisteX88" fmla="*/ 539819 w 1684228"/>
                                    <a:gd name="connsiteY88" fmla="*/ 560341 h 1208290"/>
                                    <a:gd name="connisteX89" fmla="*/ 520769 w 1684228"/>
                                    <a:gd name="connsiteY89" fmla="*/ 579391 h 1208290"/>
                                    <a:gd name="connisteX90" fmla="*/ 482669 w 1684228"/>
                                    <a:gd name="connsiteY90" fmla="*/ 579391 h 1208290"/>
                                    <a:gd name="connisteX91" fmla="*/ 457269 w 1684228"/>
                                    <a:gd name="connsiteY91" fmla="*/ 592091 h 1208290"/>
                                    <a:gd name="connisteX92" fmla="*/ 438219 w 1684228"/>
                                    <a:gd name="connsiteY92" fmla="*/ 642891 h 1208290"/>
                                    <a:gd name="connisteX93" fmla="*/ 425519 w 1684228"/>
                                    <a:gd name="connsiteY93" fmla="*/ 661941 h 1208290"/>
                                    <a:gd name="connisteX94" fmla="*/ 381069 w 1684228"/>
                                    <a:gd name="connsiteY94" fmla="*/ 674641 h 1208290"/>
                                    <a:gd name="connisteX95" fmla="*/ 355669 w 1684228"/>
                                    <a:gd name="connsiteY95" fmla="*/ 680991 h 1208290"/>
                                    <a:gd name="connisteX96" fmla="*/ 342969 w 1684228"/>
                                    <a:gd name="connsiteY96" fmla="*/ 700041 h 1208290"/>
                                    <a:gd name="connisteX97" fmla="*/ 317569 w 1684228"/>
                                    <a:gd name="connsiteY97" fmla="*/ 706391 h 1208290"/>
                                    <a:gd name="connisteX98" fmla="*/ 285819 w 1684228"/>
                                    <a:gd name="connsiteY98" fmla="*/ 712741 h 1208290"/>
                                    <a:gd name="connisteX99" fmla="*/ 254069 w 1684228"/>
                                    <a:gd name="connsiteY99" fmla="*/ 719091 h 1208290"/>
                                    <a:gd name="connisteX100" fmla="*/ 235019 w 1684228"/>
                                    <a:gd name="connsiteY100" fmla="*/ 731791 h 1208290"/>
                                    <a:gd name="connisteX101" fmla="*/ 165169 w 1684228"/>
                                    <a:gd name="connsiteY101" fmla="*/ 750841 h 1208290"/>
                                    <a:gd name="connisteX102" fmla="*/ 152469 w 1684228"/>
                                    <a:gd name="connsiteY102" fmla="*/ 757191 h 1208290"/>
                                    <a:gd name="connisteX103" fmla="*/ 196919 w 1684228"/>
                                    <a:gd name="connsiteY103" fmla="*/ 788941 h 1208290"/>
                                    <a:gd name="connisteX104" fmla="*/ 235019 w 1684228"/>
                                    <a:gd name="connsiteY104" fmla="*/ 807991 h 1208290"/>
                                    <a:gd name="connisteX105" fmla="*/ 266769 w 1684228"/>
                                    <a:gd name="connsiteY105" fmla="*/ 846091 h 1208290"/>
                                    <a:gd name="connisteX106" fmla="*/ 254069 w 1684228"/>
                                    <a:gd name="connsiteY106" fmla="*/ 915941 h 1208290"/>
                                    <a:gd name="connisteX107" fmla="*/ 190569 w 1684228"/>
                                    <a:gd name="connsiteY107" fmla="*/ 934991 h 1208290"/>
                                    <a:gd name="connisteX108" fmla="*/ 95319 w 1684228"/>
                                    <a:gd name="connsiteY108" fmla="*/ 947691 h 1208290"/>
                                    <a:gd name="connisteX109" fmla="*/ 50869 w 1684228"/>
                                    <a:gd name="connsiteY109" fmla="*/ 947691 h 1208290"/>
                                    <a:gd name="connisteX110" fmla="*/ 25469 w 1684228"/>
                                    <a:gd name="connsiteY110" fmla="*/ 1004841 h 1208290"/>
                                    <a:gd name="connisteX111" fmla="*/ 69 w 1684228"/>
                                    <a:gd name="connsiteY111" fmla="*/ 1100091 h 1208290"/>
                                    <a:gd name="connisteX112" fmla="*/ 31819 w 1684228"/>
                                    <a:gd name="connsiteY112" fmla="*/ 1163591 h 1208290"/>
                                    <a:gd name="connisteX113" fmla="*/ 69919 w 1684228"/>
                                    <a:gd name="connsiteY113" fmla="*/ 1188991 h 1208290"/>
                                    <a:gd name="connisteX114" fmla="*/ 120719 w 1684228"/>
                                    <a:gd name="connsiteY114" fmla="*/ 1201691 h 1208290"/>
                                    <a:gd name="connisteX115" fmla="*/ 152469 w 1684228"/>
                                    <a:gd name="connsiteY115" fmla="*/ 1208041 h 1208290"/>
                                    <a:gd name="connisteX116" fmla="*/ 171519 w 1684228"/>
                                    <a:gd name="connsiteY116" fmla="*/ 1195341 h 1208290"/>
                                    <a:gd name="connisteX117" fmla="*/ 241369 w 1684228"/>
                                    <a:gd name="connsiteY117" fmla="*/ 1195341 h 1208290"/>
                                    <a:gd name="connisteX118" fmla="*/ 260419 w 1684228"/>
                                    <a:gd name="connsiteY118" fmla="*/ 1182641 h 1208290"/>
                                    <a:gd name="connisteX119" fmla="*/ 273119 w 1684228"/>
                                    <a:gd name="connsiteY119" fmla="*/ 1150891 h 1208290"/>
                                    <a:gd name="connisteX120" fmla="*/ 304869 w 1684228"/>
                                    <a:gd name="connsiteY120" fmla="*/ 1138191 h 1208290"/>
                                    <a:gd name="connisteX121" fmla="*/ 304869 w 1684228"/>
                                    <a:gd name="connsiteY121" fmla="*/ 1093741 h 1208290"/>
                                    <a:gd name="connisteX122" fmla="*/ 317569 w 1684228"/>
                                    <a:gd name="connsiteY122" fmla="*/ 1055641 h 1208290"/>
                                    <a:gd name="connisteX123" fmla="*/ 298519 w 1684228"/>
                                    <a:gd name="connsiteY123" fmla="*/ 1004841 h 1208290"/>
                                    <a:gd name="connisteX124" fmla="*/ 279469 w 1684228"/>
                                    <a:gd name="connsiteY124" fmla="*/ 992141 h 1208290"/>
                                    <a:gd name="connisteX125" fmla="*/ 342969 w 1684228"/>
                                    <a:gd name="connsiteY125" fmla="*/ 947691 h 1208290"/>
                                    <a:gd name="connisteX126" fmla="*/ 431869 w 1684228"/>
                                    <a:gd name="connsiteY126" fmla="*/ 960391 h 1208290"/>
                                    <a:gd name="connisteX127" fmla="*/ 495369 w 1684228"/>
                                    <a:gd name="connsiteY127" fmla="*/ 979441 h 1208290"/>
                                    <a:gd name="connisteX128" fmla="*/ 533469 w 1684228"/>
                                    <a:gd name="connsiteY128" fmla="*/ 966741 h 1208290"/>
                                    <a:gd name="connisteX129" fmla="*/ 635069 w 1684228"/>
                                    <a:gd name="connsiteY129" fmla="*/ 954041 h 1208290"/>
                                    <a:gd name="connisteX130" fmla="*/ 762069 w 1684228"/>
                                    <a:gd name="connsiteY130" fmla="*/ 1030241 h 1208290"/>
                                    <a:gd name="connisteX131" fmla="*/ 838269 w 1684228"/>
                                    <a:gd name="connsiteY131" fmla="*/ 1093741 h 1208290"/>
                                    <a:gd name="connisteX132" fmla="*/ 838269 w 1684228"/>
                                    <a:gd name="connsiteY132" fmla="*/ 1125491 h 1208290"/>
                                    <a:gd name="connisteX133" fmla="*/ 825569 w 1684228"/>
                                    <a:gd name="connsiteY133" fmla="*/ 1144541 h 1208290"/>
                                    <a:gd name="connisteX134" fmla="*/ 857319 w 1684228"/>
                                    <a:gd name="connsiteY134" fmla="*/ 1150891 h 1208290"/>
                                    <a:gd name="connisteX135" fmla="*/ 876369 w 1684228"/>
                                    <a:gd name="connsiteY135" fmla="*/ 1093741 h 1208290"/>
                                    <a:gd name="connisteX136" fmla="*/ 901769 w 1684228"/>
                                    <a:gd name="connsiteY136" fmla="*/ 1112791 h 1208290"/>
                                    <a:gd name="connisteX137" fmla="*/ 908119 w 1684228"/>
                                    <a:gd name="connsiteY137" fmla="*/ 1081041 h 1208290"/>
                                    <a:gd name="connisteX138" fmla="*/ 863669 w 1684228"/>
                                    <a:gd name="connsiteY138" fmla="*/ 1036591 h 1208290"/>
                                    <a:gd name="connisteX139" fmla="*/ 825569 w 1684228"/>
                                    <a:gd name="connsiteY139" fmla="*/ 1017541 h 1208290"/>
                                    <a:gd name="connisteX140" fmla="*/ 781119 w 1684228"/>
                                    <a:gd name="connsiteY140" fmla="*/ 979441 h 1208290"/>
                                    <a:gd name="connisteX141" fmla="*/ 755719 w 1684228"/>
                                    <a:gd name="connsiteY141" fmla="*/ 941341 h 1208290"/>
                                    <a:gd name="connisteX142" fmla="*/ 749369 w 1684228"/>
                                    <a:gd name="connsiteY142" fmla="*/ 915941 h 1208290"/>
                                    <a:gd name="connisteX143" fmla="*/ 717619 w 1684228"/>
                                    <a:gd name="connsiteY143" fmla="*/ 896891 h 1208290"/>
                                    <a:gd name="connisteX144" fmla="*/ 768419 w 1684228"/>
                                    <a:gd name="connsiteY144" fmla="*/ 865141 h 1208290"/>
                                    <a:gd name="connisteX145" fmla="*/ 812869 w 1684228"/>
                                    <a:gd name="connsiteY145" fmla="*/ 928641 h 1208290"/>
                                    <a:gd name="connisteX146" fmla="*/ 863669 w 1684228"/>
                                    <a:gd name="connsiteY146" fmla="*/ 966741 h 1208290"/>
                                    <a:gd name="connisteX147" fmla="*/ 908119 w 1684228"/>
                                    <a:gd name="connsiteY147" fmla="*/ 985791 h 1208290"/>
                                    <a:gd name="connisteX148" fmla="*/ 939869 w 1684228"/>
                                    <a:gd name="connsiteY148" fmla="*/ 1030241 h 1208290"/>
                                    <a:gd name="connisteX149" fmla="*/ 958919 w 1684228"/>
                                    <a:gd name="connsiteY149" fmla="*/ 1068341 h 1208290"/>
                                    <a:gd name="connisteX150" fmla="*/ 990669 w 1684228"/>
                                    <a:gd name="connsiteY150" fmla="*/ 1119141 h 1208290"/>
                                    <a:gd name="connisteX151" fmla="*/ 1016069 w 1684228"/>
                                    <a:gd name="connsiteY151" fmla="*/ 1138191 h 1208290"/>
                                    <a:gd name="connisteX152" fmla="*/ 1041469 w 1684228"/>
                                    <a:gd name="connsiteY152" fmla="*/ 1169941 h 1208290"/>
                                    <a:gd name="connisteX153" fmla="*/ 1073219 w 1684228"/>
                                    <a:gd name="connsiteY153" fmla="*/ 1157241 h 1208290"/>
                                    <a:gd name="connisteX154" fmla="*/ 1104969 w 1684228"/>
                                    <a:gd name="connsiteY154" fmla="*/ 1138191 h 1208290"/>
                                    <a:gd name="connisteX155" fmla="*/ 1060519 w 1684228"/>
                                    <a:gd name="connsiteY155" fmla="*/ 1106441 h 1208290"/>
                                    <a:gd name="connisteX156" fmla="*/ 1060519 w 1684228"/>
                                    <a:gd name="connsiteY156" fmla="*/ 1081041 h 1208290"/>
                                    <a:gd name="connisteX157" fmla="*/ 1092269 w 1684228"/>
                                    <a:gd name="connsiteY157" fmla="*/ 1068341 h 1208290"/>
                                    <a:gd name="connisteX158" fmla="*/ 1130369 w 1684228"/>
                                    <a:gd name="connsiteY158" fmla="*/ 1049291 h 1208290"/>
                                    <a:gd name="connisteX159" fmla="*/ 1187519 w 1684228"/>
                                    <a:gd name="connsiteY159" fmla="*/ 1042941 h 1208290"/>
                                    <a:gd name="connisteX160" fmla="*/ 1225619 w 1684228"/>
                                    <a:gd name="connsiteY160" fmla="*/ 1042941 h 1208290"/>
                                    <a:gd name="connisteX161" fmla="*/ 1251019 w 1684228"/>
                                    <a:gd name="connsiteY161" fmla="*/ 1030241 h 1208290"/>
                                    <a:gd name="connisteX162" fmla="*/ 1282769 w 1684228"/>
                                    <a:gd name="connsiteY162" fmla="*/ 1011191 h 1208290"/>
                                    <a:gd name="connisteX163" fmla="*/ 1238319 w 1684228"/>
                                    <a:gd name="connsiteY163" fmla="*/ 979441 h 1208290"/>
                                    <a:gd name="connisteX164" fmla="*/ 1257369 w 1684228"/>
                                    <a:gd name="connsiteY164" fmla="*/ 941341 h 1208290"/>
                                    <a:gd name="connisteX165" fmla="*/ 1257369 w 1684228"/>
                                    <a:gd name="connsiteY165" fmla="*/ 915941 h 1208290"/>
                                    <a:gd name="connisteX166" fmla="*/ 1276419 w 1684228"/>
                                    <a:gd name="connsiteY166" fmla="*/ 890541 h 1208290"/>
                                    <a:gd name="connisteX167" fmla="*/ 1282769 w 1684228"/>
                                    <a:gd name="connsiteY167" fmla="*/ 846091 h 1208290"/>
                                    <a:gd name="connisteX168" fmla="*/ 1346269 w 1684228"/>
                                    <a:gd name="connsiteY168" fmla="*/ 833391 h 1208290"/>
                                    <a:gd name="connisteX169" fmla="*/ 1384369 w 1684228"/>
                                    <a:gd name="connsiteY169" fmla="*/ 846091 h 1208290"/>
                                    <a:gd name="connisteX170" fmla="*/ 1403419 w 1684228"/>
                                    <a:gd name="connsiteY170" fmla="*/ 865141 h 1208290"/>
                                    <a:gd name="connisteX171" fmla="*/ 1403419 w 1684228"/>
                                    <a:gd name="connsiteY171" fmla="*/ 896891 h 1208290"/>
                                    <a:gd name="connisteX172" fmla="*/ 1428819 w 1684228"/>
                                    <a:gd name="connsiteY172" fmla="*/ 915941 h 1208290"/>
                                    <a:gd name="connisteX173" fmla="*/ 1498669 w 1684228"/>
                                    <a:gd name="connsiteY173" fmla="*/ 877841 h 1208290"/>
                                    <a:gd name="connisteX174" fmla="*/ 1441519 w 1684228"/>
                                    <a:gd name="connsiteY174" fmla="*/ 852441 h 1208290"/>
                                    <a:gd name="connisteX175" fmla="*/ 1473269 w 1684228"/>
                                    <a:gd name="connsiteY175" fmla="*/ 833391 h 1208290"/>
                                    <a:gd name="connisteX176" fmla="*/ 1498669 w 1684228"/>
                                    <a:gd name="connsiteY176" fmla="*/ 827041 h 1208290"/>
                                    <a:gd name="connisteX177" fmla="*/ 1536769 w 1684228"/>
                                    <a:gd name="connsiteY177" fmla="*/ 814341 h 1208290"/>
                                    <a:gd name="connisteX178" fmla="*/ 1600269 w 1684228"/>
                                    <a:gd name="connsiteY178" fmla="*/ 795291 h 1208290"/>
                                    <a:gd name="connisteX179" fmla="*/ 1606619 w 1684228"/>
                                    <a:gd name="connsiteY179" fmla="*/ 820691 h 1208290"/>
                                    <a:gd name="connisteX180" fmla="*/ 1543119 w 1684228"/>
                                    <a:gd name="connsiteY180" fmla="*/ 865141 h 1208290"/>
                                    <a:gd name="connisteX181" fmla="*/ 1517719 w 1684228"/>
                                    <a:gd name="connsiteY181" fmla="*/ 890541 h 1208290"/>
                                    <a:gd name="connisteX182" fmla="*/ 1517719 w 1684228"/>
                                    <a:gd name="connsiteY182" fmla="*/ 909591 h 1208290"/>
                                    <a:gd name="connisteX183" fmla="*/ 1555819 w 1684228"/>
                                    <a:gd name="connsiteY183" fmla="*/ 909591 h 1208290"/>
                                    <a:gd name="connisteX184" fmla="*/ 1587569 w 1684228"/>
                                    <a:gd name="connsiteY184" fmla="*/ 915941 h 1208290"/>
                                    <a:gd name="connisteX185" fmla="*/ 1600269 w 1684228"/>
                                    <a:gd name="connsiteY185" fmla="*/ 941341 h 1208290"/>
                                    <a:gd name="connisteX186" fmla="*/ 1625669 w 1684228"/>
                                    <a:gd name="connsiteY186" fmla="*/ 947691 h 1208290"/>
                                    <a:gd name="connisteX187" fmla="*/ 1651069 w 1684228"/>
                                    <a:gd name="connsiteY187" fmla="*/ 960391 h 1208290"/>
                                    <a:gd name="connisteX188" fmla="*/ 1682819 w 1684228"/>
                                    <a:gd name="connsiteY188" fmla="*/ 992141 h 1208290"/>
                                    <a:gd name="connisteX189" fmla="*/ 1670119 w 1684228"/>
                                    <a:gd name="connsiteY189" fmla="*/ 1030241 h 1208290"/>
                                    <a:gd name="connisteX190" fmla="*/ 1619319 w 1684228"/>
                                    <a:gd name="connsiteY190" fmla="*/ 1036591 h 1208290"/>
                                    <a:gd name="connisteX191" fmla="*/ 1568519 w 1684228"/>
                                    <a:gd name="connsiteY191" fmla="*/ 1036591 h 1208290"/>
                                    <a:gd name="connisteX192" fmla="*/ 1517719 w 1684228"/>
                                    <a:gd name="connsiteY192" fmla="*/ 1030241 h 1208290"/>
                                    <a:gd name="connisteX193" fmla="*/ 1485969 w 1684228"/>
                                    <a:gd name="connsiteY193" fmla="*/ 1036591 h 1208290"/>
                                    <a:gd name="connisteX194" fmla="*/ 1466919 w 1684228"/>
                                    <a:gd name="connsiteY194" fmla="*/ 1004841 h 1208290"/>
                                    <a:gd name="connisteX195" fmla="*/ 1435169 w 1684228"/>
                                    <a:gd name="connsiteY195" fmla="*/ 998491 h 1208290"/>
                                    <a:gd name="connisteX196" fmla="*/ 1403419 w 1684228"/>
                                    <a:gd name="connsiteY196" fmla="*/ 1004841 h 1208290"/>
                                    <a:gd name="connisteX197" fmla="*/ 1403419 w 1684228"/>
                                    <a:gd name="connsiteY197" fmla="*/ 1017541 h 1208290"/>
                                    <a:gd name="connisteX198" fmla="*/ 1352619 w 1684228"/>
                                    <a:gd name="connsiteY198" fmla="*/ 1017541 h 1208290"/>
                                    <a:gd name="connisteX199" fmla="*/ 1346269 w 1684228"/>
                                    <a:gd name="connsiteY199" fmla="*/ 1030241 h 1208290"/>
                                    <a:gd name="connisteX200" fmla="*/ 1301819 w 1684228"/>
                                    <a:gd name="connsiteY200" fmla="*/ 1011191 h 1208290"/>
                                    <a:gd name="connisteX201" fmla="*/ 1276419 w 1684228"/>
                                    <a:gd name="connsiteY201" fmla="*/ 1023891 h 1208290"/>
                                    <a:gd name="connisteX202" fmla="*/ 1270069 w 1684228"/>
                                    <a:gd name="connsiteY202" fmla="*/ 1036591 h 1208290"/>
                                    <a:gd name="connisteX203" fmla="*/ 1251019 w 1684228"/>
                                    <a:gd name="connsiteY203" fmla="*/ 1055641 h 1208290"/>
                                    <a:gd name="connisteX204" fmla="*/ 1219269 w 1684228"/>
                                    <a:gd name="connsiteY204" fmla="*/ 1068341 h 1208290"/>
                                    <a:gd name="connisteX205" fmla="*/ 1187519 w 1684228"/>
                                    <a:gd name="connsiteY205" fmla="*/ 1093741 h 1208290"/>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 ang="0">
                                      <a:pos x="connisteX56" y="connsiteY56"/>
                                    </a:cxn>
                                    <a:cxn ang="0">
                                      <a:pos x="connisteX57" y="connsiteY57"/>
                                    </a:cxn>
                                    <a:cxn ang="0">
                                      <a:pos x="connisteX58" y="connsiteY58"/>
                                    </a:cxn>
                                    <a:cxn ang="0">
                                      <a:pos x="connisteX59" y="connsiteY59"/>
                                    </a:cxn>
                                    <a:cxn ang="0">
                                      <a:pos x="connisteX60" y="connsiteY60"/>
                                    </a:cxn>
                                    <a:cxn ang="0">
                                      <a:pos x="connisteX61" y="connsiteY61"/>
                                    </a:cxn>
                                    <a:cxn ang="0">
                                      <a:pos x="connisteX62" y="connsiteY62"/>
                                    </a:cxn>
                                    <a:cxn ang="0">
                                      <a:pos x="connisteX63" y="connsiteY63"/>
                                    </a:cxn>
                                    <a:cxn ang="0">
                                      <a:pos x="connisteX64" y="connsiteY64"/>
                                    </a:cxn>
                                    <a:cxn ang="0">
                                      <a:pos x="connisteX65" y="connsiteY65"/>
                                    </a:cxn>
                                    <a:cxn ang="0">
                                      <a:pos x="connisteX66" y="connsiteY66"/>
                                    </a:cxn>
                                    <a:cxn ang="0">
                                      <a:pos x="connisteX67" y="connsiteY67"/>
                                    </a:cxn>
                                    <a:cxn ang="0">
                                      <a:pos x="connisteX68" y="connsiteY68"/>
                                    </a:cxn>
                                    <a:cxn ang="0">
                                      <a:pos x="connisteX69" y="connsiteY69"/>
                                    </a:cxn>
                                    <a:cxn ang="0">
                                      <a:pos x="connisteX70" y="connsiteY70"/>
                                    </a:cxn>
                                    <a:cxn ang="0">
                                      <a:pos x="connisteX71" y="connsiteY71"/>
                                    </a:cxn>
                                    <a:cxn ang="0">
                                      <a:pos x="connisteX72" y="connsiteY72"/>
                                    </a:cxn>
                                    <a:cxn ang="0">
                                      <a:pos x="connisteX73" y="connsiteY73"/>
                                    </a:cxn>
                                    <a:cxn ang="0">
                                      <a:pos x="connisteX74" y="connsiteY74"/>
                                    </a:cxn>
                                    <a:cxn ang="0">
                                      <a:pos x="connisteX75" y="connsiteY75"/>
                                    </a:cxn>
                                    <a:cxn ang="0">
                                      <a:pos x="connisteX76" y="connsiteY76"/>
                                    </a:cxn>
                                    <a:cxn ang="0">
                                      <a:pos x="connisteX77" y="connsiteY77"/>
                                    </a:cxn>
                                    <a:cxn ang="0">
                                      <a:pos x="connisteX78" y="connsiteY78"/>
                                    </a:cxn>
                                    <a:cxn ang="0">
                                      <a:pos x="connisteX79" y="connsiteY79"/>
                                    </a:cxn>
                                    <a:cxn ang="0">
                                      <a:pos x="connisteX80" y="connsiteY80"/>
                                    </a:cxn>
                                    <a:cxn ang="0">
                                      <a:pos x="connisteX81" y="connsiteY81"/>
                                    </a:cxn>
                                    <a:cxn ang="0">
                                      <a:pos x="connisteX82" y="connsiteY82"/>
                                    </a:cxn>
                                    <a:cxn ang="0">
                                      <a:pos x="connisteX83" y="connsiteY83"/>
                                    </a:cxn>
                                    <a:cxn ang="0">
                                      <a:pos x="connisteX84" y="connsiteY84"/>
                                    </a:cxn>
                                    <a:cxn ang="0">
                                      <a:pos x="connisteX85" y="connsiteY85"/>
                                    </a:cxn>
                                    <a:cxn ang="0">
                                      <a:pos x="connisteX86" y="connsiteY86"/>
                                    </a:cxn>
                                    <a:cxn ang="0">
                                      <a:pos x="connisteX87" y="connsiteY87"/>
                                    </a:cxn>
                                    <a:cxn ang="0">
                                      <a:pos x="connisteX88" y="connsiteY88"/>
                                    </a:cxn>
                                    <a:cxn ang="0">
                                      <a:pos x="connisteX89" y="connsiteY89"/>
                                    </a:cxn>
                                    <a:cxn ang="0">
                                      <a:pos x="connisteX90" y="connsiteY90"/>
                                    </a:cxn>
                                    <a:cxn ang="0">
                                      <a:pos x="connisteX91" y="connsiteY91"/>
                                    </a:cxn>
                                    <a:cxn ang="0">
                                      <a:pos x="connisteX92" y="connsiteY92"/>
                                    </a:cxn>
                                    <a:cxn ang="0">
                                      <a:pos x="connisteX93" y="connsiteY93"/>
                                    </a:cxn>
                                    <a:cxn ang="0">
                                      <a:pos x="connisteX94" y="connsiteY94"/>
                                    </a:cxn>
                                    <a:cxn ang="0">
                                      <a:pos x="connisteX95" y="connsiteY95"/>
                                    </a:cxn>
                                    <a:cxn ang="0">
                                      <a:pos x="connisteX96" y="connsiteY96"/>
                                    </a:cxn>
                                    <a:cxn ang="0">
                                      <a:pos x="connisteX97" y="connsiteY97"/>
                                    </a:cxn>
                                    <a:cxn ang="0">
                                      <a:pos x="connisteX98" y="connsiteY98"/>
                                    </a:cxn>
                                    <a:cxn ang="0">
                                      <a:pos x="connisteX99" y="connsiteY99"/>
                                    </a:cxn>
                                    <a:cxn ang="0">
                                      <a:pos x="connisteX100" y="connsiteY100"/>
                                    </a:cxn>
                                    <a:cxn ang="0">
                                      <a:pos x="connisteX101" y="connsiteY101"/>
                                    </a:cxn>
                                    <a:cxn ang="0">
                                      <a:pos x="connisteX102" y="connsiteY102"/>
                                    </a:cxn>
                                    <a:cxn ang="0">
                                      <a:pos x="connisteX103" y="connsiteY103"/>
                                    </a:cxn>
                                    <a:cxn ang="0">
                                      <a:pos x="connisteX104" y="connsiteY104"/>
                                    </a:cxn>
                                    <a:cxn ang="0">
                                      <a:pos x="connisteX105" y="connsiteY105"/>
                                    </a:cxn>
                                    <a:cxn ang="0">
                                      <a:pos x="connisteX106" y="connsiteY106"/>
                                    </a:cxn>
                                    <a:cxn ang="0">
                                      <a:pos x="connisteX107" y="connsiteY107"/>
                                    </a:cxn>
                                    <a:cxn ang="0">
                                      <a:pos x="connisteX108" y="connsiteY108"/>
                                    </a:cxn>
                                    <a:cxn ang="0">
                                      <a:pos x="connisteX109" y="connsiteY109"/>
                                    </a:cxn>
                                    <a:cxn ang="0">
                                      <a:pos x="connisteX110" y="connsiteY110"/>
                                    </a:cxn>
                                    <a:cxn ang="0">
                                      <a:pos x="connisteX111" y="connsiteY111"/>
                                    </a:cxn>
                                    <a:cxn ang="0">
                                      <a:pos x="connisteX112" y="connsiteY112"/>
                                    </a:cxn>
                                    <a:cxn ang="0">
                                      <a:pos x="connisteX113" y="connsiteY113"/>
                                    </a:cxn>
                                    <a:cxn ang="0">
                                      <a:pos x="connisteX114" y="connsiteY114"/>
                                    </a:cxn>
                                    <a:cxn ang="0">
                                      <a:pos x="connisteX115" y="connsiteY115"/>
                                    </a:cxn>
                                    <a:cxn ang="0">
                                      <a:pos x="connisteX116" y="connsiteY116"/>
                                    </a:cxn>
                                    <a:cxn ang="0">
                                      <a:pos x="connisteX117" y="connsiteY117"/>
                                    </a:cxn>
                                    <a:cxn ang="0">
                                      <a:pos x="connisteX118" y="connsiteY118"/>
                                    </a:cxn>
                                    <a:cxn ang="0">
                                      <a:pos x="connisteX119" y="connsiteY119"/>
                                    </a:cxn>
                                    <a:cxn ang="0">
                                      <a:pos x="connisteX120" y="connsiteY120"/>
                                    </a:cxn>
                                    <a:cxn ang="0">
                                      <a:pos x="connisteX121" y="connsiteY121"/>
                                    </a:cxn>
                                    <a:cxn ang="0">
                                      <a:pos x="connisteX122" y="connsiteY122"/>
                                    </a:cxn>
                                    <a:cxn ang="0">
                                      <a:pos x="connisteX123" y="connsiteY123"/>
                                    </a:cxn>
                                    <a:cxn ang="0">
                                      <a:pos x="connisteX124" y="connsiteY124"/>
                                    </a:cxn>
                                    <a:cxn ang="0">
                                      <a:pos x="connisteX125" y="connsiteY125"/>
                                    </a:cxn>
                                    <a:cxn ang="0">
                                      <a:pos x="connisteX126" y="connsiteY126"/>
                                    </a:cxn>
                                    <a:cxn ang="0">
                                      <a:pos x="connisteX127" y="connsiteY127"/>
                                    </a:cxn>
                                    <a:cxn ang="0">
                                      <a:pos x="connisteX128" y="connsiteY128"/>
                                    </a:cxn>
                                    <a:cxn ang="0">
                                      <a:pos x="connisteX129" y="connsiteY129"/>
                                    </a:cxn>
                                    <a:cxn ang="0">
                                      <a:pos x="connisteX130" y="connsiteY130"/>
                                    </a:cxn>
                                    <a:cxn ang="0">
                                      <a:pos x="connisteX131" y="connsiteY131"/>
                                    </a:cxn>
                                    <a:cxn ang="0">
                                      <a:pos x="connisteX132" y="connsiteY132"/>
                                    </a:cxn>
                                    <a:cxn ang="0">
                                      <a:pos x="connisteX133" y="connsiteY133"/>
                                    </a:cxn>
                                    <a:cxn ang="0">
                                      <a:pos x="connisteX134" y="connsiteY134"/>
                                    </a:cxn>
                                    <a:cxn ang="0">
                                      <a:pos x="connisteX135" y="connsiteY135"/>
                                    </a:cxn>
                                    <a:cxn ang="0">
                                      <a:pos x="connisteX136" y="connsiteY136"/>
                                    </a:cxn>
                                    <a:cxn ang="0">
                                      <a:pos x="connisteX137" y="connsiteY137"/>
                                    </a:cxn>
                                    <a:cxn ang="0">
                                      <a:pos x="connisteX138" y="connsiteY138"/>
                                    </a:cxn>
                                    <a:cxn ang="0">
                                      <a:pos x="connisteX139" y="connsiteY139"/>
                                    </a:cxn>
                                    <a:cxn ang="0">
                                      <a:pos x="connisteX140" y="connsiteY140"/>
                                    </a:cxn>
                                    <a:cxn ang="0">
                                      <a:pos x="connisteX141" y="connsiteY141"/>
                                    </a:cxn>
                                    <a:cxn ang="0">
                                      <a:pos x="connisteX142" y="connsiteY142"/>
                                    </a:cxn>
                                    <a:cxn ang="0">
                                      <a:pos x="connisteX143" y="connsiteY143"/>
                                    </a:cxn>
                                    <a:cxn ang="0">
                                      <a:pos x="connisteX144" y="connsiteY144"/>
                                    </a:cxn>
                                    <a:cxn ang="0">
                                      <a:pos x="connisteX145" y="connsiteY145"/>
                                    </a:cxn>
                                    <a:cxn ang="0">
                                      <a:pos x="connisteX146" y="connsiteY146"/>
                                    </a:cxn>
                                    <a:cxn ang="0">
                                      <a:pos x="connisteX147" y="connsiteY147"/>
                                    </a:cxn>
                                    <a:cxn ang="0">
                                      <a:pos x="connisteX148" y="connsiteY148"/>
                                    </a:cxn>
                                    <a:cxn ang="0">
                                      <a:pos x="connisteX149" y="connsiteY149"/>
                                    </a:cxn>
                                    <a:cxn ang="0">
                                      <a:pos x="connisteX150" y="connsiteY150"/>
                                    </a:cxn>
                                    <a:cxn ang="0">
                                      <a:pos x="connisteX151" y="connsiteY151"/>
                                    </a:cxn>
                                    <a:cxn ang="0">
                                      <a:pos x="connisteX152" y="connsiteY152"/>
                                    </a:cxn>
                                    <a:cxn ang="0">
                                      <a:pos x="connisteX153" y="connsiteY153"/>
                                    </a:cxn>
                                    <a:cxn ang="0">
                                      <a:pos x="connisteX154" y="connsiteY154"/>
                                    </a:cxn>
                                    <a:cxn ang="0">
                                      <a:pos x="connisteX155" y="connsiteY155"/>
                                    </a:cxn>
                                    <a:cxn ang="0">
                                      <a:pos x="connisteX156" y="connsiteY156"/>
                                    </a:cxn>
                                    <a:cxn ang="0">
                                      <a:pos x="connisteX157" y="connsiteY157"/>
                                    </a:cxn>
                                    <a:cxn ang="0">
                                      <a:pos x="connisteX158" y="connsiteY158"/>
                                    </a:cxn>
                                    <a:cxn ang="0">
                                      <a:pos x="connisteX159" y="connsiteY159"/>
                                    </a:cxn>
                                    <a:cxn ang="0">
                                      <a:pos x="connisteX160" y="connsiteY160"/>
                                    </a:cxn>
                                    <a:cxn ang="0">
                                      <a:pos x="connisteX161" y="connsiteY161"/>
                                    </a:cxn>
                                    <a:cxn ang="0">
                                      <a:pos x="connisteX162" y="connsiteY162"/>
                                    </a:cxn>
                                    <a:cxn ang="0">
                                      <a:pos x="connisteX163" y="connsiteY163"/>
                                    </a:cxn>
                                    <a:cxn ang="0">
                                      <a:pos x="connisteX164" y="connsiteY164"/>
                                    </a:cxn>
                                    <a:cxn ang="0">
                                      <a:pos x="connisteX165" y="connsiteY165"/>
                                    </a:cxn>
                                    <a:cxn ang="0">
                                      <a:pos x="connisteX166" y="connsiteY166"/>
                                    </a:cxn>
                                    <a:cxn ang="0">
                                      <a:pos x="connisteX167" y="connsiteY167"/>
                                    </a:cxn>
                                    <a:cxn ang="0">
                                      <a:pos x="connisteX168" y="connsiteY168"/>
                                    </a:cxn>
                                    <a:cxn ang="0">
                                      <a:pos x="connisteX169" y="connsiteY169"/>
                                    </a:cxn>
                                    <a:cxn ang="0">
                                      <a:pos x="connisteX170" y="connsiteY170"/>
                                    </a:cxn>
                                    <a:cxn ang="0">
                                      <a:pos x="connisteX171" y="connsiteY171"/>
                                    </a:cxn>
                                    <a:cxn ang="0">
                                      <a:pos x="connisteX172" y="connsiteY172"/>
                                    </a:cxn>
                                    <a:cxn ang="0">
                                      <a:pos x="connisteX173" y="connsiteY173"/>
                                    </a:cxn>
                                    <a:cxn ang="0">
                                      <a:pos x="connisteX174" y="connsiteY174"/>
                                    </a:cxn>
                                    <a:cxn ang="0">
                                      <a:pos x="connisteX175" y="connsiteY175"/>
                                    </a:cxn>
                                    <a:cxn ang="0">
                                      <a:pos x="connisteX176" y="connsiteY176"/>
                                    </a:cxn>
                                    <a:cxn ang="0">
                                      <a:pos x="connisteX177" y="connsiteY177"/>
                                    </a:cxn>
                                    <a:cxn ang="0">
                                      <a:pos x="connisteX178" y="connsiteY178"/>
                                    </a:cxn>
                                    <a:cxn ang="0">
                                      <a:pos x="connisteX179" y="connsiteY179"/>
                                    </a:cxn>
                                    <a:cxn ang="0">
                                      <a:pos x="connisteX180" y="connsiteY180"/>
                                    </a:cxn>
                                    <a:cxn ang="0">
                                      <a:pos x="connisteX181" y="connsiteY181"/>
                                    </a:cxn>
                                    <a:cxn ang="0">
                                      <a:pos x="connisteX182" y="connsiteY182"/>
                                    </a:cxn>
                                    <a:cxn ang="0">
                                      <a:pos x="connisteX183" y="connsiteY183"/>
                                    </a:cxn>
                                    <a:cxn ang="0">
                                      <a:pos x="connisteX184" y="connsiteY184"/>
                                    </a:cxn>
                                    <a:cxn ang="0">
                                      <a:pos x="connisteX185" y="connsiteY185"/>
                                    </a:cxn>
                                    <a:cxn ang="0">
                                      <a:pos x="connisteX186" y="connsiteY186"/>
                                    </a:cxn>
                                    <a:cxn ang="0">
                                      <a:pos x="connisteX187" y="connsiteY187"/>
                                    </a:cxn>
                                    <a:cxn ang="0">
                                      <a:pos x="connisteX188" y="connsiteY188"/>
                                    </a:cxn>
                                    <a:cxn ang="0">
                                      <a:pos x="connisteX189" y="connsiteY189"/>
                                    </a:cxn>
                                    <a:cxn ang="0">
                                      <a:pos x="connisteX190" y="connsiteY190"/>
                                    </a:cxn>
                                    <a:cxn ang="0">
                                      <a:pos x="connisteX191" y="connsiteY191"/>
                                    </a:cxn>
                                    <a:cxn ang="0">
                                      <a:pos x="connisteX192" y="connsiteY192"/>
                                    </a:cxn>
                                    <a:cxn ang="0">
                                      <a:pos x="connisteX193" y="connsiteY193"/>
                                    </a:cxn>
                                    <a:cxn ang="0">
                                      <a:pos x="connisteX194" y="connsiteY194"/>
                                    </a:cxn>
                                    <a:cxn ang="0">
                                      <a:pos x="connisteX195" y="connsiteY195"/>
                                    </a:cxn>
                                    <a:cxn ang="0">
                                      <a:pos x="connisteX196" y="connsiteY196"/>
                                    </a:cxn>
                                    <a:cxn ang="0">
                                      <a:pos x="connisteX197" y="connsiteY197"/>
                                    </a:cxn>
                                    <a:cxn ang="0">
                                      <a:pos x="connisteX198" y="connsiteY198"/>
                                    </a:cxn>
                                    <a:cxn ang="0">
                                      <a:pos x="connisteX199" y="connsiteY199"/>
                                    </a:cxn>
                                    <a:cxn ang="0">
                                      <a:pos x="connisteX200" y="connsiteY200"/>
                                    </a:cxn>
                                    <a:cxn ang="0">
                                      <a:pos x="connisteX201" y="connsiteY201"/>
                                    </a:cxn>
                                    <a:cxn ang="0">
                                      <a:pos x="connisteX202" y="connsiteY202"/>
                                    </a:cxn>
                                    <a:cxn ang="0">
                                      <a:pos x="connisteX203" y="connsiteY203"/>
                                    </a:cxn>
                                    <a:cxn ang="0">
                                      <a:pos x="connisteX204" y="connsiteY204"/>
                                    </a:cxn>
                                    <a:cxn ang="0">
                                      <a:pos x="connisteX205" y="connsiteY205"/>
                                    </a:cxn>
                                  </a:cxnLst>
                                  <a:rect l="l" t="t" r="r" b="b"/>
                                  <a:pathLst>
                                    <a:path w="1684229" h="1208290">
                                      <a:moveTo>
                                        <a:pt x="584269" y="90441"/>
                                      </a:moveTo>
                                      <a:cubicBezTo>
                                        <a:pt x="585539" y="95521"/>
                                        <a:pt x="595699" y="110761"/>
                                        <a:pt x="584269" y="115841"/>
                                      </a:cubicBezTo>
                                      <a:cubicBezTo>
                                        <a:pt x="572839" y="120921"/>
                                        <a:pt x="539819" y="106951"/>
                                        <a:pt x="527119" y="115841"/>
                                      </a:cubicBezTo>
                                      <a:cubicBezTo>
                                        <a:pt x="514419" y="124731"/>
                                        <a:pt x="528389" y="147591"/>
                                        <a:pt x="520769" y="160291"/>
                                      </a:cubicBezTo>
                                      <a:cubicBezTo>
                                        <a:pt x="513149" y="172991"/>
                                        <a:pt x="496639" y="167911"/>
                                        <a:pt x="489019" y="179341"/>
                                      </a:cubicBezTo>
                                      <a:cubicBezTo>
                                        <a:pt x="481399" y="190771"/>
                                        <a:pt x="478859" y="204741"/>
                                        <a:pt x="482669" y="217441"/>
                                      </a:cubicBezTo>
                                      <a:cubicBezTo>
                                        <a:pt x="486479" y="230141"/>
                                        <a:pt x="513149" y="233951"/>
                                        <a:pt x="508069" y="242841"/>
                                      </a:cubicBezTo>
                                      <a:cubicBezTo>
                                        <a:pt x="502989" y="251731"/>
                                        <a:pt x="453459" y="254271"/>
                                        <a:pt x="457269" y="261891"/>
                                      </a:cubicBezTo>
                                      <a:cubicBezTo>
                                        <a:pt x="461079" y="269511"/>
                                        <a:pt x="519499" y="272051"/>
                                        <a:pt x="527119" y="280941"/>
                                      </a:cubicBezTo>
                                      <a:cubicBezTo>
                                        <a:pt x="534739" y="289831"/>
                                        <a:pt x="499179" y="293641"/>
                                        <a:pt x="495369" y="306341"/>
                                      </a:cubicBezTo>
                                      <a:cubicBezTo>
                                        <a:pt x="491559" y="319041"/>
                                        <a:pt x="494099" y="334281"/>
                                        <a:pt x="508069" y="344441"/>
                                      </a:cubicBezTo>
                                      <a:cubicBezTo>
                                        <a:pt x="522039" y="354601"/>
                                        <a:pt x="547439" y="359681"/>
                                        <a:pt x="565219" y="357141"/>
                                      </a:cubicBezTo>
                                      <a:cubicBezTo>
                                        <a:pt x="582999" y="354601"/>
                                        <a:pt x="588079" y="340631"/>
                                        <a:pt x="596969" y="331741"/>
                                      </a:cubicBezTo>
                                      <a:cubicBezTo>
                                        <a:pt x="605859" y="322851"/>
                                        <a:pt x="598239" y="317771"/>
                                        <a:pt x="609669" y="312691"/>
                                      </a:cubicBezTo>
                                      <a:cubicBezTo>
                                        <a:pt x="621099" y="307611"/>
                                        <a:pt x="640149" y="299991"/>
                                        <a:pt x="654119" y="306341"/>
                                      </a:cubicBezTo>
                                      <a:cubicBezTo>
                                        <a:pt x="668089" y="312691"/>
                                        <a:pt x="671899" y="334281"/>
                                        <a:pt x="679519" y="344441"/>
                                      </a:cubicBezTo>
                                      <a:cubicBezTo>
                                        <a:pt x="687139" y="354601"/>
                                        <a:pt x="683329" y="348251"/>
                                        <a:pt x="692219" y="357141"/>
                                      </a:cubicBezTo>
                                      <a:cubicBezTo>
                                        <a:pt x="701109" y="366031"/>
                                        <a:pt x="718889" y="368571"/>
                                        <a:pt x="723969" y="388891"/>
                                      </a:cubicBezTo>
                                      <a:cubicBezTo>
                                        <a:pt x="729049" y="409211"/>
                                        <a:pt x="709999" y="446041"/>
                                        <a:pt x="717619" y="458741"/>
                                      </a:cubicBezTo>
                                      <a:cubicBezTo>
                                        <a:pt x="725239" y="471441"/>
                                        <a:pt x="745559" y="461281"/>
                                        <a:pt x="762069" y="452391"/>
                                      </a:cubicBezTo>
                                      <a:cubicBezTo>
                                        <a:pt x="778579" y="443501"/>
                                        <a:pt x="782389" y="421911"/>
                                        <a:pt x="800169" y="414291"/>
                                      </a:cubicBezTo>
                                      <a:cubicBezTo>
                                        <a:pt x="817949" y="406671"/>
                                        <a:pt x="840809" y="428261"/>
                                        <a:pt x="850969" y="414291"/>
                                      </a:cubicBezTo>
                                      <a:cubicBezTo>
                                        <a:pt x="861129" y="400321"/>
                                        <a:pt x="843349" y="363491"/>
                                        <a:pt x="850969" y="344441"/>
                                      </a:cubicBezTo>
                                      <a:cubicBezTo>
                                        <a:pt x="858589" y="325391"/>
                                        <a:pt x="881449" y="331741"/>
                                        <a:pt x="889069" y="319041"/>
                                      </a:cubicBezTo>
                                      <a:cubicBezTo>
                                        <a:pt x="896689" y="306341"/>
                                        <a:pt x="881449" y="291101"/>
                                        <a:pt x="889069" y="280941"/>
                                      </a:cubicBezTo>
                                      <a:cubicBezTo>
                                        <a:pt x="896689" y="270781"/>
                                        <a:pt x="925899" y="279671"/>
                                        <a:pt x="927169" y="268241"/>
                                      </a:cubicBezTo>
                                      <a:cubicBezTo>
                                        <a:pt x="928439" y="256811"/>
                                        <a:pt x="905579" y="235221"/>
                                        <a:pt x="895419" y="223791"/>
                                      </a:cubicBezTo>
                                      <a:cubicBezTo>
                                        <a:pt x="885259" y="212361"/>
                                        <a:pt x="876369" y="219981"/>
                                        <a:pt x="876369" y="211091"/>
                                      </a:cubicBezTo>
                                      <a:cubicBezTo>
                                        <a:pt x="876369" y="202201"/>
                                        <a:pt x="896689" y="192041"/>
                                        <a:pt x="895419" y="179341"/>
                                      </a:cubicBezTo>
                                      <a:cubicBezTo>
                                        <a:pt x="894149" y="166641"/>
                                        <a:pt x="870019" y="159021"/>
                                        <a:pt x="870019" y="147591"/>
                                      </a:cubicBezTo>
                                      <a:cubicBezTo>
                                        <a:pt x="870019" y="136161"/>
                                        <a:pt x="876369" y="131081"/>
                                        <a:pt x="895419" y="122191"/>
                                      </a:cubicBezTo>
                                      <a:cubicBezTo>
                                        <a:pt x="914469" y="113301"/>
                                        <a:pt x="947489" y="109491"/>
                                        <a:pt x="965269" y="103141"/>
                                      </a:cubicBezTo>
                                      <a:cubicBezTo>
                                        <a:pt x="983049" y="96791"/>
                                        <a:pt x="977969" y="104411"/>
                                        <a:pt x="984319" y="90441"/>
                                      </a:cubicBezTo>
                                      <a:cubicBezTo>
                                        <a:pt x="990669" y="76471"/>
                                        <a:pt x="981779" y="51071"/>
                                        <a:pt x="997019" y="33291"/>
                                      </a:cubicBezTo>
                                      <a:cubicBezTo>
                                        <a:pt x="1012259" y="15511"/>
                                        <a:pt x="1037659" y="6621"/>
                                        <a:pt x="1060519" y="1541"/>
                                      </a:cubicBezTo>
                                      <a:cubicBezTo>
                                        <a:pt x="1083379" y="-3539"/>
                                        <a:pt x="1096079" y="5351"/>
                                        <a:pt x="1111319" y="7891"/>
                                      </a:cubicBezTo>
                                      <a:cubicBezTo>
                                        <a:pt x="1126559" y="10431"/>
                                        <a:pt x="1131639" y="6621"/>
                                        <a:pt x="1136719" y="14241"/>
                                      </a:cubicBezTo>
                                      <a:cubicBezTo>
                                        <a:pt x="1141799" y="21861"/>
                                        <a:pt x="1145609" y="39641"/>
                                        <a:pt x="1136719" y="45991"/>
                                      </a:cubicBezTo>
                                      <a:cubicBezTo>
                                        <a:pt x="1127829" y="52341"/>
                                        <a:pt x="1107509" y="38371"/>
                                        <a:pt x="1092269" y="45991"/>
                                      </a:cubicBezTo>
                                      <a:cubicBezTo>
                                        <a:pt x="1077029" y="53611"/>
                                        <a:pt x="1071949" y="75201"/>
                                        <a:pt x="1060519" y="84091"/>
                                      </a:cubicBezTo>
                                      <a:cubicBezTo>
                                        <a:pt x="1049089" y="92981"/>
                                        <a:pt x="1047819" y="84091"/>
                                        <a:pt x="1035119" y="90441"/>
                                      </a:cubicBezTo>
                                      <a:cubicBezTo>
                                        <a:pt x="1022419" y="96791"/>
                                        <a:pt x="1004639" y="103141"/>
                                        <a:pt x="997019" y="115841"/>
                                      </a:cubicBezTo>
                                      <a:cubicBezTo>
                                        <a:pt x="989399" y="128541"/>
                                        <a:pt x="997019" y="141241"/>
                                        <a:pt x="997019" y="153941"/>
                                      </a:cubicBezTo>
                                      <a:cubicBezTo>
                                        <a:pt x="997019" y="166641"/>
                                        <a:pt x="990669" y="171721"/>
                                        <a:pt x="997019" y="179341"/>
                                      </a:cubicBezTo>
                                      <a:cubicBezTo>
                                        <a:pt x="1003369" y="186961"/>
                                        <a:pt x="1028769" y="185691"/>
                                        <a:pt x="1028769" y="192041"/>
                                      </a:cubicBezTo>
                                      <a:cubicBezTo>
                                        <a:pt x="1028769" y="198391"/>
                                        <a:pt x="998289" y="200931"/>
                                        <a:pt x="997019" y="211091"/>
                                      </a:cubicBezTo>
                                      <a:cubicBezTo>
                                        <a:pt x="995749" y="221251"/>
                                        <a:pt x="1012259" y="236491"/>
                                        <a:pt x="1022419" y="242841"/>
                                      </a:cubicBezTo>
                                      <a:cubicBezTo>
                                        <a:pt x="1032579" y="249191"/>
                                        <a:pt x="1041469" y="237761"/>
                                        <a:pt x="1047819" y="242841"/>
                                      </a:cubicBezTo>
                                      <a:cubicBezTo>
                                        <a:pt x="1054169" y="247921"/>
                                        <a:pt x="1041469" y="261891"/>
                                        <a:pt x="1054169" y="268241"/>
                                      </a:cubicBezTo>
                                      <a:cubicBezTo>
                                        <a:pt x="1066869" y="274591"/>
                                        <a:pt x="1090999" y="275861"/>
                                        <a:pt x="1111319" y="274591"/>
                                      </a:cubicBezTo>
                                      <a:cubicBezTo>
                                        <a:pt x="1131639" y="273321"/>
                                        <a:pt x="1141799" y="268241"/>
                                        <a:pt x="1155769" y="261891"/>
                                      </a:cubicBezTo>
                                      <a:cubicBezTo>
                                        <a:pt x="1169739" y="255541"/>
                                        <a:pt x="1171009" y="246651"/>
                                        <a:pt x="1181169" y="242841"/>
                                      </a:cubicBezTo>
                                      <a:cubicBezTo>
                                        <a:pt x="1191329" y="239031"/>
                                        <a:pt x="1192599" y="236491"/>
                                        <a:pt x="1206569" y="242841"/>
                                      </a:cubicBezTo>
                                      <a:cubicBezTo>
                                        <a:pt x="1220539" y="249191"/>
                                        <a:pt x="1238319" y="265701"/>
                                        <a:pt x="1251019" y="274591"/>
                                      </a:cubicBezTo>
                                      <a:cubicBezTo>
                                        <a:pt x="1263719" y="283481"/>
                                        <a:pt x="1278959" y="284751"/>
                                        <a:pt x="1270069" y="287291"/>
                                      </a:cubicBezTo>
                                      <a:cubicBezTo>
                                        <a:pt x="1261179" y="289831"/>
                                        <a:pt x="1226889" y="284751"/>
                                        <a:pt x="1206569" y="287291"/>
                                      </a:cubicBezTo>
                                      <a:cubicBezTo>
                                        <a:pt x="1186249" y="289831"/>
                                        <a:pt x="1182439" y="296181"/>
                                        <a:pt x="1168469" y="299991"/>
                                      </a:cubicBezTo>
                                      <a:cubicBezTo>
                                        <a:pt x="1154499" y="303801"/>
                                        <a:pt x="1153229" y="306341"/>
                                        <a:pt x="1136719" y="306341"/>
                                      </a:cubicBezTo>
                                      <a:cubicBezTo>
                                        <a:pt x="1120209" y="306341"/>
                                        <a:pt x="1098619" y="298721"/>
                                        <a:pt x="1085919" y="299991"/>
                                      </a:cubicBezTo>
                                      <a:cubicBezTo>
                                        <a:pt x="1073219" y="301261"/>
                                        <a:pt x="1068139" y="306341"/>
                                        <a:pt x="1073219" y="312691"/>
                                      </a:cubicBezTo>
                                      <a:cubicBezTo>
                                        <a:pt x="1078299" y="319041"/>
                                        <a:pt x="1104969" y="321581"/>
                                        <a:pt x="1111319" y="331741"/>
                                      </a:cubicBezTo>
                                      <a:cubicBezTo>
                                        <a:pt x="1117669" y="341901"/>
                                        <a:pt x="1110049" y="350791"/>
                                        <a:pt x="1104969" y="363491"/>
                                      </a:cubicBezTo>
                                      <a:cubicBezTo>
                                        <a:pt x="1099889" y="376191"/>
                                        <a:pt x="1099889" y="395241"/>
                                        <a:pt x="1085919" y="395241"/>
                                      </a:cubicBezTo>
                                      <a:cubicBezTo>
                                        <a:pt x="1071949" y="395241"/>
                                        <a:pt x="1052899" y="366031"/>
                                        <a:pt x="1035119" y="363491"/>
                                      </a:cubicBezTo>
                                      <a:cubicBezTo>
                                        <a:pt x="1017339" y="360951"/>
                                        <a:pt x="1005909" y="371111"/>
                                        <a:pt x="997019" y="382541"/>
                                      </a:cubicBezTo>
                                      <a:cubicBezTo>
                                        <a:pt x="988129" y="393971"/>
                                        <a:pt x="990669" y="406671"/>
                                        <a:pt x="990669" y="420641"/>
                                      </a:cubicBezTo>
                                      <a:cubicBezTo>
                                        <a:pt x="990669" y="434611"/>
                                        <a:pt x="999559" y="440961"/>
                                        <a:pt x="997019" y="452391"/>
                                      </a:cubicBezTo>
                                      <a:cubicBezTo>
                                        <a:pt x="994479" y="463821"/>
                                        <a:pt x="991939" y="471441"/>
                                        <a:pt x="977969" y="477791"/>
                                      </a:cubicBezTo>
                                      <a:cubicBezTo>
                                        <a:pt x="963999" y="484141"/>
                                        <a:pt x="939869" y="480331"/>
                                        <a:pt x="927169" y="484141"/>
                                      </a:cubicBezTo>
                                      <a:cubicBezTo>
                                        <a:pt x="914469" y="487951"/>
                                        <a:pt x="924629" y="494301"/>
                                        <a:pt x="914469" y="496841"/>
                                      </a:cubicBezTo>
                                      <a:cubicBezTo>
                                        <a:pt x="904309" y="499381"/>
                                        <a:pt x="892879" y="495571"/>
                                        <a:pt x="876369" y="496841"/>
                                      </a:cubicBezTo>
                                      <a:cubicBezTo>
                                        <a:pt x="859859" y="498111"/>
                                        <a:pt x="853509" y="493031"/>
                                        <a:pt x="831919" y="503191"/>
                                      </a:cubicBezTo>
                                      <a:cubicBezTo>
                                        <a:pt x="810329" y="513351"/>
                                        <a:pt x="786199" y="542561"/>
                                        <a:pt x="768419" y="547641"/>
                                      </a:cubicBezTo>
                                      <a:cubicBezTo>
                                        <a:pt x="750639" y="552721"/>
                                        <a:pt x="760799" y="532401"/>
                                        <a:pt x="743019" y="528591"/>
                                      </a:cubicBezTo>
                                      <a:cubicBezTo>
                                        <a:pt x="725239" y="524781"/>
                                        <a:pt x="697299" y="531131"/>
                                        <a:pt x="679519" y="528591"/>
                                      </a:cubicBezTo>
                                      <a:cubicBezTo>
                                        <a:pt x="661739" y="526051"/>
                                        <a:pt x="663009" y="527321"/>
                                        <a:pt x="654119" y="515891"/>
                                      </a:cubicBezTo>
                                      <a:cubicBezTo>
                                        <a:pt x="645229" y="504461"/>
                                        <a:pt x="635069" y="484141"/>
                                        <a:pt x="635069" y="471441"/>
                                      </a:cubicBezTo>
                                      <a:cubicBezTo>
                                        <a:pt x="635069" y="458741"/>
                                        <a:pt x="647769" y="460011"/>
                                        <a:pt x="654119" y="452391"/>
                                      </a:cubicBezTo>
                                      <a:cubicBezTo>
                                        <a:pt x="660469" y="444771"/>
                                        <a:pt x="670629" y="443501"/>
                                        <a:pt x="666819" y="433341"/>
                                      </a:cubicBezTo>
                                      <a:cubicBezTo>
                                        <a:pt x="663009" y="423181"/>
                                        <a:pt x="642689" y="415561"/>
                                        <a:pt x="635069" y="401591"/>
                                      </a:cubicBezTo>
                                      <a:cubicBezTo>
                                        <a:pt x="627449" y="387621"/>
                                        <a:pt x="633799" y="366031"/>
                                        <a:pt x="628719" y="363491"/>
                                      </a:cubicBezTo>
                                      <a:cubicBezTo>
                                        <a:pt x="623639" y="360951"/>
                                        <a:pt x="616019" y="378731"/>
                                        <a:pt x="609669" y="388891"/>
                                      </a:cubicBezTo>
                                      <a:cubicBezTo>
                                        <a:pt x="603319" y="399051"/>
                                        <a:pt x="607129" y="401591"/>
                                        <a:pt x="596969" y="414291"/>
                                      </a:cubicBezTo>
                                      <a:cubicBezTo>
                                        <a:pt x="586809" y="426991"/>
                                        <a:pt x="561409" y="442231"/>
                                        <a:pt x="558869" y="452391"/>
                                      </a:cubicBezTo>
                                      <a:cubicBezTo>
                                        <a:pt x="556329" y="462551"/>
                                        <a:pt x="572839" y="454931"/>
                                        <a:pt x="584269" y="465091"/>
                                      </a:cubicBezTo>
                                      <a:cubicBezTo>
                                        <a:pt x="595699" y="475251"/>
                                        <a:pt x="613479" y="490491"/>
                                        <a:pt x="616019" y="503191"/>
                                      </a:cubicBezTo>
                                      <a:cubicBezTo>
                                        <a:pt x="618559" y="515891"/>
                                        <a:pt x="605859" y="518431"/>
                                        <a:pt x="596969" y="528591"/>
                                      </a:cubicBezTo>
                                      <a:cubicBezTo>
                                        <a:pt x="588079" y="538751"/>
                                        <a:pt x="582999" y="547641"/>
                                        <a:pt x="571569" y="553991"/>
                                      </a:cubicBezTo>
                                      <a:cubicBezTo>
                                        <a:pt x="560139" y="560341"/>
                                        <a:pt x="549979" y="555261"/>
                                        <a:pt x="539819" y="560341"/>
                                      </a:cubicBezTo>
                                      <a:cubicBezTo>
                                        <a:pt x="529659" y="565421"/>
                                        <a:pt x="532199" y="575581"/>
                                        <a:pt x="520769" y="579391"/>
                                      </a:cubicBezTo>
                                      <a:cubicBezTo>
                                        <a:pt x="509339" y="583201"/>
                                        <a:pt x="495369" y="576851"/>
                                        <a:pt x="482669" y="579391"/>
                                      </a:cubicBezTo>
                                      <a:cubicBezTo>
                                        <a:pt x="469969" y="581931"/>
                                        <a:pt x="466159" y="579391"/>
                                        <a:pt x="457269" y="592091"/>
                                      </a:cubicBezTo>
                                      <a:cubicBezTo>
                                        <a:pt x="448379" y="604791"/>
                                        <a:pt x="444569" y="628921"/>
                                        <a:pt x="438219" y="642891"/>
                                      </a:cubicBezTo>
                                      <a:cubicBezTo>
                                        <a:pt x="431869" y="656861"/>
                                        <a:pt x="436949" y="655591"/>
                                        <a:pt x="425519" y="661941"/>
                                      </a:cubicBezTo>
                                      <a:cubicBezTo>
                                        <a:pt x="414089" y="668291"/>
                                        <a:pt x="395039" y="670831"/>
                                        <a:pt x="381069" y="674641"/>
                                      </a:cubicBezTo>
                                      <a:cubicBezTo>
                                        <a:pt x="367099" y="678451"/>
                                        <a:pt x="363289" y="675911"/>
                                        <a:pt x="355669" y="680991"/>
                                      </a:cubicBezTo>
                                      <a:cubicBezTo>
                                        <a:pt x="348049" y="686071"/>
                                        <a:pt x="350589" y="694961"/>
                                        <a:pt x="342969" y="700041"/>
                                      </a:cubicBezTo>
                                      <a:cubicBezTo>
                                        <a:pt x="335349" y="705121"/>
                                        <a:pt x="328999" y="703851"/>
                                        <a:pt x="317569" y="706391"/>
                                      </a:cubicBezTo>
                                      <a:cubicBezTo>
                                        <a:pt x="306139" y="708931"/>
                                        <a:pt x="298519" y="710201"/>
                                        <a:pt x="285819" y="712741"/>
                                      </a:cubicBezTo>
                                      <a:cubicBezTo>
                                        <a:pt x="273119" y="715281"/>
                                        <a:pt x="264229" y="715281"/>
                                        <a:pt x="254069" y="719091"/>
                                      </a:cubicBezTo>
                                      <a:cubicBezTo>
                                        <a:pt x="243909" y="722901"/>
                                        <a:pt x="252799" y="725441"/>
                                        <a:pt x="235019" y="731791"/>
                                      </a:cubicBezTo>
                                      <a:cubicBezTo>
                                        <a:pt x="217239" y="738141"/>
                                        <a:pt x="181679" y="745761"/>
                                        <a:pt x="165169" y="750841"/>
                                      </a:cubicBezTo>
                                      <a:cubicBezTo>
                                        <a:pt x="148659" y="755921"/>
                                        <a:pt x="146119" y="749571"/>
                                        <a:pt x="152469" y="757191"/>
                                      </a:cubicBezTo>
                                      <a:cubicBezTo>
                                        <a:pt x="158819" y="764811"/>
                                        <a:pt x="180409" y="778781"/>
                                        <a:pt x="196919" y="788941"/>
                                      </a:cubicBezTo>
                                      <a:cubicBezTo>
                                        <a:pt x="213429" y="799101"/>
                                        <a:pt x="221049" y="796561"/>
                                        <a:pt x="235019" y="807991"/>
                                      </a:cubicBezTo>
                                      <a:cubicBezTo>
                                        <a:pt x="248989" y="819421"/>
                                        <a:pt x="262959" y="824501"/>
                                        <a:pt x="266769" y="846091"/>
                                      </a:cubicBezTo>
                                      <a:cubicBezTo>
                                        <a:pt x="270579" y="867681"/>
                                        <a:pt x="269309" y="898161"/>
                                        <a:pt x="254069" y="915941"/>
                                      </a:cubicBezTo>
                                      <a:cubicBezTo>
                                        <a:pt x="238829" y="933721"/>
                                        <a:pt x="222319" y="928641"/>
                                        <a:pt x="190569" y="934991"/>
                                      </a:cubicBezTo>
                                      <a:cubicBezTo>
                                        <a:pt x="158819" y="941341"/>
                                        <a:pt x="123259" y="945151"/>
                                        <a:pt x="95319" y="947691"/>
                                      </a:cubicBezTo>
                                      <a:cubicBezTo>
                                        <a:pt x="67379" y="950231"/>
                                        <a:pt x="64839" y="936261"/>
                                        <a:pt x="50869" y="947691"/>
                                      </a:cubicBezTo>
                                      <a:cubicBezTo>
                                        <a:pt x="36899" y="959121"/>
                                        <a:pt x="35629" y="974361"/>
                                        <a:pt x="25469" y="1004841"/>
                                      </a:cubicBezTo>
                                      <a:cubicBezTo>
                                        <a:pt x="15309" y="1035321"/>
                                        <a:pt x="-1201" y="1068341"/>
                                        <a:pt x="69" y="1100091"/>
                                      </a:cubicBezTo>
                                      <a:cubicBezTo>
                                        <a:pt x="1339" y="1131841"/>
                                        <a:pt x="17849" y="1145811"/>
                                        <a:pt x="31819" y="1163591"/>
                                      </a:cubicBezTo>
                                      <a:cubicBezTo>
                                        <a:pt x="45789" y="1181371"/>
                                        <a:pt x="52139" y="1181371"/>
                                        <a:pt x="69919" y="1188991"/>
                                      </a:cubicBezTo>
                                      <a:cubicBezTo>
                                        <a:pt x="87699" y="1196611"/>
                                        <a:pt x="104209" y="1197881"/>
                                        <a:pt x="120719" y="1201691"/>
                                      </a:cubicBezTo>
                                      <a:cubicBezTo>
                                        <a:pt x="137229" y="1205501"/>
                                        <a:pt x="142309" y="1209311"/>
                                        <a:pt x="152469" y="1208041"/>
                                      </a:cubicBezTo>
                                      <a:cubicBezTo>
                                        <a:pt x="162629" y="1206771"/>
                                        <a:pt x="153739" y="1197881"/>
                                        <a:pt x="171519" y="1195341"/>
                                      </a:cubicBezTo>
                                      <a:cubicBezTo>
                                        <a:pt x="189299" y="1192801"/>
                                        <a:pt x="223589" y="1197881"/>
                                        <a:pt x="241369" y="1195341"/>
                                      </a:cubicBezTo>
                                      <a:cubicBezTo>
                                        <a:pt x="259149" y="1192801"/>
                                        <a:pt x="254069" y="1191531"/>
                                        <a:pt x="260419" y="1182641"/>
                                      </a:cubicBezTo>
                                      <a:cubicBezTo>
                                        <a:pt x="266769" y="1173751"/>
                                        <a:pt x="264229" y="1159781"/>
                                        <a:pt x="273119" y="1150891"/>
                                      </a:cubicBezTo>
                                      <a:cubicBezTo>
                                        <a:pt x="282009" y="1142001"/>
                                        <a:pt x="298519" y="1149621"/>
                                        <a:pt x="304869" y="1138191"/>
                                      </a:cubicBezTo>
                                      <a:cubicBezTo>
                                        <a:pt x="311219" y="1126761"/>
                                        <a:pt x="302329" y="1110251"/>
                                        <a:pt x="304869" y="1093741"/>
                                      </a:cubicBezTo>
                                      <a:cubicBezTo>
                                        <a:pt x="307409" y="1077231"/>
                                        <a:pt x="318839" y="1073421"/>
                                        <a:pt x="317569" y="1055641"/>
                                      </a:cubicBezTo>
                                      <a:cubicBezTo>
                                        <a:pt x="316299" y="1037861"/>
                                        <a:pt x="306139" y="1017541"/>
                                        <a:pt x="298519" y="1004841"/>
                                      </a:cubicBezTo>
                                      <a:cubicBezTo>
                                        <a:pt x="290899" y="992141"/>
                                        <a:pt x="270579" y="1003571"/>
                                        <a:pt x="279469" y="992141"/>
                                      </a:cubicBezTo>
                                      <a:cubicBezTo>
                                        <a:pt x="288359" y="980711"/>
                                        <a:pt x="312489" y="954041"/>
                                        <a:pt x="342969" y="947691"/>
                                      </a:cubicBezTo>
                                      <a:cubicBezTo>
                                        <a:pt x="373449" y="941341"/>
                                        <a:pt x="401389" y="954041"/>
                                        <a:pt x="431869" y="960391"/>
                                      </a:cubicBezTo>
                                      <a:cubicBezTo>
                                        <a:pt x="462349" y="966741"/>
                                        <a:pt x="475049" y="978171"/>
                                        <a:pt x="495369" y="979441"/>
                                      </a:cubicBezTo>
                                      <a:cubicBezTo>
                                        <a:pt x="515689" y="980711"/>
                                        <a:pt x="505529" y="971821"/>
                                        <a:pt x="533469" y="966741"/>
                                      </a:cubicBezTo>
                                      <a:cubicBezTo>
                                        <a:pt x="561409" y="961661"/>
                                        <a:pt x="589349" y="941341"/>
                                        <a:pt x="635069" y="954041"/>
                                      </a:cubicBezTo>
                                      <a:cubicBezTo>
                                        <a:pt x="680789" y="966741"/>
                                        <a:pt x="721429" y="1002301"/>
                                        <a:pt x="762069" y="1030241"/>
                                      </a:cubicBezTo>
                                      <a:cubicBezTo>
                                        <a:pt x="802709" y="1058181"/>
                                        <a:pt x="823029" y="1074691"/>
                                        <a:pt x="838269" y="1093741"/>
                                      </a:cubicBezTo>
                                      <a:cubicBezTo>
                                        <a:pt x="853509" y="1112791"/>
                                        <a:pt x="840809" y="1115331"/>
                                        <a:pt x="838269" y="1125491"/>
                                      </a:cubicBezTo>
                                      <a:cubicBezTo>
                                        <a:pt x="835729" y="1135651"/>
                                        <a:pt x="821759" y="1139461"/>
                                        <a:pt x="825569" y="1144541"/>
                                      </a:cubicBezTo>
                                      <a:cubicBezTo>
                                        <a:pt x="829379" y="1149621"/>
                                        <a:pt x="847159" y="1161051"/>
                                        <a:pt x="857319" y="1150891"/>
                                      </a:cubicBezTo>
                                      <a:cubicBezTo>
                                        <a:pt x="867479" y="1140731"/>
                                        <a:pt x="867479" y="1101361"/>
                                        <a:pt x="876369" y="1093741"/>
                                      </a:cubicBezTo>
                                      <a:cubicBezTo>
                                        <a:pt x="885259" y="1086121"/>
                                        <a:pt x="895419" y="1115331"/>
                                        <a:pt x="901769" y="1112791"/>
                                      </a:cubicBezTo>
                                      <a:cubicBezTo>
                                        <a:pt x="908119" y="1110251"/>
                                        <a:pt x="915739" y="1096281"/>
                                        <a:pt x="908119" y="1081041"/>
                                      </a:cubicBezTo>
                                      <a:cubicBezTo>
                                        <a:pt x="900499" y="1065801"/>
                                        <a:pt x="880179" y="1049291"/>
                                        <a:pt x="863669" y="1036591"/>
                                      </a:cubicBezTo>
                                      <a:cubicBezTo>
                                        <a:pt x="847159" y="1023891"/>
                                        <a:pt x="842079" y="1028971"/>
                                        <a:pt x="825569" y="1017541"/>
                                      </a:cubicBezTo>
                                      <a:cubicBezTo>
                                        <a:pt x="809059" y="1006111"/>
                                        <a:pt x="795089" y="994681"/>
                                        <a:pt x="781119" y="979441"/>
                                      </a:cubicBezTo>
                                      <a:cubicBezTo>
                                        <a:pt x="767149" y="964201"/>
                                        <a:pt x="762069" y="954041"/>
                                        <a:pt x="755719" y="941341"/>
                                      </a:cubicBezTo>
                                      <a:cubicBezTo>
                                        <a:pt x="749369" y="928641"/>
                                        <a:pt x="756989" y="924831"/>
                                        <a:pt x="749369" y="915941"/>
                                      </a:cubicBezTo>
                                      <a:cubicBezTo>
                                        <a:pt x="741749" y="907051"/>
                                        <a:pt x="713809" y="907051"/>
                                        <a:pt x="717619" y="896891"/>
                                      </a:cubicBezTo>
                                      <a:cubicBezTo>
                                        <a:pt x="721429" y="886731"/>
                                        <a:pt x="749369" y="858791"/>
                                        <a:pt x="768419" y="865141"/>
                                      </a:cubicBezTo>
                                      <a:cubicBezTo>
                                        <a:pt x="787469" y="871491"/>
                                        <a:pt x="793819" y="908321"/>
                                        <a:pt x="812869" y="928641"/>
                                      </a:cubicBezTo>
                                      <a:cubicBezTo>
                                        <a:pt x="831919" y="948961"/>
                                        <a:pt x="844619" y="955311"/>
                                        <a:pt x="863669" y="966741"/>
                                      </a:cubicBezTo>
                                      <a:cubicBezTo>
                                        <a:pt x="882719" y="978171"/>
                                        <a:pt x="892879" y="973091"/>
                                        <a:pt x="908119" y="985791"/>
                                      </a:cubicBezTo>
                                      <a:cubicBezTo>
                                        <a:pt x="923359" y="998491"/>
                                        <a:pt x="929709" y="1013731"/>
                                        <a:pt x="939869" y="1030241"/>
                                      </a:cubicBezTo>
                                      <a:cubicBezTo>
                                        <a:pt x="950029" y="1046751"/>
                                        <a:pt x="948759" y="1050561"/>
                                        <a:pt x="958919" y="1068341"/>
                                      </a:cubicBezTo>
                                      <a:cubicBezTo>
                                        <a:pt x="969079" y="1086121"/>
                                        <a:pt x="979239" y="1105171"/>
                                        <a:pt x="990669" y="1119141"/>
                                      </a:cubicBezTo>
                                      <a:cubicBezTo>
                                        <a:pt x="1002099" y="1133111"/>
                                        <a:pt x="1005909" y="1128031"/>
                                        <a:pt x="1016069" y="1138191"/>
                                      </a:cubicBezTo>
                                      <a:cubicBezTo>
                                        <a:pt x="1026229" y="1148351"/>
                                        <a:pt x="1030039" y="1166131"/>
                                        <a:pt x="1041469" y="1169941"/>
                                      </a:cubicBezTo>
                                      <a:cubicBezTo>
                                        <a:pt x="1052899" y="1173751"/>
                                        <a:pt x="1060519" y="1163591"/>
                                        <a:pt x="1073219" y="1157241"/>
                                      </a:cubicBezTo>
                                      <a:cubicBezTo>
                                        <a:pt x="1085919" y="1150891"/>
                                        <a:pt x="1107509" y="1148351"/>
                                        <a:pt x="1104969" y="1138191"/>
                                      </a:cubicBezTo>
                                      <a:cubicBezTo>
                                        <a:pt x="1102429" y="1128031"/>
                                        <a:pt x="1069409" y="1117871"/>
                                        <a:pt x="1060519" y="1106441"/>
                                      </a:cubicBezTo>
                                      <a:cubicBezTo>
                                        <a:pt x="1051629" y="1095011"/>
                                        <a:pt x="1054169" y="1088661"/>
                                        <a:pt x="1060519" y="1081041"/>
                                      </a:cubicBezTo>
                                      <a:cubicBezTo>
                                        <a:pt x="1066869" y="1073421"/>
                                        <a:pt x="1078299" y="1074691"/>
                                        <a:pt x="1092269" y="1068341"/>
                                      </a:cubicBezTo>
                                      <a:cubicBezTo>
                                        <a:pt x="1106239" y="1061991"/>
                                        <a:pt x="1111319" y="1054371"/>
                                        <a:pt x="1130369" y="1049291"/>
                                      </a:cubicBezTo>
                                      <a:cubicBezTo>
                                        <a:pt x="1149419" y="1044211"/>
                                        <a:pt x="1168469" y="1044211"/>
                                        <a:pt x="1187519" y="1042941"/>
                                      </a:cubicBezTo>
                                      <a:cubicBezTo>
                                        <a:pt x="1206569" y="1041671"/>
                                        <a:pt x="1212919" y="1045481"/>
                                        <a:pt x="1225619" y="1042941"/>
                                      </a:cubicBezTo>
                                      <a:cubicBezTo>
                                        <a:pt x="1238319" y="1040401"/>
                                        <a:pt x="1239589" y="1036591"/>
                                        <a:pt x="1251019" y="1030241"/>
                                      </a:cubicBezTo>
                                      <a:cubicBezTo>
                                        <a:pt x="1262449" y="1023891"/>
                                        <a:pt x="1285309" y="1021351"/>
                                        <a:pt x="1282769" y="1011191"/>
                                      </a:cubicBezTo>
                                      <a:cubicBezTo>
                                        <a:pt x="1280229" y="1001031"/>
                                        <a:pt x="1243399" y="993411"/>
                                        <a:pt x="1238319" y="979441"/>
                                      </a:cubicBezTo>
                                      <a:cubicBezTo>
                                        <a:pt x="1233239" y="965471"/>
                                        <a:pt x="1253559" y="954041"/>
                                        <a:pt x="1257369" y="941341"/>
                                      </a:cubicBezTo>
                                      <a:cubicBezTo>
                                        <a:pt x="1261179" y="928641"/>
                                        <a:pt x="1253559" y="926101"/>
                                        <a:pt x="1257369" y="915941"/>
                                      </a:cubicBezTo>
                                      <a:cubicBezTo>
                                        <a:pt x="1261179" y="905781"/>
                                        <a:pt x="1271339" y="904511"/>
                                        <a:pt x="1276419" y="890541"/>
                                      </a:cubicBezTo>
                                      <a:cubicBezTo>
                                        <a:pt x="1281499" y="876571"/>
                                        <a:pt x="1268799" y="857521"/>
                                        <a:pt x="1282769" y="846091"/>
                                      </a:cubicBezTo>
                                      <a:cubicBezTo>
                                        <a:pt x="1296739" y="834661"/>
                                        <a:pt x="1325949" y="833391"/>
                                        <a:pt x="1346269" y="833391"/>
                                      </a:cubicBezTo>
                                      <a:cubicBezTo>
                                        <a:pt x="1366589" y="833391"/>
                                        <a:pt x="1372939" y="839741"/>
                                        <a:pt x="1384369" y="846091"/>
                                      </a:cubicBezTo>
                                      <a:cubicBezTo>
                                        <a:pt x="1395799" y="852441"/>
                                        <a:pt x="1399609" y="854981"/>
                                        <a:pt x="1403419" y="865141"/>
                                      </a:cubicBezTo>
                                      <a:cubicBezTo>
                                        <a:pt x="1407229" y="875301"/>
                                        <a:pt x="1398339" y="886731"/>
                                        <a:pt x="1403419" y="896891"/>
                                      </a:cubicBezTo>
                                      <a:cubicBezTo>
                                        <a:pt x="1408499" y="907051"/>
                                        <a:pt x="1409769" y="919751"/>
                                        <a:pt x="1428819" y="915941"/>
                                      </a:cubicBezTo>
                                      <a:cubicBezTo>
                                        <a:pt x="1447869" y="912131"/>
                                        <a:pt x="1496129" y="890541"/>
                                        <a:pt x="1498669" y="877841"/>
                                      </a:cubicBezTo>
                                      <a:cubicBezTo>
                                        <a:pt x="1501209" y="865141"/>
                                        <a:pt x="1446599" y="861331"/>
                                        <a:pt x="1441519" y="852441"/>
                                      </a:cubicBezTo>
                                      <a:cubicBezTo>
                                        <a:pt x="1436439" y="843551"/>
                                        <a:pt x="1461839" y="838471"/>
                                        <a:pt x="1473269" y="833391"/>
                                      </a:cubicBezTo>
                                      <a:cubicBezTo>
                                        <a:pt x="1484699" y="828311"/>
                                        <a:pt x="1485969" y="830851"/>
                                        <a:pt x="1498669" y="827041"/>
                                      </a:cubicBezTo>
                                      <a:cubicBezTo>
                                        <a:pt x="1511369" y="823231"/>
                                        <a:pt x="1516449" y="820691"/>
                                        <a:pt x="1536769" y="814341"/>
                                      </a:cubicBezTo>
                                      <a:cubicBezTo>
                                        <a:pt x="1557089" y="807991"/>
                                        <a:pt x="1586299" y="794021"/>
                                        <a:pt x="1600269" y="795291"/>
                                      </a:cubicBezTo>
                                      <a:cubicBezTo>
                                        <a:pt x="1614239" y="796561"/>
                                        <a:pt x="1618049" y="806721"/>
                                        <a:pt x="1606619" y="820691"/>
                                      </a:cubicBezTo>
                                      <a:cubicBezTo>
                                        <a:pt x="1595189" y="834661"/>
                                        <a:pt x="1560899" y="851171"/>
                                        <a:pt x="1543119" y="865141"/>
                                      </a:cubicBezTo>
                                      <a:cubicBezTo>
                                        <a:pt x="1525339" y="879111"/>
                                        <a:pt x="1522799" y="881651"/>
                                        <a:pt x="1517719" y="890541"/>
                                      </a:cubicBezTo>
                                      <a:cubicBezTo>
                                        <a:pt x="1512639" y="899431"/>
                                        <a:pt x="1510099" y="905781"/>
                                        <a:pt x="1517719" y="909591"/>
                                      </a:cubicBezTo>
                                      <a:cubicBezTo>
                                        <a:pt x="1525339" y="913401"/>
                                        <a:pt x="1541849" y="908321"/>
                                        <a:pt x="1555819" y="909591"/>
                                      </a:cubicBezTo>
                                      <a:cubicBezTo>
                                        <a:pt x="1569789" y="910861"/>
                                        <a:pt x="1578679" y="909591"/>
                                        <a:pt x="1587569" y="915941"/>
                                      </a:cubicBezTo>
                                      <a:cubicBezTo>
                                        <a:pt x="1596459" y="922291"/>
                                        <a:pt x="1592649" y="934991"/>
                                        <a:pt x="1600269" y="941341"/>
                                      </a:cubicBezTo>
                                      <a:cubicBezTo>
                                        <a:pt x="1607889" y="947691"/>
                                        <a:pt x="1615509" y="943881"/>
                                        <a:pt x="1625669" y="947691"/>
                                      </a:cubicBezTo>
                                      <a:cubicBezTo>
                                        <a:pt x="1635829" y="951501"/>
                                        <a:pt x="1639639" y="951501"/>
                                        <a:pt x="1651069" y="960391"/>
                                      </a:cubicBezTo>
                                      <a:cubicBezTo>
                                        <a:pt x="1662499" y="969281"/>
                                        <a:pt x="1679009" y="978171"/>
                                        <a:pt x="1682819" y="992141"/>
                                      </a:cubicBezTo>
                                      <a:cubicBezTo>
                                        <a:pt x="1686629" y="1006111"/>
                                        <a:pt x="1682819" y="1021351"/>
                                        <a:pt x="1670119" y="1030241"/>
                                      </a:cubicBezTo>
                                      <a:cubicBezTo>
                                        <a:pt x="1657419" y="1039131"/>
                                        <a:pt x="1639639" y="1035321"/>
                                        <a:pt x="1619319" y="1036591"/>
                                      </a:cubicBezTo>
                                      <a:cubicBezTo>
                                        <a:pt x="1598999" y="1037861"/>
                                        <a:pt x="1588839" y="1037861"/>
                                        <a:pt x="1568519" y="1036591"/>
                                      </a:cubicBezTo>
                                      <a:cubicBezTo>
                                        <a:pt x="1548199" y="1035321"/>
                                        <a:pt x="1534229" y="1030241"/>
                                        <a:pt x="1517719" y="1030241"/>
                                      </a:cubicBezTo>
                                      <a:cubicBezTo>
                                        <a:pt x="1501209" y="1030241"/>
                                        <a:pt x="1496129" y="1041671"/>
                                        <a:pt x="1485969" y="1036591"/>
                                      </a:cubicBezTo>
                                      <a:cubicBezTo>
                                        <a:pt x="1475809" y="1031511"/>
                                        <a:pt x="1477079" y="1012461"/>
                                        <a:pt x="1466919" y="1004841"/>
                                      </a:cubicBezTo>
                                      <a:cubicBezTo>
                                        <a:pt x="1456759" y="997221"/>
                                        <a:pt x="1447869" y="998491"/>
                                        <a:pt x="1435169" y="998491"/>
                                      </a:cubicBezTo>
                                      <a:cubicBezTo>
                                        <a:pt x="1422469" y="998491"/>
                                        <a:pt x="1409769" y="1001031"/>
                                        <a:pt x="1403419" y="1004841"/>
                                      </a:cubicBezTo>
                                      <a:cubicBezTo>
                                        <a:pt x="1397069" y="1008651"/>
                                        <a:pt x="1413579" y="1015001"/>
                                        <a:pt x="1403419" y="1017541"/>
                                      </a:cubicBezTo>
                                      <a:cubicBezTo>
                                        <a:pt x="1393259" y="1020081"/>
                                        <a:pt x="1364049" y="1015001"/>
                                        <a:pt x="1352619" y="1017541"/>
                                      </a:cubicBezTo>
                                      <a:cubicBezTo>
                                        <a:pt x="1341189" y="1020081"/>
                                        <a:pt x="1356429" y="1031511"/>
                                        <a:pt x="1346269" y="1030241"/>
                                      </a:cubicBezTo>
                                      <a:cubicBezTo>
                                        <a:pt x="1336109" y="1028971"/>
                                        <a:pt x="1315789" y="1012461"/>
                                        <a:pt x="1301819" y="1011191"/>
                                      </a:cubicBezTo>
                                      <a:cubicBezTo>
                                        <a:pt x="1287849" y="1009921"/>
                                        <a:pt x="1282769" y="1018811"/>
                                        <a:pt x="1276419" y="1023891"/>
                                      </a:cubicBezTo>
                                      <a:cubicBezTo>
                                        <a:pt x="1270069" y="1028971"/>
                                        <a:pt x="1275149" y="1030241"/>
                                        <a:pt x="1270069" y="1036591"/>
                                      </a:cubicBezTo>
                                      <a:cubicBezTo>
                                        <a:pt x="1264989" y="1042941"/>
                                        <a:pt x="1261179" y="1049291"/>
                                        <a:pt x="1251019" y="1055641"/>
                                      </a:cubicBezTo>
                                      <a:cubicBezTo>
                                        <a:pt x="1240859" y="1061991"/>
                                        <a:pt x="1231969" y="1060721"/>
                                        <a:pt x="1219269" y="1068341"/>
                                      </a:cubicBezTo>
                                      <a:cubicBezTo>
                                        <a:pt x="1206569" y="1075961"/>
                                        <a:pt x="1193234" y="1088661"/>
                                        <a:pt x="1187519" y="1093741"/>
                                      </a:cubicBezTo>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8" name="任意多边形 367"/>
                                <p:cNvSpPr/>
                                <p:nvPr/>
                              </p:nvSpPr>
                              <p:spPr>
                                <a:xfrm>
                                  <a:off x="8656" y="2474"/>
                                  <a:ext cx="407" cy="595"/>
                                </a:xfrm>
                                <a:custGeom>
                                  <a:avLst/>
                                  <a:gdLst>
                                    <a:gd name="connisteX0" fmla="*/ 49074 w 258573"/>
                                    <a:gd name="connsiteY0" fmla="*/ 376765 h 378028"/>
                                    <a:gd name="connisteX1" fmla="*/ 93524 w 258573"/>
                                    <a:gd name="connsiteY1" fmla="*/ 363430 h 378028"/>
                                    <a:gd name="connisteX2" fmla="*/ 106224 w 258573"/>
                                    <a:gd name="connsiteY2" fmla="*/ 341205 h 378028"/>
                                    <a:gd name="connisteX3" fmla="*/ 141784 w 258573"/>
                                    <a:gd name="connsiteY3" fmla="*/ 341205 h 378028"/>
                                    <a:gd name="connisteX4" fmla="*/ 159564 w 258573"/>
                                    <a:gd name="connsiteY4" fmla="*/ 354540 h 378028"/>
                                    <a:gd name="connisteX5" fmla="*/ 190679 w 258573"/>
                                    <a:gd name="connsiteY5" fmla="*/ 341205 h 378028"/>
                                    <a:gd name="connisteX6" fmla="*/ 195124 w 258573"/>
                                    <a:gd name="connsiteY6" fmla="*/ 323425 h 378028"/>
                                    <a:gd name="connisteX7" fmla="*/ 226239 w 258573"/>
                                    <a:gd name="connsiteY7" fmla="*/ 323425 h 378028"/>
                                    <a:gd name="connisteX8" fmla="*/ 230684 w 258573"/>
                                    <a:gd name="connsiteY8" fmla="*/ 305645 h 378028"/>
                                    <a:gd name="connisteX9" fmla="*/ 257354 w 258573"/>
                                    <a:gd name="connsiteY9" fmla="*/ 270085 h 378028"/>
                                    <a:gd name="connisteX10" fmla="*/ 248464 w 258573"/>
                                    <a:gd name="connsiteY10" fmla="*/ 256750 h 378028"/>
                                    <a:gd name="connisteX11" fmla="*/ 221794 w 258573"/>
                                    <a:gd name="connsiteY11" fmla="*/ 256750 h 378028"/>
                                    <a:gd name="connisteX12" fmla="*/ 199569 w 258573"/>
                                    <a:gd name="connsiteY12" fmla="*/ 270085 h 378028"/>
                                    <a:gd name="connisteX13" fmla="*/ 199569 w 258573"/>
                                    <a:gd name="connsiteY13" fmla="*/ 226270 h 378028"/>
                                    <a:gd name="connisteX14" fmla="*/ 181789 w 258573"/>
                                    <a:gd name="connsiteY14" fmla="*/ 190710 h 378028"/>
                                    <a:gd name="connisteX15" fmla="*/ 159564 w 258573"/>
                                    <a:gd name="connsiteY15" fmla="*/ 190710 h 378028"/>
                                    <a:gd name="connisteX16" fmla="*/ 164009 w 258573"/>
                                    <a:gd name="connsiteY16" fmla="*/ 159595 h 378028"/>
                                    <a:gd name="connisteX17" fmla="*/ 132894 w 258573"/>
                                    <a:gd name="connsiteY17" fmla="*/ 155150 h 378028"/>
                                    <a:gd name="connisteX18" fmla="*/ 102414 w 258573"/>
                                    <a:gd name="connsiteY18" fmla="*/ 124035 h 378028"/>
                                    <a:gd name="connisteX19" fmla="*/ 124004 w 258573"/>
                                    <a:gd name="connsiteY19" fmla="*/ 92920 h 378028"/>
                                    <a:gd name="connisteX20" fmla="*/ 124004 w 258573"/>
                                    <a:gd name="connsiteY20" fmla="*/ 70695 h 378028"/>
                                    <a:gd name="connisteX21" fmla="*/ 102414 w 258573"/>
                                    <a:gd name="connsiteY21" fmla="*/ 53550 h 378028"/>
                                    <a:gd name="connisteX22" fmla="*/ 71299 w 258573"/>
                                    <a:gd name="connsiteY22" fmla="*/ 40215 h 378028"/>
                                    <a:gd name="connisteX23" fmla="*/ 89079 w 258573"/>
                                    <a:gd name="connsiteY23" fmla="*/ 17990 h 378028"/>
                                    <a:gd name="connisteX24" fmla="*/ 62409 w 258573"/>
                                    <a:gd name="connsiteY24" fmla="*/ 210 h 378028"/>
                                    <a:gd name="connisteX25" fmla="*/ 26849 w 258573"/>
                                    <a:gd name="connsiteY25" fmla="*/ 26880 h 378028"/>
                                    <a:gd name="connisteX26" fmla="*/ 13514 w 258573"/>
                                    <a:gd name="connsiteY26" fmla="*/ 70695 h 378028"/>
                                    <a:gd name="connisteX27" fmla="*/ 179 w 258573"/>
                                    <a:gd name="connsiteY27" fmla="*/ 84030 h 378028"/>
                                    <a:gd name="connisteX28" fmla="*/ 9069 w 258573"/>
                                    <a:gd name="connsiteY28" fmla="*/ 110700 h 378028"/>
                                    <a:gd name="connisteX29" fmla="*/ 44629 w 258573"/>
                                    <a:gd name="connsiteY29" fmla="*/ 150705 h 378028"/>
                                    <a:gd name="connisteX30" fmla="*/ 62409 w 258573"/>
                                    <a:gd name="connsiteY30" fmla="*/ 177375 h 378028"/>
                                    <a:gd name="connisteX31" fmla="*/ 80189 w 258573"/>
                                    <a:gd name="connsiteY31" fmla="*/ 177375 h 378028"/>
                                    <a:gd name="connisteX32" fmla="*/ 89079 w 258573"/>
                                    <a:gd name="connsiteY32" fmla="*/ 217380 h 378028"/>
                                    <a:gd name="connisteX33" fmla="*/ 84634 w 258573"/>
                                    <a:gd name="connsiteY33" fmla="*/ 248495 h 378028"/>
                                    <a:gd name="connisteX34" fmla="*/ 66854 w 258573"/>
                                    <a:gd name="connsiteY34" fmla="*/ 256750 h 378028"/>
                                    <a:gd name="connisteX35" fmla="*/ 57964 w 258573"/>
                                    <a:gd name="connsiteY35" fmla="*/ 283420 h 378028"/>
                                    <a:gd name="connisteX36" fmla="*/ 66854 w 258573"/>
                                    <a:gd name="connsiteY36" fmla="*/ 332315 h 378028"/>
                                    <a:gd name="connisteX37" fmla="*/ 80189 w 258573"/>
                                    <a:gd name="connsiteY37" fmla="*/ 336760 h 378028"/>
                                    <a:gd name="connisteX38" fmla="*/ 49074 w 258573"/>
                                    <a:gd name="connsiteY38" fmla="*/ 376765 h 378028"/>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Lst>
                                  <a:rect l="l" t="t" r="r" b="b"/>
                                  <a:pathLst>
                                    <a:path w="258574" h="378028">
                                      <a:moveTo>
                                        <a:pt x="49074" y="376766"/>
                                      </a:moveTo>
                                      <a:cubicBezTo>
                                        <a:pt x="51614" y="381846"/>
                                        <a:pt x="82094" y="370416"/>
                                        <a:pt x="93524" y="363431"/>
                                      </a:cubicBezTo>
                                      <a:cubicBezTo>
                                        <a:pt x="104954" y="356446"/>
                                        <a:pt x="96699" y="345651"/>
                                        <a:pt x="106224" y="341206"/>
                                      </a:cubicBezTo>
                                      <a:cubicBezTo>
                                        <a:pt x="115749" y="336761"/>
                                        <a:pt x="130989" y="338666"/>
                                        <a:pt x="141784" y="341206"/>
                                      </a:cubicBezTo>
                                      <a:cubicBezTo>
                                        <a:pt x="152579" y="343746"/>
                                        <a:pt x="150039" y="354541"/>
                                        <a:pt x="159564" y="354541"/>
                                      </a:cubicBezTo>
                                      <a:cubicBezTo>
                                        <a:pt x="169089" y="354541"/>
                                        <a:pt x="183694" y="347556"/>
                                        <a:pt x="190679" y="341206"/>
                                      </a:cubicBezTo>
                                      <a:cubicBezTo>
                                        <a:pt x="197664" y="334856"/>
                                        <a:pt x="188139" y="327236"/>
                                        <a:pt x="195124" y="323426"/>
                                      </a:cubicBezTo>
                                      <a:cubicBezTo>
                                        <a:pt x="202109" y="319616"/>
                                        <a:pt x="219254" y="327236"/>
                                        <a:pt x="226239" y="323426"/>
                                      </a:cubicBezTo>
                                      <a:cubicBezTo>
                                        <a:pt x="233224" y="319616"/>
                                        <a:pt x="224334" y="316441"/>
                                        <a:pt x="230684" y="305646"/>
                                      </a:cubicBezTo>
                                      <a:cubicBezTo>
                                        <a:pt x="237034" y="294851"/>
                                        <a:pt x="253544" y="279611"/>
                                        <a:pt x="257354" y="270086"/>
                                      </a:cubicBezTo>
                                      <a:cubicBezTo>
                                        <a:pt x="261164" y="260561"/>
                                        <a:pt x="255449" y="259291"/>
                                        <a:pt x="248464" y="256751"/>
                                      </a:cubicBezTo>
                                      <a:cubicBezTo>
                                        <a:pt x="241479" y="254211"/>
                                        <a:pt x="231319" y="254211"/>
                                        <a:pt x="221794" y="256751"/>
                                      </a:cubicBezTo>
                                      <a:cubicBezTo>
                                        <a:pt x="212269" y="259291"/>
                                        <a:pt x="204014" y="276436"/>
                                        <a:pt x="199569" y="270086"/>
                                      </a:cubicBezTo>
                                      <a:cubicBezTo>
                                        <a:pt x="195124" y="263736"/>
                                        <a:pt x="203379" y="242146"/>
                                        <a:pt x="199569" y="226271"/>
                                      </a:cubicBezTo>
                                      <a:cubicBezTo>
                                        <a:pt x="195759" y="210396"/>
                                        <a:pt x="190044" y="197696"/>
                                        <a:pt x="181789" y="190711"/>
                                      </a:cubicBezTo>
                                      <a:cubicBezTo>
                                        <a:pt x="173534" y="183726"/>
                                        <a:pt x="163374" y="197061"/>
                                        <a:pt x="159564" y="190711"/>
                                      </a:cubicBezTo>
                                      <a:cubicBezTo>
                                        <a:pt x="155754" y="184361"/>
                                        <a:pt x="169089" y="166581"/>
                                        <a:pt x="164009" y="159596"/>
                                      </a:cubicBezTo>
                                      <a:cubicBezTo>
                                        <a:pt x="158929" y="152611"/>
                                        <a:pt x="144959" y="162136"/>
                                        <a:pt x="132894" y="155151"/>
                                      </a:cubicBezTo>
                                      <a:cubicBezTo>
                                        <a:pt x="120829" y="148166"/>
                                        <a:pt x="104319" y="136736"/>
                                        <a:pt x="102414" y="124036"/>
                                      </a:cubicBezTo>
                                      <a:cubicBezTo>
                                        <a:pt x="100509" y="111336"/>
                                        <a:pt x="119559" y="103716"/>
                                        <a:pt x="124004" y="92921"/>
                                      </a:cubicBezTo>
                                      <a:cubicBezTo>
                                        <a:pt x="128449" y="82126"/>
                                        <a:pt x="128449" y="78316"/>
                                        <a:pt x="124004" y="70696"/>
                                      </a:cubicBezTo>
                                      <a:cubicBezTo>
                                        <a:pt x="119559" y="63076"/>
                                        <a:pt x="113209" y="59901"/>
                                        <a:pt x="102414" y="53551"/>
                                      </a:cubicBezTo>
                                      <a:cubicBezTo>
                                        <a:pt x="91619" y="47201"/>
                                        <a:pt x="73839" y="47201"/>
                                        <a:pt x="71299" y="40216"/>
                                      </a:cubicBezTo>
                                      <a:cubicBezTo>
                                        <a:pt x="68759" y="33231"/>
                                        <a:pt x="90984" y="26246"/>
                                        <a:pt x="89079" y="17991"/>
                                      </a:cubicBezTo>
                                      <a:cubicBezTo>
                                        <a:pt x="87174" y="9736"/>
                                        <a:pt x="75109" y="-1694"/>
                                        <a:pt x="62409" y="211"/>
                                      </a:cubicBezTo>
                                      <a:cubicBezTo>
                                        <a:pt x="49709" y="2116"/>
                                        <a:pt x="36374" y="12911"/>
                                        <a:pt x="26849" y="26881"/>
                                      </a:cubicBezTo>
                                      <a:cubicBezTo>
                                        <a:pt x="17324" y="40851"/>
                                        <a:pt x="18594" y="59266"/>
                                        <a:pt x="13514" y="70696"/>
                                      </a:cubicBezTo>
                                      <a:cubicBezTo>
                                        <a:pt x="8434" y="82126"/>
                                        <a:pt x="814" y="75776"/>
                                        <a:pt x="179" y="84031"/>
                                      </a:cubicBezTo>
                                      <a:cubicBezTo>
                                        <a:pt x="-456" y="92286"/>
                                        <a:pt x="179" y="97366"/>
                                        <a:pt x="9069" y="110701"/>
                                      </a:cubicBezTo>
                                      <a:cubicBezTo>
                                        <a:pt x="17959" y="124036"/>
                                        <a:pt x="33834" y="137371"/>
                                        <a:pt x="44629" y="150706"/>
                                      </a:cubicBezTo>
                                      <a:cubicBezTo>
                                        <a:pt x="55424" y="164041"/>
                                        <a:pt x="55424" y="172296"/>
                                        <a:pt x="62409" y="177376"/>
                                      </a:cubicBezTo>
                                      <a:cubicBezTo>
                                        <a:pt x="69394" y="182456"/>
                                        <a:pt x="75109" y="169121"/>
                                        <a:pt x="80189" y="177376"/>
                                      </a:cubicBezTo>
                                      <a:cubicBezTo>
                                        <a:pt x="85269" y="185631"/>
                                        <a:pt x="88444" y="203411"/>
                                        <a:pt x="89079" y="217381"/>
                                      </a:cubicBezTo>
                                      <a:cubicBezTo>
                                        <a:pt x="89714" y="231351"/>
                                        <a:pt x="89079" y="240876"/>
                                        <a:pt x="84634" y="248496"/>
                                      </a:cubicBezTo>
                                      <a:cubicBezTo>
                                        <a:pt x="80189" y="256116"/>
                                        <a:pt x="71934" y="249766"/>
                                        <a:pt x="66854" y="256751"/>
                                      </a:cubicBezTo>
                                      <a:cubicBezTo>
                                        <a:pt x="61774" y="263736"/>
                                        <a:pt x="57964" y="268181"/>
                                        <a:pt x="57964" y="283421"/>
                                      </a:cubicBezTo>
                                      <a:cubicBezTo>
                                        <a:pt x="57964" y="298661"/>
                                        <a:pt x="62409" y="321521"/>
                                        <a:pt x="66854" y="332316"/>
                                      </a:cubicBezTo>
                                      <a:cubicBezTo>
                                        <a:pt x="71299" y="343111"/>
                                        <a:pt x="83999" y="327871"/>
                                        <a:pt x="80189" y="336761"/>
                                      </a:cubicBezTo>
                                      <a:cubicBezTo>
                                        <a:pt x="76379" y="345651"/>
                                        <a:pt x="46534" y="371686"/>
                                        <a:pt x="49074" y="376766"/>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9" name="任意多边形 368"/>
                                <p:cNvSpPr/>
                                <p:nvPr/>
                              </p:nvSpPr>
                              <p:spPr>
                                <a:xfrm>
                                  <a:off x="8461" y="2734"/>
                                  <a:ext cx="217" cy="257"/>
                                </a:xfrm>
                                <a:custGeom>
                                  <a:avLst/>
                                  <a:gdLst>
                                    <a:gd name="connisteX0" fmla="*/ 39548 w 137724"/>
                                    <a:gd name="connsiteY0" fmla="*/ 162718 h 163369"/>
                                    <a:gd name="connisteX1" fmla="*/ 70663 w 137724"/>
                                    <a:gd name="connsiteY1" fmla="*/ 144938 h 163369"/>
                                    <a:gd name="connisteX2" fmla="*/ 110668 w 137724"/>
                                    <a:gd name="connsiteY2" fmla="*/ 149383 h 163369"/>
                                    <a:gd name="connisteX3" fmla="*/ 132893 w 137724"/>
                                    <a:gd name="connsiteY3" fmla="*/ 113823 h 163369"/>
                                    <a:gd name="connisteX4" fmla="*/ 128448 w 137724"/>
                                    <a:gd name="connsiteY4" fmla="*/ 61118 h 163369"/>
                                    <a:gd name="connisteX5" fmla="*/ 137338 w 137724"/>
                                    <a:gd name="connsiteY5" fmla="*/ 25558 h 163369"/>
                                    <a:gd name="connisteX6" fmla="*/ 115113 w 137724"/>
                                    <a:gd name="connsiteY6" fmla="*/ 3333 h 163369"/>
                                    <a:gd name="connisteX7" fmla="*/ 66218 w 137724"/>
                                    <a:gd name="connsiteY7" fmla="*/ 3333 h 163369"/>
                                    <a:gd name="connisteX8" fmla="*/ 48438 w 137724"/>
                                    <a:gd name="connsiteY8" fmla="*/ 25558 h 163369"/>
                                    <a:gd name="connisteX9" fmla="*/ 17958 w 137724"/>
                                    <a:gd name="connsiteY9" fmla="*/ 25558 h 163369"/>
                                    <a:gd name="connisteX10" fmla="*/ 13513 w 137724"/>
                                    <a:gd name="connsiteY10" fmla="*/ 61118 h 163369"/>
                                    <a:gd name="connisteX11" fmla="*/ 17958 w 137724"/>
                                    <a:gd name="connsiteY11" fmla="*/ 91598 h 163369"/>
                                    <a:gd name="connisteX12" fmla="*/ 26848 w 137724"/>
                                    <a:gd name="connsiteY12" fmla="*/ 104933 h 163369"/>
                                    <a:gd name="connisteX13" fmla="*/ 178 w 137724"/>
                                    <a:gd name="connsiteY13" fmla="*/ 122713 h 163369"/>
                                    <a:gd name="connisteX14" fmla="*/ 39548 w 137724"/>
                                    <a:gd name="connsiteY14" fmla="*/ 162718 h 163369"/>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Lst>
                                  <a:rect l="l" t="t" r="r" b="b"/>
                                  <a:pathLst>
                                    <a:path w="137724" h="163370">
                                      <a:moveTo>
                                        <a:pt x="39548" y="162719"/>
                                      </a:moveTo>
                                      <a:cubicBezTo>
                                        <a:pt x="53518" y="167164"/>
                                        <a:pt x="56693" y="147479"/>
                                        <a:pt x="70663" y="144939"/>
                                      </a:cubicBezTo>
                                      <a:cubicBezTo>
                                        <a:pt x="84633" y="142399"/>
                                        <a:pt x="97968" y="155734"/>
                                        <a:pt x="110668" y="149384"/>
                                      </a:cubicBezTo>
                                      <a:cubicBezTo>
                                        <a:pt x="123368" y="143034"/>
                                        <a:pt x="129083" y="131604"/>
                                        <a:pt x="132893" y="113824"/>
                                      </a:cubicBezTo>
                                      <a:cubicBezTo>
                                        <a:pt x="136703" y="96044"/>
                                        <a:pt x="127813" y="78899"/>
                                        <a:pt x="128448" y="61119"/>
                                      </a:cubicBezTo>
                                      <a:cubicBezTo>
                                        <a:pt x="129083" y="43339"/>
                                        <a:pt x="139878" y="36989"/>
                                        <a:pt x="137338" y="25559"/>
                                      </a:cubicBezTo>
                                      <a:cubicBezTo>
                                        <a:pt x="134798" y="14129"/>
                                        <a:pt x="129083" y="7779"/>
                                        <a:pt x="115113" y="3334"/>
                                      </a:cubicBezTo>
                                      <a:cubicBezTo>
                                        <a:pt x="101143" y="-1111"/>
                                        <a:pt x="79553" y="-1111"/>
                                        <a:pt x="66218" y="3334"/>
                                      </a:cubicBezTo>
                                      <a:cubicBezTo>
                                        <a:pt x="52883" y="7779"/>
                                        <a:pt x="57963" y="21114"/>
                                        <a:pt x="48438" y="25559"/>
                                      </a:cubicBezTo>
                                      <a:cubicBezTo>
                                        <a:pt x="38913" y="30004"/>
                                        <a:pt x="24943" y="18574"/>
                                        <a:pt x="17958" y="25559"/>
                                      </a:cubicBezTo>
                                      <a:cubicBezTo>
                                        <a:pt x="10973" y="32544"/>
                                        <a:pt x="13513" y="47784"/>
                                        <a:pt x="13513" y="61119"/>
                                      </a:cubicBezTo>
                                      <a:cubicBezTo>
                                        <a:pt x="13513" y="74454"/>
                                        <a:pt x="15418" y="82709"/>
                                        <a:pt x="17958" y="91599"/>
                                      </a:cubicBezTo>
                                      <a:cubicBezTo>
                                        <a:pt x="20498" y="100489"/>
                                        <a:pt x="30658" y="98584"/>
                                        <a:pt x="26848" y="104934"/>
                                      </a:cubicBezTo>
                                      <a:cubicBezTo>
                                        <a:pt x="23038" y="111284"/>
                                        <a:pt x="-2362" y="111284"/>
                                        <a:pt x="178" y="122714"/>
                                      </a:cubicBezTo>
                                      <a:cubicBezTo>
                                        <a:pt x="2718" y="134144"/>
                                        <a:pt x="25578" y="158274"/>
                                        <a:pt x="39548" y="162719"/>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0" name="任意多边形 369"/>
                                <p:cNvSpPr/>
                                <p:nvPr/>
                              </p:nvSpPr>
                              <p:spPr>
                                <a:xfrm>
                                  <a:off x="11610" y="1330"/>
                                  <a:ext cx="364" cy="256"/>
                                </a:xfrm>
                                <a:custGeom>
                                  <a:avLst/>
                                  <a:gdLst>
                                    <a:gd name="connisteX0" fmla="*/ 12551 w 231052"/>
                                    <a:gd name="connsiteY0" fmla="*/ 99231 h 162268"/>
                                    <a:gd name="connisteX1" fmla="*/ 74146 w 231052"/>
                                    <a:gd name="connsiteY1" fmla="*/ 112566 h 162268"/>
                                    <a:gd name="connisteX2" fmla="*/ 74146 w 231052"/>
                                    <a:gd name="connsiteY2" fmla="*/ 148126 h 162268"/>
                                    <a:gd name="connisteX3" fmla="*/ 131931 w 231052"/>
                                    <a:gd name="connsiteY3" fmla="*/ 148126 h 162268"/>
                                    <a:gd name="connisteX4" fmla="*/ 171936 w 231052"/>
                                    <a:gd name="connsiteY4" fmla="*/ 161461 h 162268"/>
                                    <a:gd name="connisteX5" fmla="*/ 194161 w 231052"/>
                                    <a:gd name="connsiteY5" fmla="*/ 125901 h 162268"/>
                                    <a:gd name="connisteX6" fmla="*/ 229721 w 231052"/>
                                    <a:gd name="connsiteY6" fmla="*/ 121456 h 162268"/>
                                    <a:gd name="connisteX7" fmla="*/ 154156 w 231052"/>
                                    <a:gd name="connsiteY7" fmla="*/ 103676 h 162268"/>
                                    <a:gd name="connisteX8" fmla="*/ 154156 w 231052"/>
                                    <a:gd name="connsiteY8" fmla="*/ 55416 h 162268"/>
                                    <a:gd name="connisteX9" fmla="*/ 180826 w 231052"/>
                                    <a:gd name="connsiteY9" fmla="*/ 6521 h 162268"/>
                                    <a:gd name="connisteX10" fmla="*/ 127486 w 231052"/>
                                    <a:gd name="connsiteY10" fmla="*/ 2076 h 162268"/>
                                    <a:gd name="connisteX11" fmla="*/ 69701 w 231052"/>
                                    <a:gd name="connsiteY11" fmla="*/ 10966 h 162268"/>
                                    <a:gd name="connisteX12" fmla="*/ 43666 w 231052"/>
                                    <a:gd name="connsiteY12" fmla="*/ 33191 h 162268"/>
                                    <a:gd name="connisteX13" fmla="*/ 3661 w 231052"/>
                                    <a:gd name="connsiteY13" fmla="*/ 55416 h 162268"/>
                                    <a:gd name="connisteX14" fmla="*/ 12551 w 231052"/>
                                    <a:gd name="connsiteY14" fmla="*/ 99231 h 162268"/>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Lst>
                                  <a:rect l="l" t="t" r="r" b="b"/>
                                  <a:pathLst>
                                    <a:path w="231053" h="162269">
                                      <a:moveTo>
                                        <a:pt x="12552" y="99232"/>
                                      </a:moveTo>
                                      <a:cubicBezTo>
                                        <a:pt x="26522" y="110662"/>
                                        <a:pt x="62082" y="103042"/>
                                        <a:pt x="74147" y="112567"/>
                                      </a:cubicBezTo>
                                      <a:cubicBezTo>
                                        <a:pt x="86212" y="122092"/>
                                        <a:pt x="62717" y="141142"/>
                                        <a:pt x="74147" y="148127"/>
                                      </a:cubicBezTo>
                                      <a:cubicBezTo>
                                        <a:pt x="85577" y="155112"/>
                                        <a:pt x="112247" y="145587"/>
                                        <a:pt x="131932" y="148127"/>
                                      </a:cubicBezTo>
                                      <a:cubicBezTo>
                                        <a:pt x="151617" y="150667"/>
                                        <a:pt x="159237" y="165907"/>
                                        <a:pt x="171937" y="161462"/>
                                      </a:cubicBezTo>
                                      <a:cubicBezTo>
                                        <a:pt x="184637" y="157017"/>
                                        <a:pt x="182732" y="134157"/>
                                        <a:pt x="194162" y="125902"/>
                                      </a:cubicBezTo>
                                      <a:cubicBezTo>
                                        <a:pt x="205592" y="117647"/>
                                        <a:pt x="237977" y="125902"/>
                                        <a:pt x="229722" y="121457"/>
                                      </a:cubicBezTo>
                                      <a:cubicBezTo>
                                        <a:pt x="221467" y="117012"/>
                                        <a:pt x="169397" y="117012"/>
                                        <a:pt x="154157" y="103677"/>
                                      </a:cubicBezTo>
                                      <a:cubicBezTo>
                                        <a:pt x="138917" y="90342"/>
                                        <a:pt x="149077" y="75102"/>
                                        <a:pt x="154157" y="55417"/>
                                      </a:cubicBezTo>
                                      <a:cubicBezTo>
                                        <a:pt x="159237" y="35732"/>
                                        <a:pt x="185907" y="17317"/>
                                        <a:pt x="180827" y="6522"/>
                                      </a:cubicBezTo>
                                      <a:cubicBezTo>
                                        <a:pt x="175747" y="-4273"/>
                                        <a:pt x="149712" y="1442"/>
                                        <a:pt x="127487" y="2077"/>
                                      </a:cubicBezTo>
                                      <a:cubicBezTo>
                                        <a:pt x="105262" y="2712"/>
                                        <a:pt x="86212" y="4617"/>
                                        <a:pt x="69702" y="10967"/>
                                      </a:cubicBezTo>
                                      <a:cubicBezTo>
                                        <a:pt x="53192" y="17317"/>
                                        <a:pt x="57002" y="24302"/>
                                        <a:pt x="43667" y="33192"/>
                                      </a:cubicBezTo>
                                      <a:cubicBezTo>
                                        <a:pt x="30332" y="42082"/>
                                        <a:pt x="10012" y="42082"/>
                                        <a:pt x="3662" y="55417"/>
                                      </a:cubicBezTo>
                                      <a:cubicBezTo>
                                        <a:pt x="-2688" y="68752"/>
                                        <a:pt x="-1418" y="87802"/>
                                        <a:pt x="12552" y="99232"/>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grpSp>
                </p:grpSp>
                <p:grpSp>
                  <p:nvGrpSpPr>
                    <p:cNvPr id="40" name="组合 370"/>
                    <p:cNvGrpSpPr/>
                    <p:nvPr/>
                  </p:nvGrpSpPr>
                  <p:grpSpPr>
                    <a:xfrm>
                      <a:off x="11480" y="1202"/>
                      <a:ext cx="7688" cy="7226"/>
                      <a:chOff x="11480" y="1202"/>
                      <a:chExt cx="7688" cy="7226"/>
                    </a:xfrm>
                    <a:grpFill/>
                  </p:grpSpPr>
                  <p:grpSp>
                    <p:nvGrpSpPr>
                      <p:cNvPr id="41" name="组合 371"/>
                      <p:cNvGrpSpPr/>
                      <p:nvPr/>
                    </p:nvGrpSpPr>
                    <p:grpSpPr>
                      <a:xfrm>
                        <a:off x="13149" y="4468"/>
                        <a:ext cx="2325" cy="995"/>
                        <a:chOff x="13149" y="4468"/>
                        <a:chExt cx="2325" cy="995"/>
                      </a:xfrm>
                      <a:grpFill/>
                    </p:grpSpPr>
                    <p:sp>
                      <p:nvSpPr>
                        <p:cNvPr id="373" name="任意多边形 372"/>
                        <p:cNvSpPr/>
                        <p:nvPr/>
                      </p:nvSpPr>
                      <p:spPr>
                        <a:xfrm>
                          <a:off x="14732" y="4782"/>
                          <a:ext cx="140" cy="106"/>
                        </a:xfrm>
                        <a:custGeom>
                          <a:avLst/>
                          <a:gdLst>
                            <a:gd name="connisteX0" fmla="*/ 5715 w 89023"/>
                            <a:gd name="connsiteY0" fmla="*/ 65263 h 67121"/>
                            <a:gd name="connisteX1" fmla="*/ 52705 w 89023"/>
                            <a:gd name="connsiteY1" fmla="*/ 57643 h 67121"/>
                            <a:gd name="connisteX2" fmla="*/ 74295 w 89023"/>
                            <a:gd name="connsiteY2" fmla="*/ 43673 h 67121"/>
                            <a:gd name="connisteX3" fmla="*/ 88900 w 89023"/>
                            <a:gd name="connsiteY3" fmla="*/ 3668 h 67121"/>
                            <a:gd name="connisteX4" fmla="*/ 67310 w 89023"/>
                            <a:gd name="connsiteY4" fmla="*/ 3668 h 67121"/>
                            <a:gd name="connisteX5" fmla="*/ 38735 w 89023"/>
                            <a:gd name="connsiteY5" fmla="*/ 3668 h 67121"/>
                            <a:gd name="connisteX6" fmla="*/ 9525 w 89023"/>
                            <a:gd name="connsiteY6" fmla="*/ 22083 h 67121"/>
                            <a:gd name="connisteX7" fmla="*/ 2540 w 89023"/>
                            <a:gd name="connsiteY7" fmla="*/ 29068 h 67121"/>
                            <a:gd name="connisteX8" fmla="*/ 5715 w 89023"/>
                            <a:gd name="connsiteY8" fmla="*/ 65263 h 67121"/>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Lst>
                          <a:rect l="l" t="t" r="r" b="b"/>
                          <a:pathLst>
                            <a:path w="89023" h="67121">
                              <a:moveTo>
                                <a:pt x="5716" y="65264"/>
                              </a:moveTo>
                              <a:cubicBezTo>
                                <a:pt x="15876" y="70979"/>
                                <a:pt x="38736" y="62089"/>
                                <a:pt x="52706" y="57644"/>
                              </a:cubicBezTo>
                              <a:cubicBezTo>
                                <a:pt x="66676" y="53199"/>
                                <a:pt x="67311" y="54469"/>
                                <a:pt x="74296" y="43674"/>
                              </a:cubicBezTo>
                              <a:cubicBezTo>
                                <a:pt x="81281" y="32879"/>
                                <a:pt x="90171" y="11924"/>
                                <a:pt x="88901" y="3669"/>
                              </a:cubicBezTo>
                              <a:cubicBezTo>
                                <a:pt x="87631" y="-4586"/>
                                <a:pt x="77471" y="3669"/>
                                <a:pt x="67311" y="3669"/>
                              </a:cubicBezTo>
                              <a:cubicBezTo>
                                <a:pt x="57151" y="3669"/>
                                <a:pt x="50166" y="-141"/>
                                <a:pt x="38736" y="3669"/>
                              </a:cubicBezTo>
                              <a:cubicBezTo>
                                <a:pt x="27306" y="7479"/>
                                <a:pt x="16511" y="17004"/>
                                <a:pt x="9526" y="22084"/>
                              </a:cubicBezTo>
                              <a:cubicBezTo>
                                <a:pt x="2541" y="27164"/>
                                <a:pt x="3176" y="20179"/>
                                <a:pt x="2541" y="29069"/>
                              </a:cubicBezTo>
                              <a:cubicBezTo>
                                <a:pt x="1906" y="37959"/>
                                <a:pt x="-4444" y="59549"/>
                                <a:pt x="5716" y="65264"/>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4" name="任意多边形 373"/>
                        <p:cNvSpPr/>
                        <p:nvPr/>
                      </p:nvSpPr>
                      <p:spPr>
                        <a:xfrm>
                          <a:off x="15344" y="4468"/>
                          <a:ext cx="130" cy="220"/>
                        </a:xfrm>
                        <a:custGeom>
                          <a:avLst/>
                          <a:gdLst>
                            <a:gd name="connisteX0" fmla="*/ 0 w 82698"/>
                            <a:gd name="connsiteY0" fmla="*/ 76537 h 139634"/>
                            <a:gd name="connisteX1" fmla="*/ 21590 w 82698"/>
                            <a:gd name="connsiteY1" fmla="*/ 11767 h 139634"/>
                            <a:gd name="connisteX2" fmla="*/ 64770 w 82698"/>
                            <a:gd name="connsiteY2" fmla="*/ 4782 h 139634"/>
                            <a:gd name="connisteX3" fmla="*/ 82550 w 82698"/>
                            <a:gd name="connsiteY3" fmla="*/ 47962 h 139634"/>
                            <a:gd name="connisteX4" fmla="*/ 57785 w 82698"/>
                            <a:gd name="connsiteY4" fmla="*/ 87332 h 139634"/>
                            <a:gd name="connisteX5" fmla="*/ 39370 w 82698"/>
                            <a:gd name="connsiteY5" fmla="*/ 109557 h 139634"/>
                            <a:gd name="connisteX6" fmla="*/ 28575 w 82698"/>
                            <a:gd name="connsiteY6" fmla="*/ 138132 h 139634"/>
                            <a:gd name="connisteX7" fmla="*/ 17780 w 82698"/>
                            <a:gd name="connsiteY7" fmla="*/ 131147 h 139634"/>
                            <a:gd name="connisteX8" fmla="*/ 21590 w 82698"/>
                            <a:gd name="connsiteY8" fmla="*/ 112732 h 139634"/>
                            <a:gd name="connisteX9" fmla="*/ 0 w 82698"/>
                            <a:gd name="connsiteY9" fmla="*/ 76537 h 139634"/>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Lst>
                          <a:rect l="l" t="t" r="r" b="b"/>
                          <a:pathLst>
                            <a:path w="82698" h="139635">
                              <a:moveTo>
                                <a:pt x="0" y="76538"/>
                              </a:moveTo>
                              <a:cubicBezTo>
                                <a:pt x="0" y="56218"/>
                                <a:pt x="8890" y="26373"/>
                                <a:pt x="21590" y="11768"/>
                              </a:cubicBezTo>
                              <a:cubicBezTo>
                                <a:pt x="34290" y="-2837"/>
                                <a:pt x="52705" y="-2202"/>
                                <a:pt x="64770" y="4783"/>
                              </a:cubicBezTo>
                              <a:cubicBezTo>
                                <a:pt x="76835" y="11768"/>
                                <a:pt x="83820" y="31453"/>
                                <a:pt x="82550" y="47963"/>
                              </a:cubicBezTo>
                              <a:cubicBezTo>
                                <a:pt x="81280" y="64473"/>
                                <a:pt x="66675" y="75268"/>
                                <a:pt x="57785" y="87333"/>
                              </a:cubicBezTo>
                              <a:cubicBezTo>
                                <a:pt x="48895" y="99398"/>
                                <a:pt x="45085" y="99398"/>
                                <a:pt x="39370" y="109558"/>
                              </a:cubicBezTo>
                              <a:cubicBezTo>
                                <a:pt x="33655" y="119718"/>
                                <a:pt x="33020" y="133688"/>
                                <a:pt x="28575" y="138133"/>
                              </a:cubicBezTo>
                              <a:cubicBezTo>
                                <a:pt x="24130" y="142578"/>
                                <a:pt x="19050" y="136228"/>
                                <a:pt x="17780" y="131148"/>
                              </a:cubicBezTo>
                              <a:cubicBezTo>
                                <a:pt x="16510" y="126068"/>
                                <a:pt x="25400" y="123528"/>
                                <a:pt x="21590" y="112733"/>
                              </a:cubicBezTo>
                              <a:cubicBezTo>
                                <a:pt x="17780" y="101938"/>
                                <a:pt x="0" y="96858"/>
                                <a:pt x="0" y="76538"/>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5" name="任意多边形 374"/>
                        <p:cNvSpPr/>
                        <p:nvPr/>
                      </p:nvSpPr>
                      <p:spPr>
                        <a:xfrm>
                          <a:off x="13149" y="5295"/>
                          <a:ext cx="125" cy="169"/>
                        </a:xfrm>
                        <a:custGeom>
                          <a:avLst/>
                          <a:gdLst>
                            <a:gd name="connisteX0" fmla="*/ 26851 w 79243"/>
                            <a:gd name="connsiteY0" fmla="*/ 12 h 107562"/>
                            <a:gd name="connisteX1" fmla="*/ 4626 w 79243"/>
                            <a:gd name="connsiteY1" fmla="*/ 41287 h 107562"/>
                            <a:gd name="connisteX2" fmla="*/ 1451 w 79243"/>
                            <a:gd name="connsiteY2" fmla="*/ 72402 h 107562"/>
                            <a:gd name="connisteX3" fmla="*/ 17326 w 79243"/>
                            <a:gd name="connsiteY3" fmla="*/ 93992 h 107562"/>
                            <a:gd name="connisteX4" fmla="*/ 51616 w 79243"/>
                            <a:gd name="connsiteY4" fmla="*/ 106692 h 107562"/>
                            <a:gd name="connisteX5" fmla="*/ 73841 w 79243"/>
                            <a:gd name="connsiteY5" fmla="*/ 75577 h 107562"/>
                            <a:gd name="connisteX6" fmla="*/ 73841 w 79243"/>
                            <a:gd name="connsiteY6" fmla="*/ 38112 h 107562"/>
                            <a:gd name="connisteX7" fmla="*/ 26851 w 79243"/>
                            <a:gd name="connsiteY7" fmla="*/ 12 h 107562"/>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Lst>
                          <a:rect l="l" t="t" r="r" b="b"/>
                          <a:pathLst>
                            <a:path w="79243" h="107562">
                              <a:moveTo>
                                <a:pt x="26851" y="13"/>
                              </a:moveTo>
                              <a:cubicBezTo>
                                <a:pt x="12881" y="648"/>
                                <a:pt x="9706" y="26683"/>
                                <a:pt x="4626" y="41288"/>
                              </a:cubicBezTo>
                              <a:cubicBezTo>
                                <a:pt x="-454" y="55893"/>
                                <a:pt x="-1089" y="61608"/>
                                <a:pt x="1451" y="72403"/>
                              </a:cubicBezTo>
                              <a:cubicBezTo>
                                <a:pt x="3991" y="83198"/>
                                <a:pt x="7166" y="87008"/>
                                <a:pt x="17326" y="93993"/>
                              </a:cubicBezTo>
                              <a:cubicBezTo>
                                <a:pt x="27486" y="100978"/>
                                <a:pt x="40186" y="110503"/>
                                <a:pt x="51616" y="106693"/>
                              </a:cubicBezTo>
                              <a:cubicBezTo>
                                <a:pt x="63046" y="102883"/>
                                <a:pt x="69396" y="89548"/>
                                <a:pt x="73841" y="75578"/>
                              </a:cubicBezTo>
                              <a:cubicBezTo>
                                <a:pt x="78286" y="61608"/>
                                <a:pt x="83366" y="53353"/>
                                <a:pt x="73841" y="38113"/>
                              </a:cubicBezTo>
                              <a:cubicBezTo>
                                <a:pt x="64316" y="22873"/>
                                <a:pt x="40821" y="-622"/>
                                <a:pt x="26851" y="13"/>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375"/>
                      <p:cNvGrpSpPr/>
                      <p:nvPr/>
                    </p:nvGrpSpPr>
                    <p:grpSpPr>
                      <a:xfrm>
                        <a:off x="11480" y="1202"/>
                        <a:ext cx="7688" cy="7226"/>
                        <a:chOff x="11480" y="1202"/>
                        <a:chExt cx="7688" cy="7226"/>
                      </a:xfrm>
                      <a:grpFill/>
                    </p:grpSpPr>
                    <p:grpSp>
                      <p:nvGrpSpPr>
                        <p:cNvPr id="43" name="组合 376"/>
                        <p:cNvGrpSpPr/>
                        <p:nvPr/>
                      </p:nvGrpSpPr>
                      <p:grpSpPr>
                        <a:xfrm>
                          <a:off x="14983" y="6340"/>
                          <a:ext cx="3615" cy="2088"/>
                          <a:chOff x="14983" y="6340"/>
                          <a:chExt cx="3615" cy="2088"/>
                        </a:xfrm>
                        <a:grpFill/>
                      </p:grpSpPr>
                      <p:sp>
                        <p:nvSpPr>
                          <p:cNvPr id="378" name="任意多边形 377"/>
                          <p:cNvSpPr/>
                          <p:nvPr/>
                        </p:nvSpPr>
                        <p:spPr>
                          <a:xfrm>
                            <a:off x="14983" y="6340"/>
                            <a:ext cx="2257" cy="1621"/>
                          </a:xfrm>
                          <a:custGeom>
                            <a:avLst/>
                            <a:gdLst>
                              <a:gd name="connisteX0" fmla="*/ 463792 w 1433124"/>
                              <a:gd name="connsiteY0" fmla="*/ 113464 h 995483"/>
                              <a:gd name="connisteX1" fmla="*/ 504432 w 1433124"/>
                              <a:gd name="connsiteY1" fmla="*/ 125529 h 995483"/>
                              <a:gd name="connisteX2" fmla="*/ 517132 w 1433124"/>
                              <a:gd name="connsiteY2" fmla="*/ 147754 h 995483"/>
                              <a:gd name="connisteX3" fmla="*/ 529832 w 1433124"/>
                              <a:gd name="connsiteY3" fmla="*/ 163629 h 995483"/>
                              <a:gd name="connisteX4" fmla="*/ 551422 w 1433124"/>
                              <a:gd name="connsiteY4" fmla="*/ 157279 h 995483"/>
                              <a:gd name="connisteX5" fmla="*/ 601587 w 1433124"/>
                              <a:gd name="connsiteY5" fmla="*/ 147754 h 995483"/>
                              <a:gd name="connisteX6" fmla="*/ 560947 w 1433124"/>
                              <a:gd name="connsiteY6" fmla="*/ 116639 h 995483"/>
                              <a:gd name="connisteX7" fmla="*/ 576822 w 1433124"/>
                              <a:gd name="connsiteY7" fmla="*/ 91239 h 995483"/>
                              <a:gd name="connisteX8" fmla="*/ 604762 w 1433124"/>
                              <a:gd name="connsiteY8" fmla="*/ 91239 h 995483"/>
                              <a:gd name="connisteX9" fmla="*/ 604762 w 1433124"/>
                              <a:gd name="connsiteY9" fmla="*/ 63299 h 995483"/>
                              <a:gd name="connisteX10" fmla="*/ 642227 w 1433124"/>
                              <a:gd name="connsiteY10" fmla="*/ 63299 h 995483"/>
                              <a:gd name="connisteX11" fmla="*/ 651752 w 1433124"/>
                              <a:gd name="connsiteY11" fmla="*/ 25834 h 995483"/>
                              <a:gd name="connisteX12" fmla="*/ 689217 w 1433124"/>
                              <a:gd name="connsiteY12" fmla="*/ 28374 h 995483"/>
                              <a:gd name="connisteX13" fmla="*/ 771132 w 1433124"/>
                              <a:gd name="connsiteY13" fmla="*/ 31549 h 995483"/>
                              <a:gd name="connisteX14" fmla="*/ 830187 w 1433124"/>
                              <a:gd name="connsiteY14" fmla="*/ 50599 h 995483"/>
                              <a:gd name="connisteX15" fmla="*/ 811772 w 1433124"/>
                              <a:gd name="connsiteY15" fmla="*/ 63299 h 995483"/>
                              <a:gd name="connisteX16" fmla="*/ 802247 w 1433124"/>
                              <a:gd name="connsiteY16" fmla="*/ 91239 h 995483"/>
                              <a:gd name="connisteX17" fmla="*/ 776847 w 1433124"/>
                              <a:gd name="connsiteY17" fmla="*/ 113464 h 995483"/>
                              <a:gd name="connisteX18" fmla="*/ 771132 w 1433124"/>
                              <a:gd name="connsiteY18" fmla="*/ 154104 h 995483"/>
                              <a:gd name="connisteX19" fmla="*/ 814947 w 1433124"/>
                              <a:gd name="connsiteY19" fmla="*/ 191569 h 995483"/>
                              <a:gd name="connisteX20" fmla="*/ 865112 w 1433124"/>
                              <a:gd name="connsiteY20" fmla="*/ 191569 h 995483"/>
                              <a:gd name="connisteX21" fmla="*/ 915277 w 1433124"/>
                              <a:gd name="connsiteY21" fmla="*/ 207444 h 995483"/>
                              <a:gd name="connisteX22" fmla="*/ 965442 w 1433124"/>
                              <a:gd name="connsiteY22" fmla="*/ 216969 h 995483"/>
                              <a:gd name="connisteX23" fmla="*/ 990207 w 1433124"/>
                              <a:gd name="connsiteY23" fmla="*/ 172519 h 995483"/>
                              <a:gd name="connisteX24" fmla="*/ 1002907 w 1433124"/>
                              <a:gd name="connsiteY24" fmla="*/ 97589 h 995483"/>
                              <a:gd name="connisteX25" fmla="*/ 996557 w 1433124"/>
                              <a:gd name="connsiteY25" fmla="*/ 31549 h 995483"/>
                              <a:gd name="connisteX26" fmla="*/ 1018147 w 1433124"/>
                              <a:gd name="connsiteY26" fmla="*/ 434 h 995483"/>
                              <a:gd name="connisteX27" fmla="*/ 1049897 w 1433124"/>
                              <a:gd name="connsiteY27" fmla="*/ 47424 h 995483"/>
                              <a:gd name="connisteX28" fmla="*/ 1068312 w 1433124"/>
                              <a:gd name="connsiteY28" fmla="*/ 91239 h 995483"/>
                              <a:gd name="connisteX29" fmla="*/ 1093712 w 1433124"/>
                              <a:gd name="connsiteY29" fmla="*/ 119814 h 995483"/>
                              <a:gd name="connisteX30" fmla="*/ 1118477 w 1433124"/>
                              <a:gd name="connsiteY30" fmla="*/ 144579 h 995483"/>
                              <a:gd name="connisteX31" fmla="*/ 1128002 w 1433124"/>
                              <a:gd name="connsiteY31" fmla="*/ 194744 h 995483"/>
                              <a:gd name="connisteX32" fmla="*/ 1162292 w 1433124"/>
                              <a:gd name="connsiteY32" fmla="*/ 251259 h 995483"/>
                              <a:gd name="connisteX33" fmla="*/ 1184517 w 1433124"/>
                              <a:gd name="connsiteY33" fmla="*/ 285549 h 995483"/>
                              <a:gd name="connisteX34" fmla="*/ 1234682 w 1433124"/>
                              <a:gd name="connsiteY34" fmla="*/ 304599 h 995483"/>
                              <a:gd name="connisteX35" fmla="*/ 1275322 w 1433124"/>
                              <a:gd name="connsiteY35" fmla="*/ 348414 h 995483"/>
                              <a:gd name="connisteX36" fmla="*/ 1331837 w 1433124"/>
                              <a:gd name="connsiteY36" fmla="*/ 398579 h 995483"/>
                              <a:gd name="connisteX37" fmla="*/ 1353427 w 1433124"/>
                              <a:gd name="connsiteY37" fmla="*/ 439219 h 995483"/>
                              <a:gd name="connisteX38" fmla="*/ 1394067 w 1433124"/>
                              <a:gd name="connsiteY38" fmla="*/ 483034 h 995483"/>
                              <a:gd name="connisteX39" fmla="*/ 1400417 w 1433124"/>
                              <a:gd name="connsiteY39" fmla="*/ 533199 h 995483"/>
                              <a:gd name="connisteX40" fmla="*/ 1432167 w 1433124"/>
                              <a:gd name="connsiteY40" fmla="*/ 580189 h 995483"/>
                              <a:gd name="connisteX41" fmla="*/ 1419467 w 1433124"/>
                              <a:gd name="connsiteY41" fmla="*/ 646229 h 995483"/>
                              <a:gd name="connisteX42" fmla="*/ 1391527 w 1433124"/>
                              <a:gd name="connsiteY42" fmla="*/ 708459 h 995483"/>
                              <a:gd name="connisteX43" fmla="*/ 1366127 w 1433124"/>
                              <a:gd name="connsiteY43" fmla="*/ 802439 h 995483"/>
                              <a:gd name="connisteX44" fmla="*/ 1328662 w 1433124"/>
                              <a:gd name="connsiteY44" fmla="*/ 831014 h 995483"/>
                              <a:gd name="connisteX45" fmla="*/ 1312787 w 1433124"/>
                              <a:gd name="connsiteY45" fmla="*/ 868479 h 995483"/>
                              <a:gd name="connisteX46" fmla="*/ 1291197 w 1433124"/>
                              <a:gd name="connsiteY46" fmla="*/ 881179 h 995483"/>
                              <a:gd name="connisteX47" fmla="*/ 1284847 w 1433124"/>
                              <a:gd name="connsiteY47" fmla="*/ 928169 h 995483"/>
                              <a:gd name="connisteX48" fmla="*/ 1215632 w 1433124"/>
                              <a:gd name="connsiteY48" fmla="*/ 940234 h 995483"/>
                              <a:gd name="connisteX49" fmla="*/ 1187692 w 1433124"/>
                              <a:gd name="connsiteY49" fmla="*/ 959284 h 995483"/>
                              <a:gd name="connisteX50" fmla="*/ 1171817 w 1433124"/>
                              <a:gd name="connsiteY50" fmla="*/ 987224 h 995483"/>
                              <a:gd name="connisteX51" fmla="*/ 1134352 w 1433124"/>
                              <a:gd name="connsiteY51" fmla="*/ 993574 h 995483"/>
                              <a:gd name="connisteX52" fmla="*/ 1115302 w 1433124"/>
                              <a:gd name="connsiteY52" fmla="*/ 965634 h 995483"/>
                              <a:gd name="connisteX53" fmla="*/ 1084187 w 1433124"/>
                              <a:gd name="connsiteY53" fmla="*/ 984049 h 995483"/>
                              <a:gd name="connisteX54" fmla="*/ 1037197 w 1433124"/>
                              <a:gd name="connsiteY54" fmla="*/ 965634 h 995483"/>
                              <a:gd name="connisteX55" fmla="*/ 967982 w 1433124"/>
                              <a:gd name="connsiteY55" fmla="*/ 959284 h 995483"/>
                              <a:gd name="connisteX56" fmla="*/ 936867 w 1433124"/>
                              <a:gd name="connsiteY56" fmla="*/ 937059 h 995483"/>
                              <a:gd name="connisteX57" fmla="*/ 920992 w 1433124"/>
                              <a:gd name="connsiteY57" fmla="*/ 896419 h 995483"/>
                              <a:gd name="connisteX58" fmla="*/ 912102 w 1433124"/>
                              <a:gd name="connsiteY58" fmla="*/ 874829 h 995483"/>
                              <a:gd name="connisteX59" fmla="*/ 880352 w 1433124"/>
                              <a:gd name="connsiteY59" fmla="*/ 839904 h 995483"/>
                              <a:gd name="connisteX60" fmla="*/ 874002 w 1433124"/>
                              <a:gd name="connsiteY60" fmla="*/ 818314 h 995483"/>
                              <a:gd name="connisteX61" fmla="*/ 861937 w 1433124"/>
                              <a:gd name="connsiteY61" fmla="*/ 780849 h 995483"/>
                              <a:gd name="connisteX62" fmla="*/ 821297 w 1433124"/>
                              <a:gd name="connsiteY62" fmla="*/ 802439 h 995483"/>
                              <a:gd name="connisteX63" fmla="*/ 786372 w 1433124"/>
                              <a:gd name="connsiteY63" fmla="*/ 827839 h 995483"/>
                              <a:gd name="connisteX64" fmla="*/ 761607 w 1433124"/>
                              <a:gd name="connsiteY64" fmla="*/ 790374 h 995483"/>
                              <a:gd name="connisteX65" fmla="*/ 733032 w 1433124"/>
                              <a:gd name="connsiteY65" fmla="*/ 771324 h 995483"/>
                              <a:gd name="connisteX66" fmla="*/ 686042 w 1433124"/>
                              <a:gd name="connsiteY66" fmla="*/ 742749 h 995483"/>
                              <a:gd name="connisteX67" fmla="*/ 648577 w 1433124"/>
                              <a:gd name="connsiteY67" fmla="*/ 733859 h 995483"/>
                              <a:gd name="connisteX68" fmla="*/ 604762 w 1433124"/>
                              <a:gd name="connsiteY68" fmla="*/ 717984 h 995483"/>
                              <a:gd name="connisteX69" fmla="*/ 545072 w 1433124"/>
                              <a:gd name="connsiteY69" fmla="*/ 724334 h 995483"/>
                              <a:gd name="connisteX70" fmla="*/ 473317 w 1433124"/>
                              <a:gd name="connsiteY70" fmla="*/ 740209 h 995483"/>
                              <a:gd name="connisteX71" fmla="*/ 435852 w 1433124"/>
                              <a:gd name="connsiteY71" fmla="*/ 755449 h 995483"/>
                              <a:gd name="connisteX72" fmla="*/ 382512 w 1433124"/>
                              <a:gd name="connsiteY72" fmla="*/ 771324 h 995483"/>
                              <a:gd name="connisteX73" fmla="*/ 369812 w 1433124"/>
                              <a:gd name="connsiteY73" fmla="*/ 796089 h 995483"/>
                              <a:gd name="connisteX74" fmla="*/ 316472 w 1433124"/>
                              <a:gd name="connsiteY74" fmla="*/ 805614 h 995483"/>
                              <a:gd name="connisteX75" fmla="*/ 266307 w 1433124"/>
                              <a:gd name="connsiteY75" fmla="*/ 805614 h 995483"/>
                              <a:gd name="connisteX76" fmla="*/ 241542 w 1433124"/>
                              <a:gd name="connsiteY76" fmla="*/ 827839 h 995483"/>
                              <a:gd name="connisteX77" fmla="*/ 191377 w 1433124"/>
                              <a:gd name="connsiteY77" fmla="*/ 849429 h 995483"/>
                              <a:gd name="connisteX78" fmla="*/ 138037 w 1433124"/>
                              <a:gd name="connsiteY78" fmla="*/ 843079 h 995483"/>
                              <a:gd name="connisteX79" fmla="*/ 71997 w 1433124"/>
                              <a:gd name="connsiteY79" fmla="*/ 846254 h 995483"/>
                              <a:gd name="connisteX80" fmla="*/ 50407 w 1433124"/>
                              <a:gd name="connsiteY80" fmla="*/ 805614 h 995483"/>
                              <a:gd name="connisteX81" fmla="*/ 81522 w 1433124"/>
                              <a:gd name="connsiteY81" fmla="*/ 774499 h 995483"/>
                              <a:gd name="connisteX82" fmla="*/ 81522 w 1433124"/>
                              <a:gd name="connsiteY82" fmla="*/ 737034 h 995483"/>
                              <a:gd name="connisteX83" fmla="*/ 75172 w 1433124"/>
                              <a:gd name="connsiteY83" fmla="*/ 695759 h 995483"/>
                              <a:gd name="connisteX84" fmla="*/ 56757 w 1433124"/>
                              <a:gd name="connsiteY84" fmla="*/ 633529 h 995483"/>
                              <a:gd name="connisteX85" fmla="*/ 28182 w 1433124"/>
                              <a:gd name="connsiteY85" fmla="*/ 586539 h 995483"/>
                              <a:gd name="connisteX86" fmla="*/ 6592 w 1433124"/>
                              <a:gd name="connsiteY86" fmla="*/ 549074 h 995483"/>
                              <a:gd name="connisteX87" fmla="*/ 3417 w 1433124"/>
                              <a:gd name="connsiteY87" fmla="*/ 523674 h 995483"/>
                              <a:gd name="connisteX88" fmla="*/ 40882 w 1433124"/>
                              <a:gd name="connsiteY88" fmla="*/ 514149 h 995483"/>
                              <a:gd name="connisteX89" fmla="*/ 37707 w 1433124"/>
                              <a:gd name="connsiteY89" fmla="*/ 492559 h 995483"/>
                              <a:gd name="connisteX90" fmla="*/ 9767 w 1433124"/>
                              <a:gd name="connsiteY90" fmla="*/ 463984 h 995483"/>
                              <a:gd name="connisteX91" fmla="*/ 28182 w 1433124"/>
                              <a:gd name="connsiteY91" fmla="*/ 395404 h 995483"/>
                              <a:gd name="connisteX92" fmla="*/ 71997 w 1433124"/>
                              <a:gd name="connsiteY92" fmla="*/ 354764 h 995483"/>
                              <a:gd name="connisteX93" fmla="*/ 128512 w 1433124"/>
                              <a:gd name="connsiteY93" fmla="*/ 338889 h 995483"/>
                              <a:gd name="connisteX94" fmla="*/ 244717 w 1433124"/>
                              <a:gd name="connsiteY94" fmla="*/ 316664 h 995483"/>
                              <a:gd name="connisteX95" fmla="*/ 282182 w 1433124"/>
                              <a:gd name="connsiteY95" fmla="*/ 285549 h 995483"/>
                              <a:gd name="connisteX96" fmla="*/ 291707 w 1433124"/>
                              <a:gd name="connsiteY96" fmla="*/ 266499 h 995483"/>
                              <a:gd name="connisteX97" fmla="*/ 306947 w 1433124"/>
                              <a:gd name="connsiteY97" fmla="*/ 238559 h 995483"/>
                              <a:gd name="connisteX98" fmla="*/ 306947 w 1433124"/>
                              <a:gd name="connsiteY98" fmla="*/ 194744 h 995483"/>
                              <a:gd name="connisteX99" fmla="*/ 335522 w 1433124"/>
                              <a:gd name="connsiteY99" fmla="*/ 204269 h 995483"/>
                              <a:gd name="connisteX100" fmla="*/ 366637 w 1433124"/>
                              <a:gd name="connsiteY100" fmla="*/ 207444 h 995483"/>
                              <a:gd name="connisteX101" fmla="*/ 397752 w 1433124"/>
                              <a:gd name="connsiteY101" fmla="*/ 194744 h 995483"/>
                              <a:gd name="connisteX102" fmla="*/ 407277 w 1433124"/>
                              <a:gd name="connsiteY102" fmla="*/ 194744 h 995483"/>
                              <a:gd name="connisteX103" fmla="*/ 413627 w 1433124"/>
                              <a:gd name="connsiteY103" fmla="*/ 163629 h 995483"/>
                              <a:gd name="connisteX104" fmla="*/ 463792 w 1433124"/>
                              <a:gd name="connsiteY104" fmla="*/ 113464 h 995483"/>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 ang="0">
                                <a:pos x="connisteX56" y="connsiteY56"/>
                              </a:cxn>
                              <a:cxn ang="0">
                                <a:pos x="connisteX57" y="connsiteY57"/>
                              </a:cxn>
                              <a:cxn ang="0">
                                <a:pos x="connisteX58" y="connsiteY58"/>
                              </a:cxn>
                              <a:cxn ang="0">
                                <a:pos x="connisteX59" y="connsiteY59"/>
                              </a:cxn>
                              <a:cxn ang="0">
                                <a:pos x="connisteX60" y="connsiteY60"/>
                              </a:cxn>
                              <a:cxn ang="0">
                                <a:pos x="connisteX61" y="connsiteY61"/>
                              </a:cxn>
                              <a:cxn ang="0">
                                <a:pos x="connisteX62" y="connsiteY62"/>
                              </a:cxn>
                              <a:cxn ang="0">
                                <a:pos x="connisteX63" y="connsiteY63"/>
                              </a:cxn>
                              <a:cxn ang="0">
                                <a:pos x="connisteX64" y="connsiteY64"/>
                              </a:cxn>
                              <a:cxn ang="0">
                                <a:pos x="connisteX65" y="connsiteY65"/>
                              </a:cxn>
                              <a:cxn ang="0">
                                <a:pos x="connisteX66" y="connsiteY66"/>
                              </a:cxn>
                              <a:cxn ang="0">
                                <a:pos x="connisteX67" y="connsiteY67"/>
                              </a:cxn>
                              <a:cxn ang="0">
                                <a:pos x="connisteX68" y="connsiteY68"/>
                              </a:cxn>
                              <a:cxn ang="0">
                                <a:pos x="connisteX69" y="connsiteY69"/>
                              </a:cxn>
                              <a:cxn ang="0">
                                <a:pos x="connisteX70" y="connsiteY70"/>
                              </a:cxn>
                              <a:cxn ang="0">
                                <a:pos x="connisteX71" y="connsiteY71"/>
                              </a:cxn>
                              <a:cxn ang="0">
                                <a:pos x="connisteX72" y="connsiteY72"/>
                              </a:cxn>
                              <a:cxn ang="0">
                                <a:pos x="connisteX73" y="connsiteY73"/>
                              </a:cxn>
                              <a:cxn ang="0">
                                <a:pos x="connisteX74" y="connsiteY74"/>
                              </a:cxn>
                              <a:cxn ang="0">
                                <a:pos x="connisteX75" y="connsiteY75"/>
                              </a:cxn>
                              <a:cxn ang="0">
                                <a:pos x="connisteX76" y="connsiteY76"/>
                              </a:cxn>
                              <a:cxn ang="0">
                                <a:pos x="connisteX77" y="connsiteY77"/>
                              </a:cxn>
                              <a:cxn ang="0">
                                <a:pos x="connisteX78" y="connsiteY78"/>
                              </a:cxn>
                              <a:cxn ang="0">
                                <a:pos x="connisteX79" y="connsiteY79"/>
                              </a:cxn>
                              <a:cxn ang="0">
                                <a:pos x="connisteX80" y="connsiteY80"/>
                              </a:cxn>
                              <a:cxn ang="0">
                                <a:pos x="connisteX81" y="connsiteY81"/>
                              </a:cxn>
                              <a:cxn ang="0">
                                <a:pos x="connisteX82" y="connsiteY82"/>
                              </a:cxn>
                              <a:cxn ang="0">
                                <a:pos x="connisteX83" y="connsiteY83"/>
                              </a:cxn>
                              <a:cxn ang="0">
                                <a:pos x="connisteX84" y="connsiteY84"/>
                              </a:cxn>
                              <a:cxn ang="0">
                                <a:pos x="connisteX85" y="connsiteY85"/>
                              </a:cxn>
                              <a:cxn ang="0">
                                <a:pos x="connisteX86" y="connsiteY86"/>
                              </a:cxn>
                              <a:cxn ang="0">
                                <a:pos x="connisteX87" y="connsiteY87"/>
                              </a:cxn>
                              <a:cxn ang="0">
                                <a:pos x="connisteX88" y="connsiteY88"/>
                              </a:cxn>
                              <a:cxn ang="0">
                                <a:pos x="connisteX89" y="connsiteY89"/>
                              </a:cxn>
                              <a:cxn ang="0">
                                <a:pos x="connisteX90" y="connsiteY90"/>
                              </a:cxn>
                              <a:cxn ang="0">
                                <a:pos x="connisteX91" y="connsiteY91"/>
                              </a:cxn>
                              <a:cxn ang="0">
                                <a:pos x="connisteX92" y="connsiteY92"/>
                              </a:cxn>
                              <a:cxn ang="0">
                                <a:pos x="connisteX93" y="connsiteY93"/>
                              </a:cxn>
                              <a:cxn ang="0">
                                <a:pos x="connisteX94" y="connsiteY94"/>
                              </a:cxn>
                              <a:cxn ang="0">
                                <a:pos x="connisteX95" y="connsiteY95"/>
                              </a:cxn>
                              <a:cxn ang="0">
                                <a:pos x="connisteX96" y="connsiteY96"/>
                              </a:cxn>
                              <a:cxn ang="0">
                                <a:pos x="connisteX97" y="connsiteY97"/>
                              </a:cxn>
                              <a:cxn ang="0">
                                <a:pos x="connisteX98" y="connsiteY98"/>
                              </a:cxn>
                              <a:cxn ang="0">
                                <a:pos x="connisteX99" y="connsiteY99"/>
                              </a:cxn>
                              <a:cxn ang="0">
                                <a:pos x="connisteX100" y="connsiteY100"/>
                              </a:cxn>
                              <a:cxn ang="0">
                                <a:pos x="connisteX101" y="connsiteY101"/>
                              </a:cxn>
                              <a:cxn ang="0">
                                <a:pos x="connisteX102" y="connsiteY102"/>
                              </a:cxn>
                              <a:cxn ang="0">
                                <a:pos x="connisteX103" y="connsiteY103"/>
                              </a:cxn>
                              <a:cxn ang="0">
                                <a:pos x="connisteX104" y="connsiteY104"/>
                              </a:cxn>
                            </a:cxnLst>
                            <a:rect l="l" t="t" r="r" b="b"/>
                            <a:pathLst>
                              <a:path w="1433124" h="995484">
                                <a:moveTo>
                                  <a:pt x="463793" y="113465"/>
                                </a:moveTo>
                                <a:cubicBezTo>
                                  <a:pt x="482208" y="105845"/>
                                  <a:pt x="493638" y="118545"/>
                                  <a:pt x="504433" y="125530"/>
                                </a:cubicBezTo>
                                <a:cubicBezTo>
                                  <a:pt x="515228" y="132515"/>
                                  <a:pt x="512053" y="140135"/>
                                  <a:pt x="517133" y="147755"/>
                                </a:cubicBezTo>
                                <a:cubicBezTo>
                                  <a:pt x="522213" y="155375"/>
                                  <a:pt x="522848" y="161725"/>
                                  <a:pt x="529833" y="163630"/>
                                </a:cubicBezTo>
                                <a:cubicBezTo>
                                  <a:pt x="536818" y="165535"/>
                                  <a:pt x="536818" y="160455"/>
                                  <a:pt x="551423" y="157280"/>
                                </a:cubicBezTo>
                                <a:cubicBezTo>
                                  <a:pt x="566028" y="154105"/>
                                  <a:pt x="599683" y="156010"/>
                                  <a:pt x="601588" y="147755"/>
                                </a:cubicBezTo>
                                <a:cubicBezTo>
                                  <a:pt x="603493" y="139500"/>
                                  <a:pt x="566028" y="128070"/>
                                  <a:pt x="560948" y="116640"/>
                                </a:cubicBezTo>
                                <a:cubicBezTo>
                                  <a:pt x="555868" y="105210"/>
                                  <a:pt x="567933" y="96320"/>
                                  <a:pt x="576823" y="91240"/>
                                </a:cubicBezTo>
                                <a:cubicBezTo>
                                  <a:pt x="585713" y="86160"/>
                                  <a:pt x="599048" y="96955"/>
                                  <a:pt x="604763" y="91240"/>
                                </a:cubicBezTo>
                                <a:cubicBezTo>
                                  <a:pt x="610478" y="85525"/>
                                  <a:pt x="597143" y="69015"/>
                                  <a:pt x="604763" y="63300"/>
                                </a:cubicBezTo>
                                <a:cubicBezTo>
                                  <a:pt x="612383" y="57585"/>
                                  <a:pt x="632703" y="70920"/>
                                  <a:pt x="642228" y="63300"/>
                                </a:cubicBezTo>
                                <a:cubicBezTo>
                                  <a:pt x="651753" y="55680"/>
                                  <a:pt x="642228" y="32820"/>
                                  <a:pt x="651753" y="25835"/>
                                </a:cubicBezTo>
                                <a:cubicBezTo>
                                  <a:pt x="661278" y="18850"/>
                                  <a:pt x="665088" y="27105"/>
                                  <a:pt x="689218" y="28375"/>
                                </a:cubicBezTo>
                                <a:cubicBezTo>
                                  <a:pt x="713348" y="29645"/>
                                  <a:pt x="743193" y="27105"/>
                                  <a:pt x="771133" y="31550"/>
                                </a:cubicBezTo>
                                <a:cubicBezTo>
                                  <a:pt x="799073" y="35995"/>
                                  <a:pt x="821933" y="44250"/>
                                  <a:pt x="830188" y="50600"/>
                                </a:cubicBezTo>
                                <a:cubicBezTo>
                                  <a:pt x="838443" y="56950"/>
                                  <a:pt x="817488" y="55045"/>
                                  <a:pt x="811773" y="63300"/>
                                </a:cubicBezTo>
                                <a:cubicBezTo>
                                  <a:pt x="806058" y="71555"/>
                                  <a:pt x="809233" y="81080"/>
                                  <a:pt x="802248" y="91240"/>
                                </a:cubicBezTo>
                                <a:cubicBezTo>
                                  <a:pt x="795263" y="101400"/>
                                  <a:pt x="783198" y="100765"/>
                                  <a:pt x="776848" y="113465"/>
                                </a:cubicBezTo>
                                <a:cubicBezTo>
                                  <a:pt x="770498" y="126165"/>
                                  <a:pt x="763513" y="138230"/>
                                  <a:pt x="771133" y="154105"/>
                                </a:cubicBezTo>
                                <a:cubicBezTo>
                                  <a:pt x="778753" y="169980"/>
                                  <a:pt x="795898" y="183950"/>
                                  <a:pt x="814948" y="191570"/>
                                </a:cubicBezTo>
                                <a:cubicBezTo>
                                  <a:pt x="833998" y="199190"/>
                                  <a:pt x="844793" y="188395"/>
                                  <a:pt x="865113" y="191570"/>
                                </a:cubicBezTo>
                                <a:cubicBezTo>
                                  <a:pt x="885433" y="194745"/>
                                  <a:pt x="894958" y="202365"/>
                                  <a:pt x="915278" y="207445"/>
                                </a:cubicBezTo>
                                <a:cubicBezTo>
                                  <a:pt x="935598" y="212525"/>
                                  <a:pt x="950203" y="223955"/>
                                  <a:pt x="965443" y="216970"/>
                                </a:cubicBezTo>
                                <a:cubicBezTo>
                                  <a:pt x="980683" y="209985"/>
                                  <a:pt x="982588" y="196650"/>
                                  <a:pt x="990208" y="172520"/>
                                </a:cubicBezTo>
                                <a:cubicBezTo>
                                  <a:pt x="997828" y="148390"/>
                                  <a:pt x="1001638" y="125530"/>
                                  <a:pt x="1002908" y="97590"/>
                                </a:cubicBezTo>
                                <a:cubicBezTo>
                                  <a:pt x="1004178" y="69650"/>
                                  <a:pt x="993383" y="51235"/>
                                  <a:pt x="996558" y="31550"/>
                                </a:cubicBezTo>
                                <a:cubicBezTo>
                                  <a:pt x="999733" y="11865"/>
                                  <a:pt x="1007353" y="-2740"/>
                                  <a:pt x="1018148" y="435"/>
                                </a:cubicBezTo>
                                <a:cubicBezTo>
                                  <a:pt x="1028943" y="3610"/>
                                  <a:pt x="1039738" y="29010"/>
                                  <a:pt x="1049898" y="47425"/>
                                </a:cubicBezTo>
                                <a:cubicBezTo>
                                  <a:pt x="1060058" y="65840"/>
                                  <a:pt x="1059423" y="76635"/>
                                  <a:pt x="1068313" y="91240"/>
                                </a:cubicBezTo>
                                <a:cubicBezTo>
                                  <a:pt x="1077203" y="105845"/>
                                  <a:pt x="1083553" y="109020"/>
                                  <a:pt x="1093713" y="119815"/>
                                </a:cubicBezTo>
                                <a:cubicBezTo>
                                  <a:pt x="1103873" y="130610"/>
                                  <a:pt x="1111493" y="129340"/>
                                  <a:pt x="1118478" y="144580"/>
                                </a:cubicBezTo>
                                <a:cubicBezTo>
                                  <a:pt x="1125463" y="159820"/>
                                  <a:pt x="1119113" y="173155"/>
                                  <a:pt x="1128003" y="194745"/>
                                </a:cubicBezTo>
                                <a:cubicBezTo>
                                  <a:pt x="1136893" y="216335"/>
                                  <a:pt x="1150863" y="232845"/>
                                  <a:pt x="1162293" y="251260"/>
                                </a:cubicBezTo>
                                <a:cubicBezTo>
                                  <a:pt x="1173723" y="269675"/>
                                  <a:pt x="1169913" y="274755"/>
                                  <a:pt x="1184518" y="285550"/>
                                </a:cubicBezTo>
                                <a:cubicBezTo>
                                  <a:pt x="1199123" y="296345"/>
                                  <a:pt x="1216268" y="291900"/>
                                  <a:pt x="1234683" y="304600"/>
                                </a:cubicBezTo>
                                <a:cubicBezTo>
                                  <a:pt x="1253098" y="317300"/>
                                  <a:pt x="1255638" y="329365"/>
                                  <a:pt x="1275323" y="348415"/>
                                </a:cubicBezTo>
                                <a:cubicBezTo>
                                  <a:pt x="1295008" y="367465"/>
                                  <a:pt x="1315963" y="380165"/>
                                  <a:pt x="1331838" y="398580"/>
                                </a:cubicBezTo>
                                <a:cubicBezTo>
                                  <a:pt x="1347713" y="416995"/>
                                  <a:pt x="1340728" y="422075"/>
                                  <a:pt x="1353428" y="439220"/>
                                </a:cubicBezTo>
                                <a:cubicBezTo>
                                  <a:pt x="1366128" y="456365"/>
                                  <a:pt x="1384543" y="463985"/>
                                  <a:pt x="1394068" y="483035"/>
                                </a:cubicBezTo>
                                <a:cubicBezTo>
                                  <a:pt x="1403593" y="502085"/>
                                  <a:pt x="1392798" y="513515"/>
                                  <a:pt x="1400418" y="533200"/>
                                </a:cubicBezTo>
                                <a:cubicBezTo>
                                  <a:pt x="1408038" y="552885"/>
                                  <a:pt x="1428358" y="557330"/>
                                  <a:pt x="1432168" y="580190"/>
                                </a:cubicBezTo>
                                <a:cubicBezTo>
                                  <a:pt x="1435978" y="603050"/>
                                  <a:pt x="1427723" y="620830"/>
                                  <a:pt x="1419468" y="646230"/>
                                </a:cubicBezTo>
                                <a:cubicBezTo>
                                  <a:pt x="1411213" y="671630"/>
                                  <a:pt x="1402323" y="677345"/>
                                  <a:pt x="1391528" y="708460"/>
                                </a:cubicBezTo>
                                <a:cubicBezTo>
                                  <a:pt x="1380733" y="739575"/>
                                  <a:pt x="1378828" y="777675"/>
                                  <a:pt x="1366128" y="802440"/>
                                </a:cubicBezTo>
                                <a:cubicBezTo>
                                  <a:pt x="1353428" y="827205"/>
                                  <a:pt x="1339458" y="817680"/>
                                  <a:pt x="1328663" y="831015"/>
                                </a:cubicBezTo>
                                <a:cubicBezTo>
                                  <a:pt x="1317868" y="844350"/>
                                  <a:pt x="1320408" y="858320"/>
                                  <a:pt x="1312788" y="868480"/>
                                </a:cubicBezTo>
                                <a:cubicBezTo>
                                  <a:pt x="1305168" y="878640"/>
                                  <a:pt x="1296913" y="869115"/>
                                  <a:pt x="1291198" y="881180"/>
                                </a:cubicBezTo>
                                <a:cubicBezTo>
                                  <a:pt x="1285483" y="893245"/>
                                  <a:pt x="1300088" y="916105"/>
                                  <a:pt x="1284848" y="928170"/>
                                </a:cubicBezTo>
                                <a:cubicBezTo>
                                  <a:pt x="1269608" y="940235"/>
                                  <a:pt x="1235318" y="933885"/>
                                  <a:pt x="1215633" y="940235"/>
                                </a:cubicBezTo>
                                <a:cubicBezTo>
                                  <a:pt x="1195948" y="946585"/>
                                  <a:pt x="1196583" y="949760"/>
                                  <a:pt x="1187693" y="959285"/>
                                </a:cubicBezTo>
                                <a:cubicBezTo>
                                  <a:pt x="1178803" y="968810"/>
                                  <a:pt x="1182613" y="980240"/>
                                  <a:pt x="1171818" y="987225"/>
                                </a:cubicBezTo>
                                <a:cubicBezTo>
                                  <a:pt x="1161023" y="994210"/>
                                  <a:pt x="1145783" y="998020"/>
                                  <a:pt x="1134353" y="993575"/>
                                </a:cubicBezTo>
                                <a:cubicBezTo>
                                  <a:pt x="1122923" y="989130"/>
                                  <a:pt x="1125463" y="967540"/>
                                  <a:pt x="1115303" y="965635"/>
                                </a:cubicBezTo>
                                <a:cubicBezTo>
                                  <a:pt x="1105143" y="963730"/>
                                  <a:pt x="1100063" y="984050"/>
                                  <a:pt x="1084188" y="984050"/>
                                </a:cubicBezTo>
                                <a:cubicBezTo>
                                  <a:pt x="1068313" y="984050"/>
                                  <a:pt x="1060693" y="970715"/>
                                  <a:pt x="1037198" y="965635"/>
                                </a:cubicBezTo>
                                <a:cubicBezTo>
                                  <a:pt x="1013703" y="960555"/>
                                  <a:pt x="988303" y="965000"/>
                                  <a:pt x="967983" y="959285"/>
                                </a:cubicBezTo>
                                <a:cubicBezTo>
                                  <a:pt x="947663" y="953570"/>
                                  <a:pt x="946393" y="949760"/>
                                  <a:pt x="936868" y="937060"/>
                                </a:cubicBezTo>
                                <a:cubicBezTo>
                                  <a:pt x="927343" y="924360"/>
                                  <a:pt x="926073" y="909120"/>
                                  <a:pt x="920993" y="896420"/>
                                </a:cubicBezTo>
                                <a:cubicBezTo>
                                  <a:pt x="915913" y="883720"/>
                                  <a:pt x="920358" y="886260"/>
                                  <a:pt x="912103" y="874830"/>
                                </a:cubicBezTo>
                                <a:cubicBezTo>
                                  <a:pt x="903848" y="863400"/>
                                  <a:pt x="887973" y="851335"/>
                                  <a:pt x="880353" y="839905"/>
                                </a:cubicBezTo>
                                <a:cubicBezTo>
                                  <a:pt x="872733" y="828475"/>
                                  <a:pt x="877813" y="830380"/>
                                  <a:pt x="874003" y="818315"/>
                                </a:cubicBezTo>
                                <a:cubicBezTo>
                                  <a:pt x="870193" y="806250"/>
                                  <a:pt x="872733" y="784025"/>
                                  <a:pt x="861938" y="780850"/>
                                </a:cubicBezTo>
                                <a:cubicBezTo>
                                  <a:pt x="851143" y="777675"/>
                                  <a:pt x="836538" y="792915"/>
                                  <a:pt x="821298" y="802440"/>
                                </a:cubicBezTo>
                                <a:cubicBezTo>
                                  <a:pt x="806058" y="811965"/>
                                  <a:pt x="798438" y="830380"/>
                                  <a:pt x="786373" y="827840"/>
                                </a:cubicBezTo>
                                <a:cubicBezTo>
                                  <a:pt x="774308" y="825300"/>
                                  <a:pt x="772403" y="801805"/>
                                  <a:pt x="761608" y="790375"/>
                                </a:cubicBezTo>
                                <a:cubicBezTo>
                                  <a:pt x="750813" y="778945"/>
                                  <a:pt x="748273" y="780850"/>
                                  <a:pt x="733033" y="771325"/>
                                </a:cubicBezTo>
                                <a:cubicBezTo>
                                  <a:pt x="717793" y="761800"/>
                                  <a:pt x="703188" y="750370"/>
                                  <a:pt x="686043" y="742750"/>
                                </a:cubicBezTo>
                                <a:cubicBezTo>
                                  <a:pt x="668898" y="735130"/>
                                  <a:pt x="665088" y="738940"/>
                                  <a:pt x="648578" y="733860"/>
                                </a:cubicBezTo>
                                <a:cubicBezTo>
                                  <a:pt x="632068" y="728780"/>
                                  <a:pt x="625718" y="719890"/>
                                  <a:pt x="604763" y="717985"/>
                                </a:cubicBezTo>
                                <a:cubicBezTo>
                                  <a:pt x="583808" y="716080"/>
                                  <a:pt x="571108" y="719890"/>
                                  <a:pt x="545073" y="724335"/>
                                </a:cubicBezTo>
                                <a:cubicBezTo>
                                  <a:pt x="519038" y="728780"/>
                                  <a:pt x="494908" y="733860"/>
                                  <a:pt x="473318" y="740210"/>
                                </a:cubicBezTo>
                                <a:cubicBezTo>
                                  <a:pt x="451728" y="746560"/>
                                  <a:pt x="454268" y="749100"/>
                                  <a:pt x="435853" y="755450"/>
                                </a:cubicBezTo>
                                <a:cubicBezTo>
                                  <a:pt x="417438" y="761800"/>
                                  <a:pt x="395848" y="763070"/>
                                  <a:pt x="382513" y="771325"/>
                                </a:cubicBezTo>
                                <a:cubicBezTo>
                                  <a:pt x="369178" y="779580"/>
                                  <a:pt x="383148" y="789105"/>
                                  <a:pt x="369813" y="796090"/>
                                </a:cubicBezTo>
                                <a:cubicBezTo>
                                  <a:pt x="356478" y="803075"/>
                                  <a:pt x="337428" y="803710"/>
                                  <a:pt x="316473" y="805615"/>
                                </a:cubicBezTo>
                                <a:cubicBezTo>
                                  <a:pt x="295518" y="807520"/>
                                  <a:pt x="281548" y="801170"/>
                                  <a:pt x="266308" y="805615"/>
                                </a:cubicBezTo>
                                <a:cubicBezTo>
                                  <a:pt x="251068" y="810060"/>
                                  <a:pt x="256783" y="818950"/>
                                  <a:pt x="241543" y="827840"/>
                                </a:cubicBezTo>
                                <a:cubicBezTo>
                                  <a:pt x="226303" y="836730"/>
                                  <a:pt x="212333" y="846255"/>
                                  <a:pt x="191378" y="849430"/>
                                </a:cubicBezTo>
                                <a:cubicBezTo>
                                  <a:pt x="170423" y="852605"/>
                                  <a:pt x="162168" y="843715"/>
                                  <a:pt x="138038" y="843080"/>
                                </a:cubicBezTo>
                                <a:cubicBezTo>
                                  <a:pt x="113908" y="842445"/>
                                  <a:pt x="89778" y="853875"/>
                                  <a:pt x="71998" y="846255"/>
                                </a:cubicBezTo>
                                <a:cubicBezTo>
                                  <a:pt x="54218" y="838635"/>
                                  <a:pt x="48503" y="820220"/>
                                  <a:pt x="50408" y="805615"/>
                                </a:cubicBezTo>
                                <a:cubicBezTo>
                                  <a:pt x="52313" y="791010"/>
                                  <a:pt x="75173" y="788470"/>
                                  <a:pt x="81523" y="774500"/>
                                </a:cubicBezTo>
                                <a:cubicBezTo>
                                  <a:pt x="87873" y="760530"/>
                                  <a:pt x="82793" y="752910"/>
                                  <a:pt x="81523" y="737035"/>
                                </a:cubicBezTo>
                                <a:cubicBezTo>
                                  <a:pt x="80253" y="721160"/>
                                  <a:pt x="80253" y="716715"/>
                                  <a:pt x="75173" y="695760"/>
                                </a:cubicBezTo>
                                <a:cubicBezTo>
                                  <a:pt x="70093" y="674805"/>
                                  <a:pt x="66283" y="655120"/>
                                  <a:pt x="56758" y="633530"/>
                                </a:cubicBezTo>
                                <a:cubicBezTo>
                                  <a:pt x="47233" y="611940"/>
                                  <a:pt x="38343" y="603685"/>
                                  <a:pt x="28183" y="586540"/>
                                </a:cubicBezTo>
                                <a:cubicBezTo>
                                  <a:pt x="18023" y="569395"/>
                                  <a:pt x="11673" y="561775"/>
                                  <a:pt x="6593" y="549075"/>
                                </a:cubicBezTo>
                                <a:cubicBezTo>
                                  <a:pt x="1513" y="536375"/>
                                  <a:pt x="-3567" y="530660"/>
                                  <a:pt x="3418" y="523675"/>
                                </a:cubicBezTo>
                                <a:cubicBezTo>
                                  <a:pt x="10403" y="516690"/>
                                  <a:pt x="33898" y="520500"/>
                                  <a:pt x="40883" y="514150"/>
                                </a:cubicBezTo>
                                <a:cubicBezTo>
                                  <a:pt x="47868" y="507800"/>
                                  <a:pt x="44058" y="502720"/>
                                  <a:pt x="37708" y="492560"/>
                                </a:cubicBezTo>
                                <a:cubicBezTo>
                                  <a:pt x="31358" y="482400"/>
                                  <a:pt x="11673" y="483670"/>
                                  <a:pt x="9768" y="463985"/>
                                </a:cubicBezTo>
                                <a:cubicBezTo>
                                  <a:pt x="7863" y="444300"/>
                                  <a:pt x="15483" y="416995"/>
                                  <a:pt x="28183" y="395405"/>
                                </a:cubicBezTo>
                                <a:cubicBezTo>
                                  <a:pt x="40883" y="373815"/>
                                  <a:pt x="51678" y="366195"/>
                                  <a:pt x="71998" y="354765"/>
                                </a:cubicBezTo>
                                <a:cubicBezTo>
                                  <a:pt x="92318" y="343335"/>
                                  <a:pt x="94223" y="346510"/>
                                  <a:pt x="128513" y="338890"/>
                                </a:cubicBezTo>
                                <a:cubicBezTo>
                                  <a:pt x="162803" y="331270"/>
                                  <a:pt x="214238" y="327460"/>
                                  <a:pt x="244718" y="316665"/>
                                </a:cubicBezTo>
                                <a:cubicBezTo>
                                  <a:pt x="275198" y="305870"/>
                                  <a:pt x="272658" y="295710"/>
                                  <a:pt x="282183" y="285550"/>
                                </a:cubicBezTo>
                                <a:cubicBezTo>
                                  <a:pt x="291708" y="275390"/>
                                  <a:pt x="286628" y="276025"/>
                                  <a:pt x="291708" y="266500"/>
                                </a:cubicBezTo>
                                <a:cubicBezTo>
                                  <a:pt x="296788" y="256975"/>
                                  <a:pt x="303773" y="253165"/>
                                  <a:pt x="306948" y="238560"/>
                                </a:cubicBezTo>
                                <a:cubicBezTo>
                                  <a:pt x="310123" y="223955"/>
                                  <a:pt x="301233" y="201730"/>
                                  <a:pt x="306948" y="194745"/>
                                </a:cubicBezTo>
                                <a:cubicBezTo>
                                  <a:pt x="312663" y="187760"/>
                                  <a:pt x="323458" y="201730"/>
                                  <a:pt x="335523" y="204270"/>
                                </a:cubicBezTo>
                                <a:cubicBezTo>
                                  <a:pt x="347588" y="206810"/>
                                  <a:pt x="353938" y="209350"/>
                                  <a:pt x="366638" y="207445"/>
                                </a:cubicBezTo>
                                <a:cubicBezTo>
                                  <a:pt x="379338" y="205540"/>
                                  <a:pt x="389498" y="197285"/>
                                  <a:pt x="397753" y="194745"/>
                                </a:cubicBezTo>
                                <a:cubicBezTo>
                                  <a:pt x="406008" y="192205"/>
                                  <a:pt x="404103" y="201095"/>
                                  <a:pt x="407278" y="194745"/>
                                </a:cubicBezTo>
                                <a:cubicBezTo>
                                  <a:pt x="410453" y="188395"/>
                                  <a:pt x="402198" y="180140"/>
                                  <a:pt x="413628" y="163630"/>
                                </a:cubicBezTo>
                                <a:cubicBezTo>
                                  <a:pt x="425058" y="147120"/>
                                  <a:pt x="445378" y="121085"/>
                                  <a:pt x="463793" y="113465"/>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9" name="任意多边形 378"/>
                          <p:cNvSpPr/>
                          <p:nvPr/>
                        </p:nvSpPr>
                        <p:spPr>
                          <a:xfrm>
                            <a:off x="16707" y="7960"/>
                            <a:ext cx="225" cy="237"/>
                          </a:xfrm>
                          <a:custGeom>
                            <a:avLst/>
                            <a:gdLst>
                              <a:gd name="connisteX0" fmla="*/ 39664 w 143181"/>
                              <a:gd name="connsiteY0" fmla="*/ 128384 h 150272"/>
                              <a:gd name="connisteX1" fmla="*/ 86654 w 143181"/>
                              <a:gd name="connsiteY1" fmla="*/ 149974 h 150272"/>
                              <a:gd name="connisteX2" fmla="*/ 114594 w 143181"/>
                              <a:gd name="connsiteY2" fmla="*/ 137909 h 150272"/>
                              <a:gd name="connisteX3" fmla="*/ 143169 w 143181"/>
                              <a:gd name="connsiteY3" fmla="*/ 118859 h 150272"/>
                              <a:gd name="connisteX4" fmla="*/ 117769 w 143181"/>
                              <a:gd name="connsiteY4" fmla="*/ 87744 h 150272"/>
                              <a:gd name="connisteX5" fmla="*/ 139994 w 143181"/>
                              <a:gd name="connsiteY5" fmla="*/ 59169 h 150272"/>
                              <a:gd name="connisteX6" fmla="*/ 133644 w 143181"/>
                              <a:gd name="connsiteY6" fmla="*/ 37579 h 150272"/>
                              <a:gd name="connisteX7" fmla="*/ 73954 w 143181"/>
                              <a:gd name="connsiteY7" fmla="*/ 21704 h 150272"/>
                              <a:gd name="connisteX8" fmla="*/ 42839 w 143181"/>
                              <a:gd name="connsiteY8" fmla="*/ 114 h 150272"/>
                              <a:gd name="connisteX9" fmla="*/ 20614 w 143181"/>
                              <a:gd name="connsiteY9" fmla="*/ 15354 h 150272"/>
                              <a:gd name="connisteX10" fmla="*/ 2199 w 143181"/>
                              <a:gd name="connsiteY10" fmla="*/ 34404 h 150272"/>
                              <a:gd name="connisteX11" fmla="*/ 2199 w 143181"/>
                              <a:gd name="connsiteY11" fmla="*/ 65519 h 150272"/>
                              <a:gd name="connisteX12" fmla="*/ 11724 w 143181"/>
                              <a:gd name="connsiteY12" fmla="*/ 87744 h 150272"/>
                              <a:gd name="connisteX13" fmla="*/ 39664 w 143181"/>
                              <a:gd name="connsiteY13" fmla="*/ 128384 h 150272"/>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Lst>
                            <a:rect l="l" t="t" r="r" b="b"/>
                            <a:pathLst>
                              <a:path w="143181" h="150273">
                                <a:moveTo>
                                  <a:pt x="39665" y="128385"/>
                                </a:moveTo>
                                <a:cubicBezTo>
                                  <a:pt x="54905" y="141085"/>
                                  <a:pt x="71415" y="148070"/>
                                  <a:pt x="86655" y="149975"/>
                                </a:cubicBezTo>
                                <a:cubicBezTo>
                                  <a:pt x="101895" y="151880"/>
                                  <a:pt x="103165" y="144260"/>
                                  <a:pt x="114595" y="137910"/>
                                </a:cubicBezTo>
                                <a:cubicBezTo>
                                  <a:pt x="126025" y="131560"/>
                                  <a:pt x="142535" y="129020"/>
                                  <a:pt x="143170" y="118860"/>
                                </a:cubicBezTo>
                                <a:cubicBezTo>
                                  <a:pt x="143805" y="108700"/>
                                  <a:pt x="118405" y="99810"/>
                                  <a:pt x="117770" y="87745"/>
                                </a:cubicBezTo>
                                <a:cubicBezTo>
                                  <a:pt x="117135" y="75680"/>
                                  <a:pt x="136820" y="69330"/>
                                  <a:pt x="139995" y="59170"/>
                                </a:cubicBezTo>
                                <a:cubicBezTo>
                                  <a:pt x="143170" y="49010"/>
                                  <a:pt x="146980" y="45200"/>
                                  <a:pt x="133645" y="37580"/>
                                </a:cubicBezTo>
                                <a:cubicBezTo>
                                  <a:pt x="120310" y="29960"/>
                                  <a:pt x="92370" y="29325"/>
                                  <a:pt x="73955" y="21705"/>
                                </a:cubicBezTo>
                                <a:cubicBezTo>
                                  <a:pt x="55540" y="14085"/>
                                  <a:pt x="53635" y="1385"/>
                                  <a:pt x="42840" y="115"/>
                                </a:cubicBezTo>
                                <a:cubicBezTo>
                                  <a:pt x="32045" y="-1155"/>
                                  <a:pt x="28870" y="8370"/>
                                  <a:pt x="20615" y="15355"/>
                                </a:cubicBezTo>
                                <a:cubicBezTo>
                                  <a:pt x="12360" y="22340"/>
                                  <a:pt x="6010" y="24245"/>
                                  <a:pt x="2200" y="34405"/>
                                </a:cubicBezTo>
                                <a:cubicBezTo>
                                  <a:pt x="-1610" y="44565"/>
                                  <a:pt x="295" y="54725"/>
                                  <a:pt x="2200" y="65520"/>
                                </a:cubicBezTo>
                                <a:cubicBezTo>
                                  <a:pt x="4105" y="76315"/>
                                  <a:pt x="4105" y="75045"/>
                                  <a:pt x="11725" y="87745"/>
                                </a:cubicBezTo>
                                <a:cubicBezTo>
                                  <a:pt x="19345" y="100445"/>
                                  <a:pt x="24425" y="115685"/>
                                  <a:pt x="39665" y="128385"/>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0" name="任意多边形 379"/>
                          <p:cNvSpPr/>
                          <p:nvPr/>
                        </p:nvSpPr>
                        <p:spPr>
                          <a:xfrm>
                            <a:off x="17881" y="7979"/>
                            <a:ext cx="452" cy="449"/>
                          </a:xfrm>
                          <a:custGeom>
                            <a:avLst/>
                            <a:gdLst>
                              <a:gd name="connisteX0" fmla="*/ 333 w 286744"/>
                              <a:gd name="connsiteY0" fmla="*/ 219269 h 285376"/>
                              <a:gd name="connisteX1" fmla="*/ 56848 w 286744"/>
                              <a:gd name="connsiteY1" fmla="*/ 231969 h 285376"/>
                              <a:gd name="connisteX2" fmla="*/ 75898 w 286744"/>
                              <a:gd name="connsiteY2" fmla="*/ 269434 h 285376"/>
                              <a:gd name="connisteX3" fmla="*/ 87963 w 286744"/>
                              <a:gd name="connsiteY3" fmla="*/ 285309 h 285376"/>
                              <a:gd name="connisteX4" fmla="*/ 110188 w 286744"/>
                              <a:gd name="connsiteY4" fmla="*/ 272609 h 285376"/>
                              <a:gd name="connisteX5" fmla="*/ 138128 w 286744"/>
                              <a:gd name="connsiteY5" fmla="*/ 238319 h 285376"/>
                              <a:gd name="connisteX6" fmla="*/ 216868 w 286744"/>
                              <a:gd name="connsiteY6" fmla="*/ 166564 h 285376"/>
                              <a:gd name="connisteX7" fmla="*/ 254333 w 286744"/>
                              <a:gd name="connsiteY7" fmla="*/ 137989 h 285376"/>
                              <a:gd name="connisteX8" fmla="*/ 285448 w 286744"/>
                              <a:gd name="connsiteY8" fmla="*/ 119574 h 285376"/>
                              <a:gd name="connisteX9" fmla="*/ 272748 w 286744"/>
                              <a:gd name="connsiteY9" fmla="*/ 72584 h 285376"/>
                              <a:gd name="connisteX10" fmla="*/ 285448 w 286744"/>
                              <a:gd name="connsiteY10" fmla="*/ 19244 h 285376"/>
                              <a:gd name="connisteX11" fmla="*/ 241633 w 286744"/>
                              <a:gd name="connsiteY11" fmla="*/ 22419 h 285376"/>
                              <a:gd name="connisteX12" fmla="*/ 213693 w 286744"/>
                              <a:gd name="connsiteY12" fmla="*/ 194 h 285376"/>
                              <a:gd name="connisteX13" fmla="*/ 197818 w 286744"/>
                              <a:gd name="connsiteY13" fmla="*/ 12894 h 285376"/>
                              <a:gd name="connisteX14" fmla="*/ 173053 w 286744"/>
                              <a:gd name="connsiteY14" fmla="*/ 9719 h 285376"/>
                              <a:gd name="connisteX15" fmla="*/ 188293 w 286744"/>
                              <a:gd name="connsiteY15" fmla="*/ 40834 h 285376"/>
                              <a:gd name="connisteX16" fmla="*/ 173053 w 286744"/>
                              <a:gd name="connsiteY16" fmla="*/ 53534 h 285376"/>
                              <a:gd name="connisteX17" fmla="*/ 169878 w 286744"/>
                              <a:gd name="connsiteY17" fmla="*/ 87824 h 285376"/>
                              <a:gd name="connisteX18" fmla="*/ 154003 w 286744"/>
                              <a:gd name="connsiteY18" fmla="*/ 106874 h 285376"/>
                              <a:gd name="connisteX19" fmla="*/ 122888 w 286744"/>
                              <a:gd name="connsiteY19" fmla="*/ 116399 h 285376"/>
                              <a:gd name="connisteX20" fmla="*/ 100663 w 286744"/>
                              <a:gd name="connsiteY20" fmla="*/ 119574 h 285376"/>
                              <a:gd name="connisteX21" fmla="*/ 79073 w 286744"/>
                              <a:gd name="connsiteY21" fmla="*/ 144339 h 285376"/>
                              <a:gd name="connisteX22" fmla="*/ 56848 w 286744"/>
                              <a:gd name="connsiteY22" fmla="*/ 166564 h 285376"/>
                              <a:gd name="connisteX23" fmla="*/ 37798 w 286744"/>
                              <a:gd name="connsiteY23" fmla="*/ 175454 h 285376"/>
                              <a:gd name="connisteX24" fmla="*/ 333 w 286744"/>
                              <a:gd name="connsiteY24" fmla="*/ 219269 h 285376"/>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Lst>
                            <a:rect l="l" t="t" r="r" b="b"/>
                            <a:pathLst>
                              <a:path w="286745" h="285377">
                                <a:moveTo>
                                  <a:pt x="334" y="219269"/>
                                </a:moveTo>
                                <a:cubicBezTo>
                                  <a:pt x="4144" y="230699"/>
                                  <a:pt x="41609" y="221809"/>
                                  <a:pt x="56849" y="231969"/>
                                </a:cubicBezTo>
                                <a:cubicBezTo>
                                  <a:pt x="72089" y="242129"/>
                                  <a:pt x="69549" y="258639"/>
                                  <a:pt x="75899" y="269434"/>
                                </a:cubicBezTo>
                                <a:cubicBezTo>
                                  <a:pt x="82249" y="280229"/>
                                  <a:pt x="80979" y="284674"/>
                                  <a:pt x="87964" y="285309"/>
                                </a:cubicBezTo>
                                <a:cubicBezTo>
                                  <a:pt x="94949" y="285944"/>
                                  <a:pt x="100029" y="282134"/>
                                  <a:pt x="110189" y="272609"/>
                                </a:cubicBezTo>
                                <a:cubicBezTo>
                                  <a:pt x="120349" y="263084"/>
                                  <a:pt x="116539" y="259274"/>
                                  <a:pt x="138129" y="238319"/>
                                </a:cubicBezTo>
                                <a:cubicBezTo>
                                  <a:pt x="159719" y="217364"/>
                                  <a:pt x="193374" y="186884"/>
                                  <a:pt x="216869" y="166564"/>
                                </a:cubicBezTo>
                                <a:cubicBezTo>
                                  <a:pt x="240364" y="146244"/>
                                  <a:pt x="240364" y="147514"/>
                                  <a:pt x="254334" y="137989"/>
                                </a:cubicBezTo>
                                <a:cubicBezTo>
                                  <a:pt x="268304" y="128464"/>
                                  <a:pt x="281639" y="132909"/>
                                  <a:pt x="285449" y="119574"/>
                                </a:cubicBezTo>
                                <a:cubicBezTo>
                                  <a:pt x="289259" y="106239"/>
                                  <a:pt x="272749" y="92904"/>
                                  <a:pt x="272749" y="72584"/>
                                </a:cubicBezTo>
                                <a:cubicBezTo>
                                  <a:pt x="272749" y="52264"/>
                                  <a:pt x="291799" y="29404"/>
                                  <a:pt x="285449" y="19244"/>
                                </a:cubicBezTo>
                                <a:cubicBezTo>
                                  <a:pt x="279099" y="9084"/>
                                  <a:pt x="256239" y="26229"/>
                                  <a:pt x="241634" y="22419"/>
                                </a:cubicBezTo>
                                <a:cubicBezTo>
                                  <a:pt x="227029" y="18609"/>
                                  <a:pt x="222584" y="2099"/>
                                  <a:pt x="213694" y="194"/>
                                </a:cubicBezTo>
                                <a:cubicBezTo>
                                  <a:pt x="204804" y="-1711"/>
                                  <a:pt x="206074" y="10989"/>
                                  <a:pt x="197819" y="12894"/>
                                </a:cubicBezTo>
                                <a:cubicBezTo>
                                  <a:pt x="189564" y="14799"/>
                                  <a:pt x="174959" y="4004"/>
                                  <a:pt x="173054" y="9719"/>
                                </a:cubicBezTo>
                                <a:cubicBezTo>
                                  <a:pt x="171149" y="15434"/>
                                  <a:pt x="188294" y="31944"/>
                                  <a:pt x="188294" y="40834"/>
                                </a:cubicBezTo>
                                <a:cubicBezTo>
                                  <a:pt x="188294" y="49724"/>
                                  <a:pt x="176864" y="44009"/>
                                  <a:pt x="173054" y="53534"/>
                                </a:cubicBezTo>
                                <a:cubicBezTo>
                                  <a:pt x="169244" y="63059"/>
                                  <a:pt x="173689" y="77029"/>
                                  <a:pt x="169879" y="87824"/>
                                </a:cubicBezTo>
                                <a:cubicBezTo>
                                  <a:pt x="166069" y="98619"/>
                                  <a:pt x="163529" y="101159"/>
                                  <a:pt x="154004" y="106874"/>
                                </a:cubicBezTo>
                                <a:cubicBezTo>
                                  <a:pt x="144479" y="112589"/>
                                  <a:pt x="133684" y="113859"/>
                                  <a:pt x="122889" y="116399"/>
                                </a:cubicBezTo>
                                <a:cubicBezTo>
                                  <a:pt x="112094" y="118939"/>
                                  <a:pt x="109554" y="113859"/>
                                  <a:pt x="100664" y="119574"/>
                                </a:cubicBezTo>
                                <a:cubicBezTo>
                                  <a:pt x="91774" y="125289"/>
                                  <a:pt x="87964" y="134814"/>
                                  <a:pt x="79074" y="144339"/>
                                </a:cubicBezTo>
                                <a:cubicBezTo>
                                  <a:pt x="70184" y="153864"/>
                                  <a:pt x="65104" y="160214"/>
                                  <a:pt x="56849" y="166564"/>
                                </a:cubicBezTo>
                                <a:cubicBezTo>
                                  <a:pt x="48594" y="172914"/>
                                  <a:pt x="49229" y="164659"/>
                                  <a:pt x="37799" y="175454"/>
                                </a:cubicBezTo>
                                <a:cubicBezTo>
                                  <a:pt x="26369" y="186249"/>
                                  <a:pt x="-3476" y="207839"/>
                                  <a:pt x="334" y="219269"/>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1" name="任意多边形 380"/>
                          <p:cNvSpPr/>
                          <p:nvPr/>
                        </p:nvSpPr>
                        <p:spPr>
                          <a:xfrm>
                            <a:off x="18266" y="7728"/>
                            <a:ext cx="332" cy="273"/>
                          </a:xfrm>
                          <a:custGeom>
                            <a:avLst/>
                            <a:gdLst>
                              <a:gd name="connisteX0" fmla="*/ 3666 w 210703"/>
                              <a:gd name="connsiteY0" fmla="*/ 134650 h 173407"/>
                              <a:gd name="connisteX1" fmla="*/ 13191 w 210703"/>
                              <a:gd name="connsiteY1" fmla="*/ 96550 h 173407"/>
                              <a:gd name="connisteX2" fmla="*/ 50656 w 210703"/>
                              <a:gd name="connsiteY2" fmla="*/ 84485 h 173407"/>
                              <a:gd name="connisteX3" fmla="*/ 50656 w 210703"/>
                              <a:gd name="connsiteY3" fmla="*/ 59085 h 173407"/>
                              <a:gd name="connisteX4" fmla="*/ 44306 w 210703"/>
                              <a:gd name="connsiteY4" fmla="*/ 2570 h 173407"/>
                              <a:gd name="connisteX5" fmla="*/ 91296 w 210703"/>
                              <a:gd name="connsiteY5" fmla="*/ 18445 h 173407"/>
                              <a:gd name="connisteX6" fmla="*/ 110346 w 210703"/>
                              <a:gd name="connsiteY6" fmla="*/ 55910 h 173407"/>
                              <a:gd name="connisteX7" fmla="*/ 135111 w 210703"/>
                              <a:gd name="connsiteY7" fmla="*/ 59085 h 173407"/>
                              <a:gd name="connisteX8" fmla="*/ 147811 w 210703"/>
                              <a:gd name="connsiteY8" fmla="*/ 46385 h 173407"/>
                              <a:gd name="connisteX9" fmla="*/ 207501 w 210703"/>
                              <a:gd name="connsiteY9" fmla="*/ 49560 h 173407"/>
                              <a:gd name="connisteX10" fmla="*/ 194801 w 210703"/>
                              <a:gd name="connsiteY10" fmla="*/ 71785 h 173407"/>
                              <a:gd name="connisteX11" fmla="*/ 166861 w 210703"/>
                              <a:gd name="connsiteY11" fmla="*/ 96550 h 173407"/>
                              <a:gd name="connisteX12" fmla="*/ 135111 w 210703"/>
                              <a:gd name="connsiteY12" fmla="*/ 128300 h 173407"/>
                              <a:gd name="connisteX13" fmla="*/ 97646 w 210703"/>
                              <a:gd name="connsiteY13" fmla="*/ 125125 h 173407"/>
                              <a:gd name="connisteX14" fmla="*/ 103996 w 210703"/>
                              <a:gd name="connsiteY14" fmla="*/ 168940 h 173407"/>
                              <a:gd name="connisteX15" fmla="*/ 57006 w 210703"/>
                              <a:gd name="connsiteY15" fmla="*/ 165765 h 173407"/>
                              <a:gd name="connisteX16" fmla="*/ 3666 w 210703"/>
                              <a:gd name="connsiteY16" fmla="*/ 134650 h 173407"/>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Lst>
                            <a:rect l="l" t="t" r="r" b="b"/>
                            <a:pathLst>
                              <a:path w="210704" h="173408">
                                <a:moveTo>
                                  <a:pt x="3667" y="134651"/>
                                </a:moveTo>
                                <a:cubicBezTo>
                                  <a:pt x="-5223" y="120681"/>
                                  <a:pt x="3667" y="106711"/>
                                  <a:pt x="13192" y="96551"/>
                                </a:cubicBezTo>
                                <a:cubicBezTo>
                                  <a:pt x="22717" y="86391"/>
                                  <a:pt x="43037" y="92106"/>
                                  <a:pt x="50657" y="84486"/>
                                </a:cubicBezTo>
                                <a:cubicBezTo>
                                  <a:pt x="58277" y="76866"/>
                                  <a:pt x="51927" y="75596"/>
                                  <a:pt x="50657" y="59086"/>
                                </a:cubicBezTo>
                                <a:cubicBezTo>
                                  <a:pt x="49387" y="42576"/>
                                  <a:pt x="36052" y="10826"/>
                                  <a:pt x="44307" y="2571"/>
                                </a:cubicBezTo>
                                <a:cubicBezTo>
                                  <a:pt x="52562" y="-5684"/>
                                  <a:pt x="77962" y="7651"/>
                                  <a:pt x="91297" y="18446"/>
                                </a:cubicBezTo>
                                <a:cubicBezTo>
                                  <a:pt x="104632" y="29241"/>
                                  <a:pt x="101457" y="47656"/>
                                  <a:pt x="110347" y="55911"/>
                                </a:cubicBezTo>
                                <a:cubicBezTo>
                                  <a:pt x="119237" y="64166"/>
                                  <a:pt x="127492" y="60991"/>
                                  <a:pt x="135112" y="59086"/>
                                </a:cubicBezTo>
                                <a:cubicBezTo>
                                  <a:pt x="142732" y="57181"/>
                                  <a:pt x="133207" y="48291"/>
                                  <a:pt x="147812" y="46386"/>
                                </a:cubicBezTo>
                                <a:cubicBezTo>
                                  <a:pt x="162417" y="44481"/>
                                  <a:pt x="197977" y="44481"/>
                                  <a:pt x="207502" y="49561"/>
                                </a:cubicBezTo>
                                <a:cubicBezTo>
                                  <a:pt x="217027" y="54641"/>
                                  <a:pt x="203057" y="62261"/>
                                  <a:pt x="194802" y="71786"/>
                                </a:cubicBezTo>
                                <a:cubicBezTo>
                                  <a:pt x="186547" y="81311"/>
                                  <a:pt x="178927" y="85121"/>
                                  <a:pt x="166862" y="96551"/>
                                </a:cubicBezTo>
                                <a:cubicBezTo>
                                  <a:pt x="154797" y="107981"/>
                                  <a:pt x="149082" y="122586"/>
                                  <a:pt x="135112" y="128301"/>
                                </a:cubicBezTo>
                                <a:cubicBezTo>
                                  <a:pt x="121142" y="134016"/>
                                  <a:pt x="103997" y="116871"/>
                                  <a:pt x="97647" y="125126"/>
                                </a:cubicBezTo>
                                <a:cubicBezTo>
                                  <a:pt x="91297" y="133381"/>
                                  <a:pt x="112252" y="160686"/>
                                  <a:pt x="103997" y="168941"/>
                                </a:cubicBezTo>
                                <a:cubicBezTo>
                                  <a:pt x="95742" y="177196"/>
                                  <a:pt x="77327" y="172751"/>
                                  <a:pt x="57007" y="165766"/>
                                </a:cubicBezTo>
                                <a:cubicBezTo>
                                  <a:pt x="36687" y="158781"/>
                                  <a:pt x="12557" y="148621"/>
                                  <a:pt x="3667" y="134651"/>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381"/>
                        <p:cNvGrpSpPr/>
                        <p:nvPr/>
                      </p:nvGrpSpPr>
                      <p:grpSpPr>
                        <a:xfrm>
                          <a:off x="11480" y="1202"/>
                          <a:ext cx="7688" cy="5196"/>
                          <a:chOff x="11480" y="1202"/>
                          <a:chExt cx="7688" cy="5196"/>
                        </a:xfrm>
                        <a:grpFill/>
                      </p:grpSpPr>
                      <p:grpSp>
                        <p:nvGrpSpPr>
                          <p:cNvPr id="45" name="组合 382"/>
                          <p:cNvGrpSpPr/>
                          <p:nvPr/>
                        </p:nvGrpSpPr>
                        <p:grpSpPr>
                          <a:xfrm>
                            <a:off x="14005" y="4814"/>
                            <a:ext cx="3962" cy="1584"/>
                            <a:chOff x="14005" y="4814"/>
                            <a:chExt cx="3962" cy="1584"/>
                          </a:xfrm>
                          <a:grpFill/>
                        </p:grpSpPr>
                        <p:grpSp>
                          <p:nvGrpSpPr>
                            <p:cNvPr id="46" name="组合 383"/>
                            <p:cNvGrpSpPr/>
                            <p:nvPr/>
                          </p:nvGrpSpPr>
                          <p:grpSpPr>
                            <a:xfrm>
                              <a:off x="15146" y="4814"/>
                              <a:ext cx="579" cy="731"/>
                              <a:chOff x="15146" y="4814"/>
                              <a:chExt cx="579" cy="731"/>
                            </a:xfrm>
                            <a:grpFill/>
                          </p:grpSpPr>
                          <p:sp>
                            <p:nvSpPr>
                              <p:cNvPr id="385" name="任意多边形 384"/>
                              <p:cNvSpPr/>
                              <p:nvPr/>
                            </p:nvSpPr>
                            <p:spPr>
                              <a:xfrm>
                                <a:off x="15146" y="5214"/>
                                <a:ext cx="207" cy="212"/>
                              </a:xfrm>
                              <a:custGeom>
                                <a:avLst/>
                                <a:gdLst>
                                  <a:gd name="connisteX0" fmla="*/ 832 w 131596"/>
                                  <a:gd name="connsiteY0" fmla="*/ 100626 h 134916"/>
                                  <a:gd name="connisteX1" fmla="*/ 66872 w 131596"/>
                                  <a:gd name="connsiteY1" fmla="*/ 134916 h 134916"/>
                                  <a:gd name="connisteX2" fmla="*/ 57347 w 131596"/>
                                  <a:gd name="connsiteY2" fmla="*/ 100626 h 134916"/>
                                  <a:gd name="connisteX3" fmla="*/ 85922 w 131596"/>
                                  <a:gd name="connsiteY3" fmla="*/ 87926 h 134916"/>
                                  <a:gd name="connisteX4" fmla="*/ 70047 w 131596"/>
                                  <a:gd name="connsiteY4" fmla="*/ 68876 h 134916"/>
                                  <a:gd name="connisteX5" fmla="*/ 85922 w 131596"/>
                                  <a:gd name="connsiteY5" fmla="*/ 59986 h 134916"/>
                                  <a:gd name="connisteX6" fmla="*/ 107512 w 131596"/>
                                  <a:gd name="connsiteY6" fmla="*/ 63161 h 134916"/>
                                  <a:gd name="connisteX7" fmla="*/ 126562 w 131596"/>
                                  <a:gd name="connsiteY7" fmla="*/ 34586 h 134916"/>
                                  <a:gd name="connisteX8" fmla="*/ 129737 w 131596"/>
                                  <a:gd name="connsiteY8" fmla="*/ 12996 h 134916"/>
                                  <a:gd name="connisteX9" fmla="*/ 107512 w 131596"/>
                                  <a:gd name="connsiteY9" fmla="*/ 296 h 134916"/>
                                  <a:gd name="connisteX10" fmla="*/ 110687 w 131596"/>
                                  <a:gd name="connsiteY10" fmla="*/ 21886 h 134916"/>
                                  <a:gd name="connisteX11" fmla="*/ 85922 w 131596"/>
                                  <a:gd name="connsiteY11" fmla="*/ 21886 h 134916"/>
                                  <a:gd name="connisteX12" fmla="*/ 82747 w 131596"/>
                                  <a:gd name="connsiteY12" fmla="*/ 34586 h 134916"/>
                                  <a:gd name="connisteX13" fmla="*/ 101162 w 131596"/>
                                  <a:gd name="connsiteY13" fmla="*/ 40936 h 134916"/>
                                  <a:gd name="connisteX14" fmla="*/ 89097 w 131596"/>
                                  <a:gd name="connsiteY14" fmla="*/ 59986 h 134916"/>
                                  <a:gd name="connisteX15" fmla="*/ 50997 w 131596"/>
                                  <a:gd name="connsiteY15" fmla="*/ 50461 h 134916"/>
                                  <a:gd name="connisteX16" fmla="*/ 47822 w 131596"/>
                                  <a:gd name="connsiteY16" fmla="*/ 59986 h 134916"/>
                                  <a:gd name="connisteX17" fmla="*/ 66872 w 131596"/>
                                  <a:gd name="connsiteY17" fmla="*/ 75226 h 134916"/>
                                  <a:gd name="connisteX18" fmla="*/ 47822 w 131596"/>
                                  <a:gd name="connsiteY18" fmla="*/ 84751 h 134916"/>
                                  <a:gd name="connisteX19" fmla="*/ 47822 w 131596"/>
                                  <a:gd name="connsiteY19" fmla="*/ 84751 h 134916"/>
                                  <a:gd name="connisteX20" fmla="*/ 35757 w 131596"/>
                                  <a:gd name="connsiteY20" fmla="*/ 91101 h 134916"/>
                                  <a:gd name="connisteX21" fmla="*/ 832 w 131596"/>
                                  <a:gd name="connsiteY21" fmla="*/ 100626 h 134916"/>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Lst>
                                <a:rect l="l" t="t" r="r" b="b"/>
                                <a:pathLst>
                                  <a:path w="131596" h="134917">
                                    <a:moveTo>
                                      <a:pt x="833" y="100627"/>
                                    </a:moveTo>
                                    <a:cubicBezTo>
                                      <a:pt x="7183" y="109517"/>
                                      <a:pt x="55443" y="134917"/>
                                      <a:pt x="66873" y="134917"/>
                                    </a:cubicBezTo>
                                    <a:cubicBezTo>
                                      <a:pt x="78303" y="134917"/>
                                      <a:pt x="53538" y="110152"/>
                                      <a:pt x="57348" y="100627"/>
                                    </a:cubicBezTo>
                                    <a:cubicBezTo>
                                      <a:pt x="61158" y="91102"/>
                                      <a:pt x="83383" y="94277"/>
                                      <a:pt x="85923" y="87927"/>
                                    </a:cubicBezTo>
                                    <a:cubicBezTo>
                                      <a:pt x="88463" y="81577"/>
                                      <a:pt x="70048" y="74592"/>
                                      <a:pt x="70048" y="68877"/>
                                    </a:cubicBezTo>
                                    <a:cubicBezTo>
                                      <a:pt x="70048" y="63162"/>
                                      <a:pt x="78303" y="61257"/>
                                      <a:pt x="85923" y="59987"/>
                                    </a:cubicBezTo>
                                    <a:cubicBezTo>
                                      <a:pt x="93543" y="58717"/>
                                      <a:pt x="99258" y="68242"/>
                                      <a:pt x="107513" y="63162"/>
                                    </a:cubicBezTo>
                                    <a:cubicBezTo>
                                      <a:pt x="115768" y="58082"/>
                                      <a:pt x="122118" y="44747"/>
                                      <a:pt x="126563" y="34587"/>
                                    </a:cubicBezTo>
                                    <a:cubicBezTo>
                                      <a:pt x="131008" y="24427"/>
                                      <a:pt x="133548" y="19982"/>
                                      <a:pt x="129738" y="12997"/>
                                    </a:cubicBezTo>
                                    <a:cubicBezTo>
                                      <a:pt x="125928" y="6012"/>
                                      <a:pt x="111323" y="-1608"/>
                                      <a:pt x="107513" y="297"/>
                                    </a:cubicBezTo>
                                    <a:cubicBezTo>
                                      <a:pt x="103703" y="2202"/>
                                      <a:pt x="115133" y="17442"/>
                                      <a:pt x="110688" y="21887"/>
                                    </a:cubicBezTo>
                                    <a:cubicBezTo>
                                      <a:pt x="106243" y="26332"/>
                                      <a:pt x="91638" y="19347"/>
                                      <a:pt x="85923" y="21887"/>
                                    </a:cubicBezTo>
                                    <a:cubicBezTo>
                                      <a:pt x="80208" y="24427"/>
                                      <a:pt x="79573" y="30777"/>
                                      <a:pt x="82748" y="34587"/>
                                    </a:cubicBezTo>
                                    <a:cubicBezTo>
                                      <a:pt x="85923" y="38397"/>
                                      <a:pt x="99893" y="35857"/>
                                      <a:pt x="101163" y="40937"/>
                                    </a:cubicBezTo>
                                    <a:cubicBezTo>
                                      <a:pt x="102433" y="46017"/>
                                      <a:pt x="99258" y="58082"/>
                                      <a:pt x="89098" y="59987"/>
                                    </a:cubicBezTo>
                                    <a:cubicBezTo>
                                      <a:pt x="78938" y="61892"/>
                                      <a:pt x="59253" y="50462"/>
                                      <a:pt x="50998" y="50462"/>
                                    </a:cubicBezTo>
                                    <a:cubicBezTo>
                                      <a:pt x="42743" y="50462"/>
                                      <a:pt x="44648" y="54907"/>
                                      <a:pt x="47823" y="59987"/>
                                    </a:cubicBezTo>
                                    <a:cubicBezTo>
                                      <a:pt x="50998" y="65067"/>
                                      <a:pt x="66873" y="70147"/>
                                      <a:pt x="66873" y="75227"/>
                                    </a:cubicBezTo>
                                    <a:cubicBezTo>
                                      <a:pt x="66873" y="80307"/>
                                      <a:pt x="51633" y="82847"/>
                                      <a:pt x="47823" y="84752"/>
                                    </a:cubicBezTo>
                                    <a:cubicBezTo>
                                      <a:pt x="44013" y="86657"/>
                                      <a:pt x="50363" y="83482"/>
                                      <a:pt x="47823" y="84752"/>
                                    </a:cubicBezTo>
                                    <a:cubicBezTo>
                                      <a:pt x="45283" y="86022"/>
                                      <a:pt x="45283" y="87927"/>
                                      <a:pt x="35758" y="91102"/>
                                    </a:cubicBezTo>
                                    <a:cubicBezTo>
                                      <a:pt x="26233" y="94277"/>
                                      <a:pt x="-5517" y="91737"/>
                                      <a:pt x="833" y="100627"/>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6" name="任意多边形 385"/>
                              <p:cNvSpPr/>
                              <p:nvPr/>
                            </p:nvSpPr>
                            <p:spPr>
                              <a:xfrm>
                                <a:off x="15307" y="4814"/>
                                <a:ext cx="334" cy="445"/>
                              </a:xfrm>
                              <a:custGeom>
                                <a:avLst/>
                                <a:gdLst>
                                  <a:gd name="connisteX0" fmla="*/ 1867 w 212384"/>
                                  <a:gd name="connsiteY0" fmla="*/ 134868 h 282334"/>
                                  <a:gd name="connisteX1" fmla="*/ 8217 w 212384"/>
                                  <a:gd name="connsiteY1" fmla="*/ 110103 h 282334"/>
                                  <a:gd name="connisteX2" fmla="*/ 27267 w 212384"/>
                                  <a:gd name="connsiteY2" fmla="*/ 103753 h 282334"/>
                                  <a:gd name="connisteX3" fmla="*/ 24092 w 212384"/>
                                  <a:gd name="connsiteY3" fmla="*/ 56763 h 282334"/>
                                  <a:gd name="connisteX4" fmla="*/ 27267 w 212384"/>
                                  <a:gd name="connsiteY4" fmla="*/ 22473 h 282334"/>
                                  <a:gd name="connisteX5" fmla="*/ 61557 w 212384"/>
                                  <a:gd name="connsiteY5" fmla="*/ 248 h 282334"/>
                                  <a:gd name="connisteX6" fmla="*/ 95847 w 212384"/>
                                  <a:gd name="connsiteY6" fmla="*/ 12948 h 282334"/>
                                  <a:gd name="connisteX7" fmla="*/ 121247 w 212384"/>
                                  <a:gd name="connsiteY7" fmla="*/ 25648 h 282334"/>
                                  <a:gd name="connisteX8" fmla="*/ 114897 w 212384"/>
                                  <a:gd name="connsiteY8" fmla="*/ 110103 h 282334"/>
                                  <a:gd name="connisteX9" fmla="*/ 86322 w 212384"/>
                                  <a:gd name="connsiteY9" fmla="*/ 119628 h 282334"/>
                                  <a:gd name="connisteX10" fmla="*/ 71082 w 212384"/>
                                  <a:gd name="connsiteY10" fmla="*/ 119628 h 282334"/>
                                  <a:gd name="connisteX11" fmla="*/ 80607 w 212384"/>
                                  <a:gd name="connsiteY11" fmla="*/ 157093 h 282334"/>
                                  <a:gd name="connisteX12" fmla="*/ 127597 w 212384"/>
                                  <a:gd name="connsiteY12" fmla="*/ 178683 h 282334"/>
                                  <a:gd name="connisteX13" fmla="*/ 152362 w 212384"/>
                                  <a:gd name="connsiteY13" fmla="*/ 188208 h 282334"/>
                                  <a:gd name="connisteX14" fmla="*/ 183477 w 212384"/>
                                  <a:gd name="connsiteY14" fmla="*/ 207258 h 282334"/>
                                  <a:gd name="connisteX15" fmla="*/ 212052 w 212384"/>
                                  <a:gd name="connsiteY15" fmla="*/ 244723 h 282334"/>
                                  <a:gd name="connisteX16" fmla="*/ 196177 w 212384"/>
                                  <a:gd name="connsiteY16" fmla="*/ 282188 h 282334"/>
                                  <a:gd name="connisteX17" fmla="*/ 183477 w 212384"/>
                                  <a:gd name="connsiteY17" fmla="*/ 254248 h 282334"/>
                                  <a:gd name="connisteX18" fmla="*/ 174587 w 212384"/>
                                  <a:gd name="connsiteY18" fmla="*/ 219958 h 282334"/>
                                  <a:gd name="connisteX19" fmla="*/ 168237 w 212384"/>
                                  <a:gd name="connsiteY19" fmla="*/ 257423 h 282334"/>
                                  <a:gd name="connisteX20" fmla="*/ 149187 w 212384"/>
                                  <a:gd name="connsiteY20" fmla="*/ 257423 h 282334"/>
                                  <a:gd name="connisteX21" fmla="*/ 142837 w 212384"/>
                                  <a:gd name="connsiteY21" fmla="*/ 228848 h 282334"/>
                                  <a:gd name="connisteX22" fmla="*/ 108547 w 212384"/>
                                  <a:gd name="connsiteY22" fmla="*/ 228848 h 282334"/>
                                  <a:gd name="connisteX23" fmla="*/ 71082 w 212384"/>
                                  <a:gd name="connsiteY23" fmla="*/ 244723 h 282334"/>
                                  <a:gd name="connisteX24" fmla="*/ 17742 w 212384"/>
                                  <a:gd name="connsiteY24" fmla="*/ 235198 h 282334"/>
                                  <a:gd name="connisteX25" fmla="*/ 30442 w 212384"/>
                                  <a:gd name="connsiteY25" fmla="*/ 216783 h 282334"/>
                                  <a:gd name="connisteX26" fmla="*/ 71082 w 212384"/>
                                  <a:gd name="connsiteY26" fmla="*/ 207258 h 282334"/>
                                  <a:gd name="connisteX27" fmla="*/ 80607 w 212384"/>
                                  <a:gd name="connsiteY27" fmla="*/ 188208 h 282334"/>
                                  <a:gd name="connisteX28" fmla="*/ 39332 w 212384"/>
                                  <a:gd name="connsiteY28" fmla="*/ 181858 h 282334"/>
                                  <a:gd name="connisteX29" fmla="*/ 55207 w 212384"/>
                                  <a:gd name="connsiteY29" fmla="*/ 157093 h 282334"/>
                                  <a:gd name="connisteX30" fmla="*/ 67907 w 212384"/>
                                  <a:gd name="connsiteY30" fmla="*/ 134868 h 282334"/>
                                  <a:gd name="connisteX31" fmla="*/ 33617 w 212384"/>
                                  <a:gd name="connsiteY31" fmla="*/ 138043 h 282334"/>
                                  <a:gd name="connisteX32" fmla="*/ 33617 w 212384"/>
                                  <a:gd name="connsiteY32" fmla="*/ 125978 h 282334"/>
                                  <a:gd name="connisteX33" fmla="*/ 1867 w 212384"/>
                                  <a:gd name="connsiteY33" fmla="*/ 134868 h 282334"/>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Lst>
                                <a:rect l="l" t="t" r="r" b="b"/>
                                <a:pathLst>
                                  <a:path w="212384" h="282334">
                                    <a:moveTo>
                                      <a:pt x="1868" y="134868"/>
                                    </a:moveTo>
                                    <a:cubicBezTo>
                                      <a:pt x="-3212" y="131693"/>
                                      <a:pt x="3138" y="116453"/>
                                      <a:pt x="8218" y="110103"/>
                                    </a:cubicBezTo>
                                    <a:cubicBezTo>
                                      <a:pt x="13298" y="103753"/>
                                      <a:pt x="24093" y="114548"/>
                                      <a:pt x="27268" y="103753"/>
                                    </a:cubicBezTo>
                                    <a:cubicBezTo>
                                      <a:pt x="30443" y="92958"/>
                                      <a:pt x="24093" y="73273"/>
                                      <a:pt x="24093" y="56763"/>
                                    </a:cubicBezTo>
                                    <a:cubicBezTo>
                                      <a:pt x="24093" y="40253"/>
                                      <a:pt x="19648" y="33903"/>
                                      <a:pt x="27268" y="22473"/>
                                    </a:cubicBezTo>
                                    <a:cubicBezTo>
                                      <a:pt x="34888" y="11043"/>
                                      <a:pt x="47588" y="2153"/>
                                      <a:pt x="61558" y="248"/>
                                    </a:cubicBezTo>
                                    <a:cubicBezTo>
                                      <a:pt x="75528" y="-1657"/>
                                      <a:pt x="83783" y="7868"/>
                                      <a:pt x="95848" y="12948"/>
                                    </a:cubicBezTo>
                                    <a:cubicBezTo>
                                      <a:pt x="107913" y="18028"/>
                                      <a:pt x="117438" y="5963"/>
                                      <a:pt x="121248" y="25648"/>
                                    </a:cubicBezTo>
                                    <a:cubicBezTo>
                                      <a:pt x="125058" y="45333"/>
                                      <a:pt x="121883" y="91053"/>
                                      <a:pt x="114898" y="110103"/>
                                    </a:cubicBezTo>
                                    <a:cubicBezTo>
                                      <a:pt x="107913" y="129153"/>
                                      <a:pt x="95213" y="117723"/>
                                      <a:pt x="86323" y="119628"/>
                                    </a:cubicBezTo>
                                    <a:cubicBezTo>
                                      <a:pt x="77433" y="121533"/>
                                      <a:pt x="72353" y="112008"/>
                                      <a:pt x="71083" y="119628"/>
                                    </a:cubicBezTo>
                                    <a:cubicBezTo>
                                      <a:pt x="69813" y="127248"/>
                                      <a:pt x="69178" y="145028"/>
                                      <a:pt x="80608" y="157093"/>
                                    </a:cubicBezTo>
                                    <a:cubicBezTo>
                                      <a:pt x="92038" y="169158"/>
                                      <a:pt x="112993" y="172333"/>
                                      <a:pt x="127598" y="178683"/>
                                    </a:cubicBezTo>
                                    <a:cubicBezTo>
                                      <a:pt x="142203" y="185033"/>
                                      <a:pt x="140933" y="182493"/>
                                      <a:pt x="152363" y="188208"/>
                                    </a:cubicBezTo>
                                    <a:cubicBezTo>
                                      <a:pt x="163793" y="193923"/>
                                      <a:pt x="171413" y="195828"/>
                                      <a:pt x="183478" y="207258"/>
                                    </a:cubicBezTo>
                                    <a:cubicBezTo>
                                      <a:pt x="195543" y="218688"/>
                                      <a:pt x="209513" y="229483"/>
                                      <a:pt x="212053" y="244723"/>
                                    </a:cubicBezTo>
                                    <a:cubicBezTo>
                                      <a:pt x="214593" y="259963"/>
                                      <a:pt x="201893" y="280283"/>
                                      <a:pt x="196178" y="282188"/>
                                    </a:cubicBezTo>
                                    <a:cubicBezTo>
                                      <a:pt x="190463" y="284093"/>
                                      <a:pt x="187923" y="266948"/>
                                      <a:pt x="183478" y="254248"/>
                                    </a:cubicBezTo>
                                    <a:cubicBezTo>
                                      <a:pt x="179033" y="241548"/>
                                      <a:pt x="177763" y="219323"/>
                                      <a:pt x="174588" y="219958"/>
                                    </a:cubicBezTo>
                                    <a:cubicBezTo>
                                      <a:pt x="171413" y="220593"/>
                                      <a:pt x="173318" y="249803"/>
                                      <a:pt x="168238" y="257423"/>
                                    </a:cubicBezTo>
                                    <a:cubicBezTo>
                                      <a:pt x="163158" y="265043"/>
                                      <a:pt x="154268" y="263138"/>
                                      <a:pt x="149188" y="257423"/>
                                    </a:cubicBezTo>
                                    <a:cubicBezTo>
                                      <a:pt x="144108" y="251708"/>
                                      <a:pt x="151093" y="234563"/>
                                      <a:pt x="142838" y="228848"/>
                                    </a:cubicBezTo>
                                    <a:cubicBezTo>
                                      <a:pt x="134583" y="223133"/>
                                      <a:pt x="123153" y="225673"/>
                                      <a:pt x="108548" y="228848"/>
                                    </a:cubicBezTo>
                                    <a:cubicBezTo>
                                      <a:pt x="93943" y="232023"/>
                                      <a:pt x="89498" y="243453"/>
                                      <a:pt x="71083" y="244723"/>
                                    </a:cubicBezTo>
                                    <a:cubicBezTo>
                                      <a:pt x="52668" y="245993"/>
                                      <a:pt x="25998" y="240913"/>
                                      <a:pt x="17743" y="235198"/>
                                    </a:cubicBezTo>
                                    <a:cubicBezTo>
                                      <a:pt x="9488" y="229483"/>
                                      <a:pt x="19648" y="222498"/>
                                      <a:pt x="30443" y="216783"/>
                                    </a:cubicBezTo>
                                    <a:cubicBezTo>
                                      <a:pt x="41238" y="211068"/>
                                      <a:pt x="60923" y="212973"/>
                                      <a:pt x="71083" y="207258"/>
                                    </a:cubicBezTo>
                                    <a:cubicBezTo>
                                      <a:pt x="81243" y="201543"/>
                                      <a:pt x="86958" y="193288"/>
                                      <a:pt x="80608" y="188208"/>
                                    </a:cubicBezTo>
                                    <a:cubicBezTo>
                                      <a:pt x="74258" y="183128"/>
                                      <a:pt x="44413" y="188208"/>
                                      <a:pt x="39333" y="181858"/>
                                    </a:cubicBezTo>
                                    <a:cubicBezTo>
                                      <a:pt x="34253" y="175508"/>
                                      <a:pt x="49493" y="166618"/>
                                      <a:pt x="55208" y="157093"/>
                                    </a:cubicBezTo>
                                    <a:cubicBezTo>
                                      <a:pt x="60923" y="147568"/>
                                      <a:pt x="72353" y="138678"/>
                                      <a:pt x="67908" y="134868"/>
                                    </a:cubicBezTo>
                                    <a:cubicBezTo>
                                      <a:pt x="63463" y="131058"/>
                                      <a:pt x="40603" y="139948"/>
                                      <a:pt x="33618" y="138043"/>
                                    </a:cubicBezTo>
                                    <a:cubicBezTo>
                                      <a:pt x="26633" y="136138"/>
                                      <a:pt x="39968" y="126613"/>
                                      <a:pt x="33618" y="125978"/>
                                    </a:cubicBezTo>
                                    <a:cubicBezTo>
                                      <a:pt x="27268" y="125343"/>
                                      <a:pt x="6948" y="138043"/>
                                      <a:pt x="1868" y="134868"/>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7" name="任意多边形 386"/>
                              <p:cNvSpPr/>
                              <p:nvPr/>
                            </p:nvSpPr>
                            <p:spPr>
                              <a:xfrm>
                                <a:off x="15422" y="5229"/>
                                <a:ext cx="41" cy="35"/>
                              </a:xfrm>
                              <a:custGeom>
                                <a:avLst/>
                                <a:gdLst>
                                  <a:gd name="connisteX0" fmla="*/ 1330 w 26173"/>
                                  <a:gd name="connsiteY0" fmla="*/ 248 h 22344"/>
                                  <a:gd name="connisteX1" fmla="*/ 7680 w 26173"/>
                                  <a:gd name="connsiteY1" fmla="*/ 21838 h 22344"/>
                                  <a:gd name="connisteX2" fmla="*/ 26095 w 26173"/>
                                  <a:gd name="connsiteY2" fmla="*/ 12313 h 22344"/>
                                  <a:gd name="connisteX3" fmla="*/ 1330 w 26173"/>
                                  <a:gd name="connsiteY3" fmla="*/ 248 h 22344"/>
                                </a:gdLst>
                                <a:ahLst/>
                                <a:cxnLst>
                                  <a:cxn ang="0">
                                    <a:pos x="connisteX0" y="connsiteY0"/>
                                  </a:cxn>
                                  <a:cxn ang="0">
                                    <a:pos x="connisteX1" y="connsiteY1"/>
                                  </a:cxn>
                                  <a:cxn ang="0">
                                    <a:pos x="connisteX2" y="connsiteY2"/>
                                  </a:cxn>
                                  <a:cxn ang="0">
                                    <a:pos x="connisteX3" y="connsiteY3"/>
                                  </a:cxn>
                                </a:cxnLst>
                                <a:rect l="l" t="t" r="r" b="b"/>
                                <a:pathLst>
                                  <a:path w="26173" h="22345">
                                    <a:moveTo>
                                      <a:pt x="1330" y="249"/>
                                    </a:moveTo>
                                    <a:cubicBezTo>
                                      <a:pt x="-2480" y="2154"/>
                                      <a:pt x="2600" y="19299"/>
                                      <a:pt x="7680" y="21839"/>
                                    </a:cubicBezTo>
                                    <a:cubicBezTo>
                                      <a:pt x="12760" y="24379"/>
                                      <a:pt x="27365" y="16759"/>
                                      <a:pt x="26095" y="12314"/>
                                    </a:cubicBezTo>
                                    <a:cubicBezTo>
                                      <a:pt x="24825" y="7869"/>
                                      <a:pt x="5140" y="-1656"/>
                                      <a:pt x="1330" y="249"/>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8" name="任意多边形 387"/>
                              <p:cNvSpPr/>
                              <p:nvPr/>
                            </p:nvSpPr>
                            <p:spPr>
                              <a:xfrm>
                                <a:off x="15513" y="5258"/>
                                <a:ext cx="26" cy="69"/>
                              </a:xfrm>
                              <a:custGeom>
                                <a:avLst/>
                                <a:gdLst>
                                  <a:gd name="connisteX0" fmla="*/ 30 w 16307"/>
                                  <a:gd name="connsiteY0" fmla="*/ 38100 h 43815"/>
                                  <a:gd name="connisteX1" fmla="*/ 15270 w 16307"/>
                                  <a:gd name="connsiteY1" fmla="*/ 38100 h 43815"/>
                                  <a:gd name="connisteX2" fmla="*/ 12095 w 16307"/>
                                  <a:gd name="connsiteY2" fmla="*/ 0 h 43815"/>
                                  <a:gd name="connisteX3" fmla="*/ 30 w 16307"/>
                                  <a:gd name="connsiteY3" fmla="*/ 38100 h 43815"/>
                                </a:gdLst>
                                <a:ahLst/>
                                <a:cxnLst>
                                  <a:cxn ang="0">
                                    <a:pos x="connisteX0" y="connsiteY0"/>
                                  </a:cxn>
                                  <a:cxn ang="0">
                                    <a:pos x="connisteX1" y="connsiteY1"/>
                                  </a:cxn>
                                  <a:cxn ang="0">
                                    <a:pos x="connisteX2" y="connsiteY2"/>
                                  </a:cxn>
                                  <a:cxn ang="0">
                                    <a:pos x="connisteX3" y="connsiteY3"/>
                                  </a:cxn>
                                </a:cxnLst>
                                <a:rect l="l" t="t" r="r" b="b"/>
                                <a:pathLst>
                                  <a:path w="16307" h="43815">
                                    <a:moveTo>
                                      <a:pt x="30" y="38100"/>
                                    </a:moveTo>
                                    <a:cubicBezTo>
                                      <a:pt x="665" y="45720"/>
                                      <a:pt x="12730" y="45720"/>
                                      <a:pt x="15270" y="38100"/>
                                    </a:cubicBezTo>
                                    <a:cubicBezTo>
                                      <a:pt x="17810" y="30480"/>
                                      <a:pt x="15270" y="0"/>
                                      <a:pt x="12095" y="0"/>
                                    </a:cubicBezTo>
                                    <a:cubicBezTo>
                                      <a:pt x="8920" y="0"/>
                                      <a:pt x="-605" y="30480"/>
                                      <a:pt x="30" y="38100"/>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9" name="任意多边形 388"/>
                              <p:cNvSpPr/>
                              <p:nvPr/>
                            </p:nvSpPr>
                            <p:spPr>
                              <a:xfrm>
                                <a:off x="15457" y="5317"/>
                                <a:ext cx="268" cy="229"/>
                              </a:xfrm>
                              <a:custGeom>
                                <a:avLst/>
                                <a:gdLst>
                                  <a:gd name="connisteX0" fmla="*/ 581 w 170439"/>
                                  <a:gd name="connsiteY0" fmla="*/ 78811 h 145334"/>
                                  <a:gd name="connisteX1" fmla="*/ 38046 w 170439"/>
                                  <a:gd name="connsiteY1" fmla="*/ 78811 h 145334"/>
                                  <a:gd name="connisteX2" fmla="*/ 82496 w 170439"/>
                                  <a:gd name="connsiteY2" fmla="*/ 97226 h 145334"/>
                                  <a:gd name="connisteX3" fmla="*/ 88211 w 170439"/>
                                  <a:gd name="connsiteY3" fmla="*/ 119451 h 145334"/>
                                  <a:gd name="connisteX4" fmla="*/ 126311 w 170439"/>
                                  <a:gd name="connsiteY4" fmla="*/ 144851 h 145334"/>
                                  <a:gd name="connisteX5" fmla="*/ 116786 w 170439"/>
                                  <a:gd name="connsiteY5" fmla="*/ 100401 h 145334"/>
                                  <a:gd name="connisteX6" fmla="*/ 154251 w 170439"/>
                                  <a:gd name="connsiteY6" fmla="*/ 94686 h 145334"/>
                                  <a:gd name="connisteX7" fmla="*/ 170126 w 170439"/>
                                  <a:gd name="connsiteY7" fmla="*/ 56586 h 145334"/>
                                  <a:gd name="connisteX8" fmla="*/ 144726 w 170439"/>
                                  <a:gd name="connsiteY8" fmla="*/ 25471 h 145334"/>
                                  <a:gd name="connisteX9" fmla="*/ 113611 w 170439"/>
                                  <a:gd name="connsiteY9" fmla="*/ 19121 h 145334"/>
                                  <a:gd name="connisteX10" fmla="*/ 104086 w 170439"/>
                                  <a:gd name="connsiteY10" fmla="*/ 706 h 145334"/>
                                  <a:gd name="connisteX11" fmla="*/ 76146 w 170439"/>
                                  <a:gd name="connsiteY11" fmla="*/ 41346 h 145334"/>
                                  <a:gd name="connisteX12" fmla="*/ 22806 w 170439"/>
                                  <a:gd name="connsiteY12" fmla="*/ 41346 h 145334"/>
                                  <a:gd name="connisteX13" fmla="*/ 581 w 170439"/>
                                  <a:gd name="connsiteY13" fmla="*/ 78811 h 145334"/>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Lst>
                                <a:rect l="l" t="t" r="r" b="b"/>
                                <a:pathLst>
                                  <a:path w="170439" h="145335">
                                    <a:moveTo>
                                      <a:pt x="582" y="78812"/>
                                    </a:moveTo>
                                    <a:cubicBezTo>
                                      <a:pt x="3757" y="86432"/>
                                      <a:pt x="21537" y="75002"/>
                                      <a:pt x="38047" y="78812"/>
                                    </a:cubicBezTo>
                                    <a:cubicBezTo>
                                      <a:pt x="54557" y="82622"/>
                                      <a:pt x="72337" y="88972"/>
                                      <a:pt x="82497" y="97227"/>
                                    </a:cubicBezTo>
                                    <a:cubicBezTo>
                                      <a:pt x="92657" y="105482"/>
                                      <a:pt x="79322" y="109927"/>
                                      <a:pt x="88212" y="119452"/>
                                    </a:cubicBezTo>
                                    <a:cubicBezTo>
                                      <a:pt x="97102" y="128977"/>
                                      <a:pt x="120597" y="148662"/>
                                      <a:pt x="126312" y="144852"/>
                                    </a:cubicBezTo>
                                    <a:cubicBezTo>
                                      <a:pt x="132027" y="141042"/>
                                      <a:pt x="111072" y="110562"/>
                                      <a:pt x="116787" y="100402"/>
                                    </a:cubicBezTo>
                                    <a:cubicBezTo>
                                      <a:pt x="122502" y="90242"/>
                                      <a:pt x="143457" y="103577"/>
                                      <a:pt x="154252" y="94687"/>
                                    </a:cubicBezTo>
                                    <a:cubicBezTo>
                                      <a:pt x="165047" y="85797"/>
                                      <a:pt x="172032" y="70557"/>
                                      <a:pt x="170127" y="56587"/>
                                    </a:cubicBezTo>
                                    <a:cubicBezTo>
                                      <a:pt x="168222" y="42617"/>
                                      <a:pt x="156157" y="33092"/>
                                      <a:pt x="144727" y="25472"/>
                                    </a:cubicBezTo>
                                    <a:cubicBezTo>
                                      <a:pt x="133297" y="17852"/>
                                      <a:pt x="121867" y="24202"/>
                                      <a:pt x="113612" y="19122"/>
                                    </a:cubicBezTo>
                                    <a:cubicBezTo>
                                      <a:pt x="105357" y="14042"/>
                                      <a:pt x="111707" y="-3738"/>
                                      <a:pt x="104087" y="707"/>
                                    </a:cubicBezTo>
                                    <a:cubicBezTo>
                                      <a:pt x="96467" y="5152"/>
                                      <a:pt x="92657" y="33092"/>
                                      <a:pt x="76147" y="41347"/>
                                    </a:cubicBezTo>
                                    <a:cubicBezTo>
                                      <a:pt x="59637" y="49602"/>
                                      <a:pt x="38047" y="33727"/>
                                      <a:pt x="22807" y="41347"/>
                                    </a:cubicBezTo>
                                    <a:cubicBezTo>
                                      <a:pt x="7567" y="48967"/>
                                      <a:pt x="-2593" y="71192"/>
                                      <a:pt x="582" y="78812"/>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389"/>
                            <p:cNvGrpSpPr/>
                            <p:nvPr/>
                          </p:nvGrpSpPr>
                          <p:grpSpPr>
                            <a:xfrm>
                              <a:off x="14005" y="5444"/>
                              <a:ext cx="3963" cy="955"/>
                              <a:chOff x="14005" y="5444"/>
                              <a:chExt cx="3963" cy="955"/>
                            </a:xfrm>
                            <a:grpFill/>
                          </p:grpSpPr>
                          <p:grpSp>
                            <p:nvGrpSpPr>
                              <p:cNvPr id="48" name="组合 390"/>
                              <p:cNvGrpSpPr/>
                              <p:nvPr/>
                            </p:nvGrpSpPr>
                            <p:grpSpPr>
                              <a:xfrm>
                                <a:off x="14005" y="5444"/>
                                <a:ext cx="3034" cy="918"/>
                                <a:chOff x="14005" y="5444"/>
                                <a:chExt cx="3034" cy="918"/>
                              </a:xfrm>
                              <a:grpFill/>
                            </p:grpSpPr>
                            <p:sp>
                              <p:nvSpPr>
                                <p:cNvPr id="392" name="任意多边形 391"/>
                                <p:cNvSpPr/>
                                <p:nvPr/>
                              </p:nvSpPr>
                              <p:spPr>
                                <a:xfrm>
                                  <a:off x="14005" y="5540"/>
                                  <a:ext cx="590" cy="555"/>
                                </a:xfrm>
                                <a:custGeom>
                                  <a:avLst/>
                                  <a:gdLst>
                                    <a:gd name="connisteX0" fmla="*/ 2034 w 374779"/>
                                    <a:gd name="connsiteY0" fmla="*/ 5552 h 352557"/>
                                    <a:gd name="connisteX1" fmla="*/ 20449 w 374779"/>
                                    <a:gd name="connsiteY1" fmla="*/ 21427 h 352557"/>
                                    <a:gd name="connisteX2" fmla="*/ 23624 w 374779"/>
                                    <a:gd name="connsiteY2" fmla="*/ 46827 h 352557"/>
                                    <a:gd name="connisteX3" fmla="*/ 61089 w 374779"/>
                                    <a:gd name="connsiteY3" fmla="*/ 52542 h 352557"/>
                                    <a:gd name="connisteX4" fmla="*/ 64264 w 374779"/>
                                    <a:gd name="connsiteY4" fmla="*/ 74767 h 352557"/>
                                    <a:gd name="connisteX5" fmla="*/ 92839 w 374779"/>
                                    <a:gd name="connsiteY5" fmla="*/ 93817 h 352557"/>
                                    <a:gd name="connisteX6" fmla="*/ 111254 w 374779"/>
                                    <a:gd name="connsiteY6" fmla="*/ 109057 h 352557"/>
                                    <a:gd name="connisteX7" fmla="*/ 111254 w 374779"/>
                                    <a:gd name="connsiteY7" fmla="*/ 118582 h 352557"/>
                                    <a:gd name="connisteX8" fmla="*/ 130304 w 374779"/>
                                    <a:gd name="connsiteY8" fmla="*/ 131282 h 352557"/>
                                    <a:gd name="connisteX9" fmla="*/ 146179 w 374779"/>
                                    <a:gd name="connsiteY9" fmla="*/ 156047 h 352557"/>
                                    <a:gd name="connisteX10" fmla="*/ 167769 w 374779"/>
                                    <a:gd name="connsiteY10" fmla="*/ 156047 h 352557"/>
                                    <a:gd name="connisteX11" fmla="*/ 170944 w 374779"/>
                                    <a:gd name="connsiteY11" fmla="*/ 178272 h 352557"/>
                                    <a:gd name="connisteX12" fmla="*/ 183644 w 374779"/>
                                    <a:gd name="connsiteY12" fmla="*/ 206212 h 352557"/>
                                    <a:gd name="connisteX13" fmla="*/ 211584 w 374779"/>
                                    <a:gd name="connsiteY13" fmla="*/ 206212 h 352557"/>
                                    <a:gd name="connisteX14" fmla="*/ 211584 w 374779"/>
                                    <a:gd name="connsiteY14" fmla="*/ 243677 h 352557"/>
                                    <a:gd name="connisteX15" fmla="*/ 233809 w 374779"/>
                                    <a:gd name="connsiteY15" fmla="*/ 281777 h 352557"/>
                                    <a:gd name="connisteX16" fmla="*/ 258574 w 374779"/>
                                    <a:gd name="connsiteY16" fmla="*/ 306542 h 352557"/>
                                    <a:gd name="connisteX17" fmla="*/ 302389 w 374779"/>
                                    <a:gd name="connsiteY17" fmla="*/ 340832 h 352557"/>
                                    <a:gd name="connisteX18" fmla="*/ 340489 w 374779"/>
                                    <a:gd name="connsiteY18" fmla="*/ 350357 h 352557"/>
                                    <a:gd name="connisteX19" fmla="*/ 365254 w 374779"/>
                                    <a:gd name="connsiteY19" fmla="*/ 350357 h 352557"/>
                                    <a:gd name="connisteX20" fmla="*/ 365254 w 374779"/>
                                    <a:gd name="connsiteY20" fmla="*/ 331942 h 352557"/>
                                    <a:gd name="connisteX21" fmla="*/ 374779 w 374779"/>
                                    <a:gd name="connsiteY21" fmla="*/ 303367 h 352557"/>
                                    <a:gd name="connisteX22" fmla="*/ 365254 w 374779"/>
                                    <a:gd name="connsiteY22" fmla="*/ 256377 h 352557"/>
                                    <a:gd name="connisteX23" fmla="*/ 352554 w 374779"/>
                                    <a:gd name="connsiteY23" fmla="*/ 234787 h 352557"/>
                                    <a:gd name="connisteX24" fmla="*/ 299214 w 374779"/>
                                    <a:gd name="connsiteY24" fmla="*/ 196687 h 352557"/>
                                    <a:gd name="connisteX25" fmla="*/ 292864 w 374779"/>
                                    <a:gd name="connsiteY25" fmla="*/ 178272 h 352557"/>
                                    <a:gd name="connisteX26" fmla="*/ 236984 w 374779"/>
                                    <a:gd name="connsiteY26" fmla="*/ 149697 h 352557"/>
                                    <a:gd name="connisteX27" fmla="*/ 198884 w 374779"/>
                                    <a:gd name="connsiteY27" fmla="*/ 112232 h 352557"/>
                                    <a:gd name="connisteX28" fmla="*/ 127129 w 374779"/>
                                    <a:gd name="connsiteY28" fmla="*/ 65242 h 352557"/>
                                    <a:gd name="connisteX29" fmla="*/ 89664 w 374779"/>
                                    <a:gd name="connsiteY29" fmla="*/ 37302 h 352557"/>
                                    <a:gd name="connisteX30" fmla="*/ 64264 w 374779"/>
                                    <a:gd name="connsiteY30" fmla="*/ 3012 h 352557"/>
                                    <a:gd name="connisteX31" fmla="*/ 2034 w 374779"/>
                                    <a:gd name="connsiteY31" fmla="*/ 5552 h 352557"/>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Lst>
                                  <a:rect l="l" t="t" r="r" b="b"/>
                                  <a:pathLst>
                                    <a:path w="374779" h="352557">
                                      <a:moveTo>
                                        <a:pt x="2034" y="5552"/>
                                      </a:moveTo>
                                      <a:cubicBezTo>
                                        <a:pt x="-6856" y="9362"/>
                                        <a:pt x="16004" y="13172"/>
                                        <a:pt x="20449" y="21427"/>
                                      </a:cubicBezTo>
                                      <a:cubicBezTo>
                                        <a:pt x="24894" y="29682"/>
                                        <a:pt x="15369" y="40477"/>
                                        <a:pt x="23624" y="46827"/>
                                      </a:cubicBezTo>
                                      <a:cubicBezTo>
                                        <a:pt x="31879" y="53177"/>
                                        <a:pt x="52834" y="46827"/>
                                        <a:pt x="61089" y="52542"/>
                                      </a:cubicBezTo>
                                      <a:cubicBezTo>
                                        <a:pt x="69344" y="58257"/>
                                        <a:pt x="57914" y="66512"/>
                                        <a:pt x="64264" y="74767"/>
                                      </a:cubicBezTo>
                                      <a:cubicBezTo>
                                        <a:pt x="70614" y="83022"/>
                                        <a:pt x="83314" y="86832"/>
                                        <a:pt x="92839" y="93817"/>
                                      </a:cubicBezTo>
                                      <a:cubicBezTo>
                                        <a:pt x="102364" y="100802"/>
                                        <a:pt x="107444" y="103977"/>
                                        <a:pt x="111254" y="109057"/>
                                      </a:cubicBezTo>
                                      <a:cubicBezTo>
                                        <a:pt x="115064" y="114137"/>
                                        <a:pt x="107444" y="114137"/>
                                        <a:pt x="111254" y="118582"/>
                                      </a:cubicBezTo>
                                      <a:cubicBezTo>
                                        <a:pt x="115064" y="123027"/>
                                        <a:pt x="123319" y="123662"/>
                                        <a:pt x="130304" y="131282"/>
                                      </a:cubicBezTo>
                                      <a:cubicBezTo>
                                        <a:pt x="137289" y="138902"/>
                                        <a:pt x="138559" y="150967"/>
                                        <a:pt x="146179" y="156047"/>
                                      </a:cubicBezTo>
                                      <a:cubicBezTo>
                                        <a:pt x="153799" y="161127"/>
                                        <a:pt x="162689" y="151602"/>
                                        <a:pt x="167769" y="156047"/>
                                      </a:cubicBezTo>
                                      <a:cubicBezTo>
                                        <a:pt x="172849" y="160492"/>
                                        <a:pt x="167769" y="168112"/>
                                        <a:pt x="170944" y="178272"/>
                                      </a:cubicBezTo>
                                      <a:cubicBezTo>
                                        <a:pt x="174119" y="188432"/>
                                        <a:pt x="175389" y="200497"/>
                                        <a:pt x="183644" y="206212"/>
                                      </a:cubicBezTo>
                                      <a:cubicBezTo>
                                        <a:pt x="191899" y="211927"/>
                                        <a:pt x="205869" y="198592"/>
                                        <a:pt x="211584" y="206212"/>
                                      </a:cubicBezTo>
                                      <a:cubicBezTo>
                                        <a:pt x="217299" y="213832"/>
                                        <a:pt x="207139" y="228437"/>
                                        <a:pt x="211584" y="243677"/>
                                      </a:cubicBezTo>
                                      <a:cubicBezTo>
                                        <a:pt x="216029" y="258917"/>
                                        <a:pt x="224284" y="269077"/>
                                        <a:pt x="233809" y="281777"/>
                                      </a:cubicBezTo>
                                      <a:cubicBezTo>
                                        <a:pt x="243334" y="294477"/>
                                        <a:pt x="244604" y="294477"/>
                                        <a:pt x="258574" y="306542"/>
                                      </a:cubicBezTo>
                                      <a:cubicBezTo>
                                        <a:pt x="272544" y="318607"/>
                                        <a:pt x="285879" y="331942"/>
                                        <a:pt x="302389" y="340832"/>
                                      </a:cubicBezTo>
                                      <a:cubicBezTo>
                                        <a:pt x="318899" y="349722"/>
                                        <a:pt x="327789" y="348452"/>
                                        <a:pt x="340489" y="350357"/>
                                      </a:cubicBezTo>
                                      <a:cubicBezTo>
                                        <a:pt x="353189" y="352262"/>
                                        <a:pt x="360174" y="354167"/>
                                        <a:pt x="365254" y="350357"/>
                                      </a:cubicBezTo>
                                      <a:cubicBezTo>
                                        <a:pt x="370334" y="346547"/>
                                        <a:pt x="363349" y="341467"/>
                                        <a:pt x="365254" y="331942"/>
                                      </a:cubicBezTo>
                                      <a:cubicBezTo>
                                        <a:pt x="367159" y="322417"/>
                                        <a:pt x="374779" y="318607"/>
                                        <a:pt x="374779" y="303367"/>
                                      </a:cubicBezTo>
                                      <a:cubicBezTo>
                                        <a:pt x="374779" y="288127"/>
                                        <a:pt x="369699" y="270347"/>
                                        <a:pt x="365254" y="256377"/>
                                      </a:cubicBezTo>
                                      <a:cubicBezTo>
                                        <a:pt x="360809" y="242407"/>
                                        <a:pt x="365889" y="246852"/>
                                        <a:pt x="352554" y="234787"/>
                                      </a:cubicBezTo>
                                      <a:cubicBezTo>
                                        <a:pt x="339219" y="222722"/>
                                        <a:pt x="311279" y="208117"/>
                                        <a:pt x="299214" y="196687"/>
                                      </a:cubicBezTo>
                                      <a:cubicBezTo>
                                        <a:pt x="287149" y="185257"/>
                                        <a:pt x="305564" y="187797"/>
                                        <a:pt x="292864" y="178272"/>
                                      </a:cubicBezTo>
                                      <a:cubicBezTo>
                                        <a:pt x="280164" y="168747"/>
                                        <a:pt x="256034" y="163032"/>
                                        <a:pt x="236984" y="149697"/>
                                      </a:cubicBezTo>
                                      <a:cubicBezTo>
                                        <a:pt x="217934" y="136362"/>
                                        <a:pt x="221109" y="129377"/>
                                        <a:pt x="198884" y="112232"/>
                                      </a:cubicBezTo>
                                      <a:cubicBezTo>
                                        <a:pt x="176659" y="95087"/>
                                        <a:pt x="148719" y="80482"/>
                                        <a:pt x="127129" y="65242"/>
                                      </a:cubicBezTo>
                                      <a:cubicBezTo>
                                        <a:pt x="105539" y="50002"/>
                                        <a:pt x="102364" y="50002"/>
                                        <a:pt x="89664" y="37302"/>
                                      </a:cubicBezTo>
                                      <a:cubicBezTo>
                                        <a:pt x="76964" y="24602"/>
                                        <a:pt x="82044" y="9362"/>
                                        <a:pt x="64264" y="3012"/>
                                      </a:cubicBezTo>
                                      <a:cubicBezTo>
                                        <a:pt x="46484" y="-3338"/>
                                        <a:pt x="10924" y="1742"/>
                                        <a:pt x="2034" y="5552"/>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3" name="任意多边形 392"/>
                                <p:cNvSpPr/>
                                <p:nvPr/>
                              </p:nvSpPr>
                              <p:spPr>
                                <a:xfrm>
                                  <a:off x="14578" y="6109"/>
                                  <a:ext cx="493" cy="136"/>
                                </a:xfrm>
                                <a:custGeom>
                                  <a:avLst/>
                                  <a:gdLst>
                                    <a:gd name="connisteX0" fmla="*/ 4424 w 312984"/>
                                    <a:gd name="connsiteY0" fmla="*/ 45505 h 86193"/>
                                    <a:gd name="connisteX1" fmla="*/ 70464 w 312984"/>
                                    <a:gd name="connsiteY1" fmla="*/ 67730 h 86193"/>
                                    <a:gd name="connisteX2" fmla="*/ 151744 w 312984"/>
                                    <a:gd name="connsiteY2" fmla="*/ 64555 h 86193"/>
                                    <a:gd name="connisteX3" fmla="*/ 214609 w 312984"/>
                                    <a:gd name="connsiteY3" fmla="*/ 76620 h 86193"/>
                                    <a:gd name="connisteX4" fmla="*/ 276839 w 312984"/>
                                    <a:gd name="connsiteY4" fmla="*/ 86145 h 86193"/>
                                    <a:gd name="connisteX5" fmla="*/ 299064 w 312984"/>
                                    <a:gd name="connsiteY5" fmla="*/ 73445 h 86193"/>
                                    <a:gd name="connisteX6" fmla="*/ 311129 w 312984"/>
                                    <a:gd name="connsiteY6" fmla="*/ 48680 h 86193"/>
                                    <a:gd name="connisteX7" fmla="*/ 267314 w 312984"/>
                                    <a:gd name="connsiteY7" fmla="*/ 29630 h 86193"/>
                                    <a:gd name="connisteX8" fmla="*/ 233024 w 312984"/>
                                    <a:gd name="connsiteY8" fmla="*/ 17565 h 86193"/>
                                    <a:gd name="connisteX9" fmla="*/ 164444 w 312984"/>
                                    <a:gd name="connsiteY9" fmla="*/ 35980 h 86193"/>
                                    <a:gd name="connisteX10" fmla="*/ 117454 w 312984"/>
                                    <a:gd name="connsiteY10" fmla="*/ 26455 h 86193"/>
                                    <a:gd name="connisteX11" fmla="*/ 67289 w 312984"/>
                                    <a:gd name="connsiteY11" fmla="*/ 4865 h 86193"/>
                                    <a:gd name="connisteX12" fmla="*/ 17124 w 312984"/>
                                    <a:gd name="connsiteY12" fmla="*/ 4865 h 86193"/>
                                    <a:gd name="connisteX13" fmla="*/ 4424 w 312984"/>
                                    <a:gd name="connsiteY13" fmla="*/ 45505 h 86193"/>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Lst>
                                  <a:rect l="l" t="t" r="r" b="b"/>
                                  <a:pathLst>
                                    <a:path w="312985" h="86194">
                                      <a:moveTo>
                                        <a:pt x="4425" y="45505"/>
                                      </a:moveTo>
                                      <a:cubicBezTo>
                                        <a:pt x="15220" y="58205"/>
                                        <a:pt x="41255" y="63920"/>
                                        <a:pt x="70465" y="67730"/>
                                      </a:cubicBezTo>
                                      <a:cubicBezTo>
                                        <a:pt x="99675" y="71540"/>
                                        <a:pt x="123170" y="62650"/>
                                        <a:pt x="151745" y="64555"/>
                                      </a:cubicBezTo>
                                      <a:cubicBezTo>
                                        <a:pt x="180320" y="66460"/>
                                        <a:pt x="189845" y="72175"/>
                                        <a:pt x="214610" y="76620"/>
                                      </a:cubicBezTo>
                                      <a:cubicBezTo>
                                        <a:pt x="239375" y="81065"/>
                                        <a:pt x="259695" y="86780"/>
                                        <a:pt x="276840" y="86145"/>
                                      </a:cubicBezTo>
                                      <a:cubicBezTo>
                                        <a:pt x="293985" y="85510"/>
                                        <a:pt x="292080" y="81065"/>
                                        <a:pt x="299065" y="73445"/>
                                      </a:cubicBezTo>
                                      <a:cubicBezTo>
                                        <a:pt x="306050" y="65825"/>
                                        <a:pt x="317480" y="57570"/>
                                        <a:pt x="311130" y="48680"/>
                                      </a:cubicBezTo>
                                      <a:cubicBezTo>
                                        <a:pt x="304780" y="39790"/>
                                        <a:pt x="283190" y="35980"/>
                                        <a:pt x="267315" y="29630"/>
                                      </a:cubicBezTo>
                                      <a:cubicBezTo>
                                        <a:pt x="251440" y="23280"/>
                                        <a:pt x="253345" y="16295"/>
                                        <a:pt x="233025" y="17565"/>
                                      </a:cubicBezTo>
                                      <a:cubicBezTo>
                                        <a:pt x="212705" y="18835"/>
                                        <a:pt x="187305" y="34075"/>
                                        <a:pt x="164445" y="35980"/>
                                      </a:cubicBezTo>
                                      <a:cubicBezTo>
                                        <a:pt x="141585" y="37885"/>
                                        <a:pt x="137140" y="32805"/>
                                        <a:pt x="117455" y="26455"/>
                                      </a:cubicBezTo>
                                      <a:cubicBezTo>
                                        <a:pt x="97770" y="20105"/>
                                        <a:pt x="87610" y="9310"/>
                                        <a:pt x="67290" y="4865"/>
                                      </a:cubicBezTo>
                                      <a:cubicBezTo>
                                        <a:pt x="46970" y="420"/>
                                        <a:pt x="29825" y="-3390"/>
                                        <a:pt x="17125" y="4865"/>
                                      </a:cubicBezTo>
                                      <a:cubicBezTo>
                                        <a:pt x="4425" y="13120"/>
                                        <a:pt x="-6370" y="32805"/>
                                        <a:pt x="4425" y="45505"/>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4" name="任意多边形 393"/>
                                <p:cNvSpPr/>
                                <p:nvPr/>
                              </p:nvSpPr>
                              <p:spPr>
                                <a:xfrm>
                                  <a:off x="15113" y="6190"/>
                                  <a:ext cx="297" cy="144"/>
                                </a:xfrm>
                                <a:custGeom>
                                  <a:avLst/>
                                  <a:gdLst>
                                    <a:gd name="connisteX0" fmla="*/ 11 w 188860"/>
                                    <a:gd name="connsiteY0" fmla="*/ 41082 h 91539"/>
                                    <a:gd name="connisteX1" fmla="*/ 40651 w 188860"/>
                                    <a:gd name="connsiteY1" fmla="*/ 47432 h 91539"/>
                                    <a:gd name="connisteX2" fmla="*/ 81291 w 188860"/>
                                    <a:gd name="connsiteY2" fmla="*/ 41082 h 91539"/>
                                    <a:gd name="connisteX3" fmla="*/ 134631 w 188860"/>
                                    <a:gd name="connsiteY3" fmla="*/ 69022 h 91539"/>
                                    <a:gd name="connisteX4" fmla="*/ 175271 w 188860"/>
                                    <a:gd name="connsiteY4" fmla="*/ 91247 h 91539"/>
                                    <a:gd name="connisteX5" fmla="*/ 184796 w 188860"/>
                                    <a:gd name="connsiteY5" fmla="*/ 56957 h 91539"/>
                                    <a:gd name="connisteX6" fmla="*/ 128281 w 188860"/>
                                    <a:gd name="connsiteY6" fmla="*/ 34732 h 91539"/>
                                    <a:gd name="connisteX7" fmla="*/ 137806 w 188860"/>
                                    <a:gd name="connsiteY7" fmla="*/ 9967 h 91539"/>
                                    <a:gd name="connisteX8" fmla="*/ 93991 w 188860"/>
                                    <a:gd name="connsiteY8" fmla="*/ 442 h 91539"/>
                                    <a:gd name="connisteX9" fmla="*/ 71766 w 188860"/>
                                    <a:gd name="connsiteY9" fmla="*/ 18857 h 91539"/>
                                    <a:gd name="connisteX10" fmla="*/ 43826 w 188860"/>
                                    <a:gd name="connsiteY10" fmla="*/ 22032 h 91539"/>
                                    <a:gd name="connisteX11" fmla="*/ 11 w 188860"/>
                                    <a:gd name="connsiteY11" fmla="*/ 41082 h 91539"/>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Lst>
                                  <a:rect l="l" t="t" r="r" b="b"/>
                                  <a:pathLst>
                                    <a:path w="188860" h="91539">
                                      <a:moveTo>
                                        <a:pt x="12" y="41082"/>
                                      </a:moveTo>
                                      <a:cubicBezTo>
                                        <a:pt x="-623" y="46162"/>
                                        <a:pt x="24142" y="47432"/>
                                        <a:pt x="40652" y="47432"/>
                                      </a:cubicBezTo>
                                      <a:cubicBezTo>
                                        <a:pt x="57162" y="47432"/>
                                        <a:pt x="62242" y="36637"/>
                                        <a:pt x="81292" y="41082"/>
                                      </a:cubicBezTo>
                                      <a:cubicBezTo>
                                        <a:pt x="100342" y="45527"/>
                                        <a:pt x="115582" y="58862"/>
                                        <a:pt x="134632" y="69022"/>
                                      </a:cubicBezTo>
                                      <a:cubicBezTo>
                                        <a:pt x="153682" y="79182"/>
                                        <a:pt x="165112" y="93787"/>
                                        <a:pt x="175272" y="91247"/>
                                      </a:cubicBezTo>
                                      <a:cubicBezTo>
                                        <a:pt x="185432" y="88707"/>
                                        <a:pt x="194322" y="68387"/>
                                        <a:pt x="184797" y="56957"/>
                                      </a:cubicBezTo>
                                      <a:cubicBezTo>
                                        <a:pt x="175272" y="45527"/>
                                        <a:pt x="137807" y="44257"/>
                                        <a:pt x="128282" y="34732"/>
                                      </a:cubicBezTo>
                                      <a:cubicBezTo>
                                        <a:pt x="118757" y="25207"/>
                                        <a:pt x="144792" y="16952"/>
                                        <a:pt x="137807" y="9967"/>
                                      </a:cubicBezTo>
                                      <a:cubicBezTo>
                                        <a:pt x="130822" y="2982"/>
                                        <a:pt x="107327" y="-1463"/>
                                        <a:pt x="93992" y="442"/>
                                      </a:cubicBezTo>
                                      <a:cubicBezTo>
                                        <a:pt x="80657" y="2347"/>
                                        <a:pt x="81927" y="14412"/>
                                        <a:pt x="71767" y="18857"/>
                                      </a:cubicBezTo>
                                      <a:cubicBezTo>
                                        <a:pt x="61607" y="23302"/>
                                        <a:pt x="58432" y="17587"/>
                                        <a:pt x="43827" y="22032"/>
                                      </a:cubicBezTo>
                                      <a:cubicBezTo>
                                        <a:pt x="29222" y="26477"/>
                                        <a:pt x="647" y="36002"/>
                                        <a:pt x="12" y="41082"/>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5" name="任意多边形 394"/>
                                <p:cNvSpPr/>
                                <p:nvPr/>
                              </p:nvSpPr>
                              <p:spPr>
                                <a:xfrm>
                                  <a:off x="15448" y="6206"/>
                                  <a:ext cx="86" cy="62"/>
                                </a:xfrm>
                                <a:custGeom>
                                  <a:avLst/>
                                  <a:gdLst>
                                    <a:gd name="connisteX0" fmla="*/ 33 w 54783"/>
                                    <a:gd name="connsiteY0" fmla="*/ 24989 h 39056"/>
                                    <a:gd name="connisteX1" fmla="*/ 50198 w 54783"/>
                                    <a:gd name="connsiteY1" fmla="*/ 37689 h 39056"/>
                                    <a:gd name="connisteX2" fmla="*/ 43848 w 54783"/>
                                    <a:gd name="connsiteY2" fmla="*/ 224 h 39056"/>
                                    <a:gd name="connisteX3" fmla="*/ 33 w 54783"/>
                                    <a:gd name="connsiteY3" fmla="*/ 24989 h 39056"/>
                                  </a:gdLst>
                                  <a:ahLst/>
                                  <a:cxnLst>
                                    <a:cxn ang="0">
                                      <a:pos x="connisteX0" y="connsiteY0"/>
                                    </a:cxn>
                                    <a:cxn ang="0">
                                      <a:pos x="connisteX1" y="connsiteY1"/>
                                    </a:cxn>
                                    <a:cxn ang="0">
                                      <a:pos x="connisteX2" y="connsiteY2"/>
                                    </a:cxn>
                                    <a:cxn ang="0">
                                      <a:pos x="connisteX3" y="connsiteY3"/>
                                    </a:cxn>
                                  </a:cxnLst>
                                  <a:rect l="l" t="t" r="r" b="b"/>
                                  <a:pathLst>
                                    <a:path w="54783" h="39057">
                                      <a:moveTo>
                                        <a:pt x="34" y="24990"/>
                                      </a:moveTo>
                                      <a:cubicBezTo>
                                        <a:pt x="1304" y="32610"/>
                                        <a:pt x="41309" y="42770"/>
                                        <a:pt x="50199" y="37690"/>
                                      </a:cubicBezTo>
                                      <a:cubicBezTo>
                                        <a:pt x="59089" y="32610"/>
                                        <a:pt x="54009" y="2765"/>
                                        <a:pt x="43849" y="225"/>
                                      </a:cubicBezTo>
                                      <a:cubicBezTo>
                                        <a:pt x="33689" y="-2315"/>
                                        <a:pt x="-1236" y="17370"/>
                                        <a:pt x="34" y="24990"/>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6" name="任意多边形 395"/>
                                <p:cNvSpPr/>
                                <p:nvPr/>
                              </p:nvSpPr>
                              <p:spPr>
                                <a:xfrm>
                                  <a:off x="15540" y="6224"/>
                                  <a:ext cx="173" cy="139"/>
                                </a:xfrm>
                                <a:custGeom>
                                  <a:avLst/>
                                  <a:gdLst>
                                    <a:gd name="connisteX0" fmla="*/ 1582 w 109785"/>
                                    <a:gd name="connsiteY0" fmla="*/ 82276 h 88221"/>
                                    <a:gd name="connisteX1" fmla="*/ 45397 w 109785"/>
                                    <a:gd name="connsiteY1" fmla="*/ 82276 h 88221"/>
                                    <a:gd name="connisteX2" fmla="*/ 70797 w 109785"/>
                                    <a:gd name="connsiteY2" fmla="*/ 60051 h 88221"/>
                                    <a:gd name="connisteX3" fmla="*/ 54922 w 109785"/>
                                    <a:gd name="connsiteY3" fmla="*/ 41636 h 88221"/>
                                    <a:gd name="connisteX4" fmla="*/ 77147 w 109785"/>
                                    <a:gd name="connsiteY4" fmla="*/ 35286 h 88221"/>
                                    <a:gd name="connisteX5" fmla="*/ 101912 w 109785"/>
                                    <a:gd name="connsiteY5" fmla="*/ 35286 h 88221"/>
                                    <a:gd name="connisteX6" fmla="*/ 105087 w 109785"/>
                                    <a:gd name="connsiteY6" fmla="*/ 16236 h 88221"/>
                                    <a:gd name="connisteX7" fmla="*/ 54922 w 109785"/>
                                    <a:gd name="connsiteY7" fmla="*/ 361 h 88221"/>
                                    <a:gd name="connisteX8" fmla="*/ 17457 w 109785"/>
                                    <a:gd name="connsiteY8" fmla="*/ 28936 h 88221"/>
                                    <a:gd name="connisteX9" fmla="*/ 1582 w 109785"/>
                                    <a:gd name="connsiteY9" fmla="*/ 82276 h 88221"/>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Lst>
                                  <a:rect l="l" t="t" r="r" b="b"/>
                                  <a:pathLst>
                                    <a:path w="109786" h="88221">
                                      <a:moveTo>
                                        <a:pt x="1583" y="82277"/>
                                      </a:moveTo>
                                      <a:cubicBezTo>
                                        <a:pt x="7298" y="93072"/>
                                        <a:pt x="31428" y="86722"/>
                                        <a:pt x="45398" y="82277"/>
                                      </a:cubicBezTo>
                                      <a:cubicBezTo>
                                        <a:pt x="59368" y="77832"/>
                                        <a:pt x="68893" y="68307"/>
                                        <a:pt x="70798" y="60052"/>
                                      </a:cubicBezTo>
                                      <a:cubicBezTo>
                                        <a:pt x="72703" y="51797"/>
                                        <a:pt x="53653" y="46717"/>
                                        <a:pt x="54923" y="41637"/>
                                      </a:cubicBezTo>
                                      <a:cubicBezTo>
                                        <a:pt x="56193" y="36557"/>
                                        <a:pt x="67623" y="36557"/>
                                        <a:pt x="77148" y="35287"/>
                                      </a:cubicBezTo>
                                      <a:cubicBezTo>
                                        <a:pt x="86673" y="34017"/>
                                        <a:pt x="96198" y="39097"/>
                                        <a:pt x="101913" y="35287"/>
                                      </a:cubicBezTo>
                                      <a:cubicBezTo>
                                        <a:pt x="107628" y="31477"/>
                                        <a:pt x="114613" y="23222"/>
                                        <a:pt x="105088" y="16237"/>
                                      </a:cubicBezTo>
                                      <a:cubicBezTo>
                                        <a:pt x="95563" y="9252"/>
                                        <a:pt x="72703" y="-2178"/>
                                        <a:pt x="54923" y="362"/>
                                      </a:cubicBezTo>
                                      <a:cubicBezTo>
                                        <a:pt x="37143" y="2902"/>
                                        <a:pt x="28253" y="12427"/>
                                        <a:pt x="17458" y="28937"/>
                                      </a:cubicBezTo>
                                      <a:cubicBezTo>
                                        <a:pt x="6663" y="45447"/>
                                        <a:pt x="-4132" y="71482"/>
                                        <a:pt x="1583" y="82277"/>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7" name="任意多边形 396"/>
                                <p:cNvSpPr/>
                                <p:nvPr/>
                              </p:nvSpPr>
                              <p:spPr>
                                <a:xfrm>
                                  <a:off x="15261" y="5713"/>
                                  <a:ext cx="390" cy="403"/>
                                </a:xfrm>
                                <a:custGeom>
                                  <a:avLst/>
                                  <a:gdLst>
                                    <a:gd name="connisteX0" fmla="*/ 56536 w 247768"/>
                                    <a:gd name="connsiteY0" fmla="*/ 253594 h 255795"/>
                                    <a:gd name="connisteX1" fmla="*/ 94001 w 247768"/>
                                    <a:gd name="connsiteY1" fmla="*/ 244069 h 255795"/>
                                    <a:gd name="connisteX2" fmla="*/ 74951 w 247768"/>
                                    <a:gd name="connsiteY2" fmla="*/ 228194 h 255795"/>
                                    <a:gd name="connisteX3" fmla="*/ 56536 w 247768"/>
                                    <a:gd name="connsiteY3" fmla="*/ 193904 h 255795"/>
                                    <a:gd name="connisteX4" fmla="*/ 66061 w 247768"/>
                                    <a:gd name="connsiteY4" fmla="*/ 150089 h 255795"/>
                                    <a:gd name="connisteX5" fmla="*/ 87651 w 247768"/>
                                    <a:gd name="connsiteY5" fmla="*/ 150089 h 255795"/>
                                    <a:gd name="connisteX6" fmla="*/ 90826 w 247768"/>
                                    <a:gd name="connsiteY6" fmla="*/ 193904 h 255795"/>
                                    <a:gd name="connisteX7" fmla="*/ 131466 w 247768"/>
                                    <a:gd name="connsiteY7" fmla="*/ 206604 h 255795"/>
                                    <a:gd name="connisteX8" fmla="*/ 172106 w 247768"/>
                                    <a:gd name="connsiteY8" fmla="*/ 184379 h 255795"/>
                                    <a:gd name="connisteX9" fmla="*/ 121941 w 247768"/>
                                    <a:gd name="connsiteY9" fmla="*/ 172314 h 255795"/>
                                    <a:gd name="connisteX10" fmla="*/ 97176 w 247768"/>
                                    <a:gd name="connsiteY10" fmla="*/ 143739 h 255795"/>
                                    <a:gd name="connisteX11" fmla="*/ 109876 w 247768"/>
                                    <a:gd name="connsiteY11" fmla="*/ 131674 h 255795"/>
                                    <a:gd name="connisteX12" fmla="*/ 153691 w 247768"/>
                                    <a:gd name="connsiteY12" fmla="*/ 112624 h 255795"/>
                                    <a:gd name="connisteX13" fmla="*/ 144166 w 247768"/>
                                    <a:gd name="connsiteY13" fmla="*/ 90399 h 255795"/>
                                    <a:gd name="connisteX14" fmla="*/ 97176 w 247768"/>
                                    <a:gd name="connsiteY14" fmla="*/ 112624 h 255795"/>
                                    <a:gd name="connisteX15" fmla="*/ 74951 w 247768"/>
                                    <a:gd name="connsiteY15" fmla="*/ 87224 h 255795"/>
                                    <a:gd name="connisteX16" fmla="*/ 87651 w 247768"/>
                                    <a:gd name="connsiteY16" fmla="*/ 68809 h 255795"/>
                                    <a:gd name="connisteX17" fmla="*/ 160041 w 247768"/>
                                    <a:gd name="connsiteY17" fmla="*/ 62459 h 255795"/>
                                    <a:gd name="connisteX18" fmla="*/ 234971 w 247768"/>
                                    <a:gd name="connsiteY18" fmla="*/ 59284 h 255795"/>
                                    <a:gd name="connisteX19" fmla="*/ 241321 w 247768"/>
                                    <a:gd name="connsiteY19" fmla="*/ 5944 h 255795"/>
                                    <a:gd name="connisteX20" fmla="*/ 191156 w 247768"/>
                                    <a:gd name="connsiteY20" fmla="*/ 5944 h 255795"/>
                                    <a:gd name="connisteX21" fmla="*/ 172106 w 247768"/>
                                    <a:gd name="connsiteY21" fmla="*/ 28169 h 255795"/>
                                    <a:gd name="connisteX22" fmla="*/ 113051 w 247768"/>
                                    <a:gd name="connsiteY22" fmla="*/ 28169 h 255795"/>
                                    <a:gd name="connisteX23" fmla="*/ 53361 w 247768"/>
                                    <a:gd name="connsiteY23" fmla="*/ 28169 h 255795"/>
                                    <a:gd name="connisteX24" fmla="*/ 31136 w 247768"/>
                                    <a:gd name="connsiteY24" fmla="*/ 43409 h 255795"/>
                                    <a:gd name="connisteX25" fmla="*/ 15896 w 247768"/>
                                    <a:gd name="connsiteY25" fmla="*/ 93574 h 255795"/>
                                    <a:gd name="connisteX26" fmla="*/ 15896 w 247768"/>
                                    <a:gd name="connsiteY26" fmla="*/ 128499 h 255795"/>
                                    <a:gd name="connisteX27" fmla="*/ 21 w 247768"/>
                                    <a:gd name="connsiteY27" fmla="*/ 153264 h 255795"/>
                                    <a:gd name="connisteX28" fmla="*/ 19071 w 247768"/>
                                    <a:gd name="connsiteY28" fmla="*/ 172314 h 255795"/>
                                    <a:gd name="connisteX29" fmla="*/ 31136 w 247768"/>
                                    <a:gd name="connsiteY29" fmla="*/ 209779 h 255795"/>
                                    <a:gd name="connisteX30" fmla="*/ 56536 w 247768"/>
                                    <a:gd name="connsiteY30" fmla="*/ 253594 h 255795"/>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Lst>
                                  <a:rect l="l" t="t" r="r" b="b"/>
                                  <a:pathLst>
                                    <a:path w="247768" h="255795">
                                      <a:moveTo>
                                        <a:pt x="56537" y="253595"/>
                                      </a:moveTo>
                                      <a:cubicBezTo>
                                        <a:pt x="69237" y="260580"/>
                                        <a:pt x="90192" y="249150"/>
                                        <a:pt x="94002" y="244070"/>
                                      </a:cubicBezTo>
                                      <a:cubicBezTo>
                                        <a:pt x="97812" y="238990"/>
                                        <a:pt x="82572" y="238355"/>
                                        <a:pt x="74952" y="228195"/>
                                      </a:cubicBezTo>
                                      <a:cubicBezTo>
                                        <a:pt x="67332" y="218035"/>
                                        <a:pt x="58442" y="209780"/>
                                        <a:pt x="56537" y="193905"/>
                                      </a:cubicBezTo>
                                      <a:cubicBezTo>
                                        <a:pt x="54632" y="178030"/>
                                        <a:pt x="59712" y="158980"/>
                                        <a:pt x="66062" y="150090"/>
                                      </a:cubicBezTo>
                                      <a:cubicBezTo>
                                        <a:pt x="72412" y="141200"/>
                                        <a:pt x="82572" y="141200"/>
                                        <a:pt x="87652" y="150090"/>
                                      </a:cubicBezTo>
                                      <a:cubicBezTo>
                                        <a:pt x="92732" y="158980"/>
                                        <a:pt x="81937" y="182475"/>
                                        <a:pt x="90827" y="193905"/>
                                      </a:cubicBezTo>
                                      <a:cubicBezTo>
                                        <a:pt x="99717" y="205335"/>
                                        <a:pt x="114957" y="208510"/>
                                        <a:pt x="131467" y="206605"/>
                                      </a:cubicBezTo>
                                      <a:cubicBezTo>
                                        <a:pt x="147977" y="204700"/>
                                        <a:pt x="174012" y="191365"/>
                                        <a:pt x="172107" y="184380"/>
                                      </a:cubicBezTo>
                                      <a:cubicBezTo>
                                        <a:pt x="170202" y="177395"/>
                                        <a:pt x="137182" y="180570"/>
                                        <a:pt x="121942" y="172315"/>
                                      </a:cubicBezTo>
                                      <a:cubicBezTo>
                                        <a:pt x="106702" y="164060"/>
                                        <a:pt x="99717" y="151995"/>
                                        <a:pt x="97177" y="143740"/>
                                      </a:cubicBezTo>
                                      <a:cubicBezTo>
                                        <a:pt x="94637" y="135485"/>
                                        <a:pt x="98447" y="138025"/>
                                        <a:pt x="109877" y="131675"/>
                                      </a:cubicBezTo>
                                      <a:cubicBezTo>
                                        <a:pt x="121307" y="125325"/>
                                        <a:pt x="146707" y="120880"/>
                                        <a:pt x="153692" y="112625"/>
                                      </a:cubicBezTo>
                                      <a:cubicBezTo>
                                        <a:pt x="160677" y="104370"/>
                                        <a:pt x="155597" y="90400"/>
                                        <a:pt x="144167" y="90400"/>
                                      </a:cubicBezTo>
                                      <a:cubicBezTo>
                                        <a:pt x="132737" y="90400"/>
                                        <a:pt x="111147" y="113260"/>
                                        <a:pt x="97177" y="112625"/>
                                      </a:cubicBezTo>
                                      <a:cubicBezTo>
                                        <a:pt x="83207" y="111990"/>
                                        <a:pt x="76857" y="96115"/>
                                        <a:pt x="74952" y="87225"/>
                                      </a:cubicBezTo>
                                      <a:cubicBezTo>
                                        <a:pt x="73047" y="78335"/>
                                        <a:pt x="70507" y="73890"/>
                                        <a:pt x="87652" y="68810"/>
                                      </a:cubicBezTo>
                                      <a:cubicBezTo>
                                        <a:pt x="104797" y="63730"/>
                                        <a:pt x="130832" y="64365"/>
                                        <a:pt x="160042" y="62460"/>
                                      </a:cubicBezTo>
                                      <a:cubicBezTo>
                                        <a:pt x="189252" y="60555"/>
                                        <a:pt x="218462" y="70715"/>
                                        <a:pt x="234972" y="59285"/>
                                      </a:cubicBezTo>
                                      <a:cubicBezTo>
                                        <a:pt x="251482" y="47855"/>
                                        <a:pt x="250212" y="16740"/>
                                        <a:pt x="241322" y="5945"/>
                                      </a:cubicBezTo>
                                      <a:cubicBezTo>
                                        <a:pt x="232432" y="-4850"/>
                                        <a:pt x="205127" y="1500"/>
                                        <a:pt x="191157" y="5945"/>
                                      </a:cubicBezTo>
                                      <a:cubicBezTo>
                                        <a:pt x="177187" y="10390"/>
                                        <a:pt x="187982" y="23725"/>
                                        <a:pt x="172107" y="28170"/>
                                      </a:cubicBezTo>
                                      <a:cubicBezTo>
                                        <a:pt x="156232" y="32615"/>
                                        <a:pt x="136547" y="28170"/>
                                        <a:pt x="113052" y="28170"/>
                                      </a:cubicBezTo>
                                      <a:cubicBezTo>
                                        <a:pt x="89557" y="28170"/>
                                        <a:pt x="69872" y="24995"/>
                                        <a:pt x="53362" y="28170"/>
                                      </a:cubicBezTo>
                                      <a:cubicBezTo>
                                        <a:pt x="36852" y="31345"/>
                                        <a:pt x="38757" y="30075"/>
                                        <a:pt x="31137" y="43410"/>
                                      </a:cubicBezTo>
                                      <a:cubicBezTo>
                                        <a:pt x="23517" y="56745"/>
                                        <a:pt x="19072" y="76430"/>
                                        <a:pt x="15897" y="93575"/>
                                      </a:cubicBezTo>
                                      <a:cubicBezTo>
                                        <a:pt x="12722" y="110720"/>
                                        <a:pt x="19072" y="116435"/>
                                        <a:pt x="15897" y="128500"/>
                                      </a:cubicBezTo>
                                      <a:cubicBezTo>
                                        <a:pt x="12722" y="140565"/>
                                        <a:pt x="-613" y="144375"/>
                                        <a:pt x="22" y="153265"/>
                                      </a:cubicBezTo>
                                      <a:cubicBezTo>
                                        <a:pt x="657" y="162155"/>
                                        <a:pt x="12722" y="160885"/>
                                        <a:pt x="19072" y="172315"/>
                                      </a:cubicBezTo>
                                      <a:cubicBezTo>
                                        <a:pt x="25422" y="183745"/>
                                        <a:pt x="23517" y="193270"/>
                                        <a:pt x="31137" y="209780"/>
                                      </a:cubicBezTo>
                                      <a:cubicBezTo>
                                        <a:pt x="38757" y="226290"/>
                                        <a:pt x="43837" y="246610"/>
                                        <a:pt x="56537" y="253595"/>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8" name="任意多边形 397"/>
                                <p:cNvSpPr/>
                                <p:nvPr/>
                              </p:nvSpPr>
                              <p:spPr>
                                <a:xfrm>
                                  <a:off x="14760" y="5444"/>
                                  <a:ext cx="522" cy="566"/>
                                </a:xfrm>
                                <a:custGeom>
                                  <a:avLst/>
                                  <a:gdLst>
                                    <a:gd name="connisteX0" fmla="*/ 117702 w 331463"/>
                                    <a:gd name="connsiteY0" fmla="*/ 342689 h 359692"/>
                                    <a:gd name="connisteX1" fmla="*/ 146277 w 331463"/>
                                    <a:gd name="connsiteY1" fmla="*/ 345864 h 359692"/>
                                    <a:gd name="connisteX2" fmla="*/ 171042 w 331463"/>
                                    <a:gd name="connsiteY2" fmla="*/ 345864 h 359692"/>
                                    <a:gd name="connisteX3" fmla="*/ 202157 w 331463"/>
                                    <a:gd name="connsiteY3" fmla="*/ 357929 h 359692"/>
                                    <a:gd name="connisteX4" fmla="*/ 237082 w 331463"/>
                                    <a:gd name="connsiteY4" fmla="*/ 354754 h 359692"/>
                                    <a:gd name="connisteX5" fmla="*/ 245972 w 331463"/>
                                    <a:gd name="connsiteY5" fmla="*/ 323639 h 359692"/>
                                    <a:gd name="connisteX6" fmla="*/ 268197 w 331463"/>
                                    <a:gd name="connsiteY6" fmla="*/ 298874 h 359692"/>
                                    <a:gd name="connisteX7" fmla="*/ 277722 w 331463"/>
                                    <a:gd name="connsiteY7" fmla="*/ 263949 h 359692"/>
                                    <a:gd name="connisteX8" fmla="*/ 289787 w 331463"/>
                                    <a:gd name="connsiteY8" fmla="*/ 216959 h 359692"/>
                                    <a:gd name="connisteX9" fmla="*/ 315187 w 331463"/>
                                    <a:gd name="connsiteY9" fmla="*/ 210609 h 359692"/>
                                    <a:gd name="connisteX10" fmla="*/ 302487 w 331463"/>
                                    <a:gd name="connsiteY10" fmla="*/ 195369 h 359692"/>
                                    <a:gd name="connisteX11" fmla="*/ 287247 w 331463"/>
                                    <a:gd name="connsiteY11" fmla="*/ 176319 h 359692"/>
                                    <a:gd name="connisteX12" fmla="*/ 289787 w 331463"/>
                                    <a:gd name="connsiteY12" fmla="*/ 138854 h 359692"/>
                                    <a:gd name="connisteX13" fmla="*/ 277722 w 331463"/>
                                    <a:gd name="connsiteY13" fmla="*/ 126154 h 359692"/>
                                    <a:gd name="connisteX14" fmla="*/ 277722 w 331463"/>
                                    <a:gd name="connsiteY14" fmla="*/ 91864 h 359692"/>
                                    <a:gd name="connisteX15" fmla="*/ 302487 w 331463"/>
                                    <a:gd name="connsiteY15" fmla="*/ 88689 h 359692"/>
                                    <a:gd name="connisteX16" fmla="*/ 327887 w 331463"/>
                                    <a:gd name="connsiteY16" fmla="*/ 63924 h 359692"/>
                                    <a:gd name="connisteX17" fmla="*/ 327887 w 331463"/>
                                    <a:gd name="connsiteY17" fmla="*/ 57574 h 359692"/>
                                    <a:gd name="connisteX18" fmla="*/ 305662 w 331463"/>
                                    <a:gd name="connsiteY18" fmla="*/ 48049 h 359692"/>
                                    <a:gd name="connisteX19" fmla="*/ 292962 w 331463"/>
                                    <a:gd name="connsiteY19" fmla="*/ 13759 h 359692"/>
                                    <a:gd name="connisteX20" fmla="*/ 258672 w 331463"/>
                                    <a:gd name="connsiteY20" fmla="*/ 1059 h 359692"/>
                                    <a:gd name="connisteX21" fmla="*/ 227557 w 331463"/>
                                    <a:gd name="connsiteY21" fmla="*/ 32174 h 359692"/>
                                    <a:gd name="connisteX22" fmla="*/ 205332 w 331463"/>
                                    <a:gd name="connsiteY22" fmla="*/ 57574 h 359692"/>
                                    <a:gd name="connisteX23" fmla="*/ 195807 w 331463"/>
                                    <a:gd name="connsiteY23" fmla="*/ 85514 h 359692"/>
                                    <a:gd name="connisteX24" fmla="*/ 174217 w 331463"/>
                                    <a:gd name="connsiteY24" fmla="*/ 95039 h 359692"/>
                                    <a:gd name="connisteX25" fmla="*/ 155167 w 331463"/>
                                    <a:gd name="connsiteY25" fmla="*/ 119804 h 359692"/>
                                    <a:gd name="connisteX26" fmla="*/ 133577 w 331463"/>
                                    <a:gd name="connsiteY26" fmla="*/ 119804 h 359692"/>
                                    <a:gd name="connisteX27" fmla="*/ 105002 w 331463"/>
                                    <a:gd name="connsiteY27" fmla="*/ 145204 h 359692"/>
                                    <a:gd name="connisteX28" fmla="*/ 83412 w 331463"/>
                                    <a:gd name="connsiteY28" fmla="*/ 145204 h 359692"/>
                                    <a:gd name="connisteX29" fmla="*/ 45947 w 331463"/>
                                    <a:gd name="connsiteY29" fmla="*/ 151554 h 359692"/>
                                    <a:gd name="connisteX30" fmla="*/ 30072 w 331463"/>
                                    <a:gd name="connsiteY30" fmla="*/ 154729 h 359692"/>
                                    <a:gd name="connisteX31" fmla="*/ 4672 w 331463"/>
                                    <a:gd name="connsiteY31" fmla="*/ 185844 h 359692"/>
                                    <a:gd name="connisteX32" fmla="*/ 2132 w 331463"/>
                                    <a:gd name="connsiteY32" fmla="*/ 220134 h 359692"/>
                                    <a:gd name="connisteX33" fmla="*/ 20547 w 331463"/>
                                    <a:gd name="connsiteY33" fmla="*/ 236009 h 359692"/>
                                    <a:gd name="connisteX34" fmla="*/ 20547 w 331463"/>
                                    <a:gd name="connsiteY34" fmla="*/ 270299 h 359692"/>
                                    <a:gd name="connisteX35" fmla="*/ 30072 w 331463"/>
                                    <a:gd name="connsiteY35" fmla="*/ 304589 h 359692"/>
                                    <a:gd name="connisteX36" fmla="*/ 61187 w 331463"/>
                                    <a:gd name="connsiteY36" fmla="*/ 320464 h 359692"/>
                                    <a:gd name="connisteX37" fmla="*/ 117702 w 331463"/>
                                    <a:gd name="connsiteY37" fmla="*/ 342689 h 359692"/>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Lst>
                                  <a:rect l="l" t="t" r="r" b="b"/>
                                  <a:pathLst>
                                    <a:path w="331464" h="359693">
                                      <a:moveTo>
                                        <a:pt x="117703" y="342689"/>
                                      </a:moveTo>
                                      <a:cubicBezTo>
                                        <a:pt x="134848" y="347769"/>
                                        <a:pt x="135483" y="345229"/>
                                        <a:pt x="146278" y="345864"/>
                                      </a:cubicBezTo>
                                      <a:cubicBezTo>
                                        <a:pt x="157073" y="346499"/>
                                        <a:pt x="159613" y="343324"/>
                                        <a:pt x="171043" y="345864"/>
                                      </a:cubicBezTo>
                                      <a:cubicBezTo>
                                        <a:pt x="182473" y="348404"/>
                                        <a:pt x="188823" y="356024"/>
                                        <a:pt x="202158" y="357929"/>
                                      </a:cubicBezTo>
                                      <a:cubicBezTo>
                                        <a:pt x="215493" y="359834"/>
                                        <a:pt x="228193" y="361739"/>
                                        <a:pt x="237083" y="354754"/>
                                      </a:cubicBezTo>
                                      <a:cubicBezTo>
                                        <a:pt x="245973" y="347769"/>
                                        <a:pt x="239623" y="335069"/>
                                        <a:pt x="245973" y="323639"/>
                                      </a:cubicBezTo>
                                      <a:cubicBezTo>
                                        <a:pt x="252323" y="312209"/>
                                        <a:pt x="261848" y="310939"/>
                                        <a:pt x="268198" y="298874"/>
                                      </a:cubicBezTo>
                                      <a:cubicBezTo>
                                        <a:pt x="274548" y="286809"/>
                                        <a:pt x="273278" y="280459"/>
                                        <a:pt x="277723" y="263949"/>
                                      </a:cubicBezTo>
                                      <a:cubicBezTo>
                                        <a:pt x="282168" y="247439"/>
                                        <a:pt x="282168" y="227754"/>
                                        <a:pt x="289788" y="216959"/>
                                      </a:cubicBezTo>
                                      <a:cubicBezTo>
                                        <a:pt x="297408" y="206164"/>
                                        <a:pt x="312648" y="215054"/>
                                        <a:pt x="315188" y="210609"/>
                                      </a:cubicBezTo>
                                      <a:cubicBezTo>
                                        <a:pt x="317728" y="206164"/>
                                        <a:pt x="308203" y="202354"/>
                                        <a:pt x="302488" y="195369"/>
                                      </a:cubicBezTo>
                                      <a:cubicBezTo>
                                        <a:pt x="296773" y="188384"/>
                                        <a:pt x="289788" y="187749"/>
                                        <a:pt x="287248" y="176319"/>
                                      </a:cubicBezTo>
                                      <a:cubicBezTo>
                                        <a:pt x="284708" y="164889"/>
                                        <a:pt x="291693" y="149014"/>
                                        <a:pt x="289788" y="138854"/>
                                      </a:cubicBezTo>
                                      <a:cubicBezTo>
                                        <a:pt x="287883" y="128694"/>
                                        <a:pt x="280263" y="135679"/>
                                        <a:pt x="277723" y="126154"/>
                                      </a:cubicBezTo>
                                      <a:cubicBezTo>
                                        <a:pt x="275183" y="116629"/>
                                        <a:pt x="272643" y="99484"/>
                                        <a:pt x="277723" y="91864"/>
                                      </a:cubicBezTo>
                                      <a:cubicBezTo>
                                        <a:pt x="282803" y="84244"/>
                                        <a:pt x="292328" y="94404"/>
                                        <a:pt x="302488" y="88689"/>
                                      </a:cubicBezTo>
                                      <a:cubicBezTo>
                                        <a:pt x="312648" y="82974"/>
                                        <a:pt x="322808" y="70274"/>
                                        <a:pt x="327888" y="63924"/>
                                      </a:cubicBezTo>
                                      <a:cubicBezTo>
                                        <a:pt x="332968" y="57574"/>
                                        <a:pt x="332333" y="60749"/>
                                        <a:pt x="327888" y="57574"/>
                                      </a:cubicBezTo>
                                      <a:cubicBezTo>
                                        <a:pt x="323443" y="54399"/>
                                        <a:pt x="312648" y="56939"/>
                                        <a:pt x="305663" y="48049"/>
                                      </a:cubicBezTo>
                                      <a:cubicBezTo>
                                        <a:pt x="298678" y="39159"/>
                                        <a:pt x="302488" y="23284"/>
                                        <a:pt x="292963" y="13759"/>
                                      </a:cubicBezTo>
                                      <a:cubicBezTo>
                                        <a:pt x="283438" y="4234"/>
                                        <a:pt x="272008" y="-2751"/>
                                        <a:pt x="258673" y="1059"/>
                                      </a:cubicBezTo>
                                      <a:cubicBezTo>
                                        <a:pt x="245338" y="4869"/>
                                        <a:pt x="238353" y="20744"/>
                                        <a:pt x="227558" y="32174"/>
                                      </a:cubicBezTo>
                                      <a:cubicBezTo>
                                        <a:pt x="216763" y="43604"/>
                                        <a:pt x="211683" y="46779"/>
                                        <a:pt x="205333" y="57574"/>
                                      </a:cubicBezTo>
                                      <a:cubicBezTo>
                                        <a:pt x="198983" y="68369"/>
                                        <a:pt x="202158" y="77894"/>
                                        <a:pt x="195808" y="85514"/>
                                      </a:cubicBezTo>
                                      <a:cubicBezTo>
                                        <a:pt x="189458" y="93134"/>
                                        <a:pt x="182473" y="88054"/>
                                        <a:pt x="174218" y="95039"/>
                                      </a:cubicBezTo>
                                      <a:cubicBezTo>
                                        <a:pt x="165963" y="102024"/>
                                        <a:pt x="163423" y="114724"/>
                                        <a:pt x="155168" y="119804"/>
                                      </a:cubicBezTo>
                                      <a:cubicBezTo>
                                        <a:pt x="146913" y="124884"/>
                                        <a:pt x="143738" y="114724"/>
                                        <a:pt x="133578" y="119804"/>
                                      </a:cubicBezTo>
                                      <a:cubicBezTo>
                                        <a:pt x="123418" y="124884"/>
                                        <a:pt x="115163" y="140124"/>
                                        <a:pt x="105003" y="145204"/>
                                      </a:cubicBezTo>
                                      <a:cubicBezTo>
                                        <a:pt x="94843" y="150284"/>
                                        <a:pt x="95478" y="143934"/>
                                        <a:pt x="83413" y="145204"/>
                                      </a:cubicBezTo>
                                      <a:cubicBezTo>
                                        <a:pt x="71348" y="146474"/>
                                        <a:pt x="56743" y="149649"/>
                                        <a:pt x="45948" y="151554"/>
                                      </a:cubicBezTo>
                                      <a:cubicBezTo>
                                        <a:pt x="35153" y="153459"/>
                                        <a:pt x="38328" y="147744"/>
                                        <a:pt x="30073" y="154729"/>
                                      </a:cubicBezTo>
                                      <a:cubicBezTo>
                                        <a:pt x="21818" y="161714"/>
                                        <a:pt x="10388" y="172509"/>
                                        <a:pt x="4673" y="185844"/>
                                      </a:cubicBezTo>
                                      <a:cubicBezTo>
                                        <a:pt x="-1042" y="199179"/>
                                        <a:pt x="-1042" y="209974"/>
                                        <a:pt x="2133" y="220134"/>
                                      </a:cubicBezTo>
                                      <a:cubicBezTo>
                                        <a:pt x="5308" y="230294"/>
                                        <a:pt x="16738" y="225849"/>
                                        <a:pt x="20548" y="236009"/>
                                      </a:cubicBezTo>
                                      <a:cubicBezTo>
                                        <a:pt x="24358" y="246169"/>
                                        <a:pt x="18643" y="256329"/>
                                        <a:pt x="20548" y="270299"/>
                                      </a:cubicBezTo>
                                      <a:cubicBezTo>
                                        <a:pt x="22453" y="284269"/>
                                        <a:pt x="21818" y="294429"/>
                                        <a:pt x="30073" y="304589"/>
                                      </a:cubicBezTo>
                                      <a:cubicBezTo>
                                        <a:pt x="38328" y="314749"/>
                                        <a:pt x="43408" y="312844"/>
                                        <a:pt x="61188" y="320464"/>
                                      </a:cubicBezTo>
                                      <a:cubicBezTo>
                                        <a:pt x="78968" y="328084"/>
                                        <a:pt x="100558" y="337609"/>
                                        <a:pt x="117703" y="342689"/>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9" name="任意多边形 398"/>
                                <p:cNvSpPr/>
                                <p:nvPr/>
                              </p:nvSpPr>
                              <p:spPr>
                                <a:xfrm>
                                  <a:off x="15792" y="5909"/>
                                  <a:ext cx="123" cy="83"/>
                                </a:xfrm>
                                <a:custGeom>
                                  <a:avLst/>
                                  <a:gdLst>
                                    <a:gd name="connisteX0" fmla="*/ 14 w 78119"/>
                                    <a:gd name="connsiteY0" fmla="*/ 48961 h 52441"/>
                                    <a:gd name="connisteX1" fmla="*/ 31129 w 78119"/>
                                    <a:gd name="connsiteY1" fmla="*/ 45786 h 52441"/>
                                    <a:gd name="connisteX2" fmla="*/ 59704 w 78119"/>
                                    <a:gd name="connsiteY2" fmla="*/ 42611 h 52441"/>
                                    <a:gd name="connisteX3" fmla="*/ 78119 w 78119"/>
                                    <a:gd name="connsiteY3" fmla="*/ 33086 h 52441"/>
                                    <a:gd name="connisteX4" fmla="*/ 59704 w 78119"/>
                                    <a:gd name="connsiteY4" fmla="*/ 14671 h 52441"/>
                                    <a:gd name="connisteX5" fmla="*/ 34304 w 78119"/>
                                    <a:gd name="connsiteY5" fmla="*/ 1971 h 52441"/>
                                    <a:gd name="connisteX6" fmla="*/ 14 w 78119"/>
                                    <a:gd name="connsiteY6" fmla="*/ 48961 h 52441"/>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Lst>
                                  <a:rect l="l" t="t" r="r" b="b"/>
                                  <a:pathLst>
                                    <a:path w="78120" h="52442">
                                      <a:moveTo>
                                        <a:pt x="15" y="48961"/>
                                      </a:moveTo>
                                      <a:cubicBezTo>
                                        <a:pt x="-620" y="57851"/>
                                        <a:pt x="19065" y="47056"/>
                                        <a:pt x="31130" y="45786"/>
                                      </a:cubicBezTo>
                                      <a:cubicBezTo>
                                        <a:pt x="43195" y="44516"/>
                                        <a:pt x="50180" y="45151"/>
                                        <a:pt x="59705" y="42611"/>
                                      </a:cubicBezTo>
                                      <a:cubicBezTo>
                                        <a:pt x="69230" y="40071"/>
                                        <a:pt x="78120" y="38801"/>
                                        <a:pt x="78120" y="33086"/>
                                      </a:cubicBezTo>
                                      <a:cubicBezTo>
                                        <a:pt x="78120" y="27371"/>
                                        <a:pt x="68595" y="21021"/>
                                        <a:pt x="59705" y="14671"/>
                                      </a:cubicBezTo>
                                      <a:cubicBezTo>
                                        <a:pt x="50815" y="8321"/>
                                        <a:pt x="46370" y="-5014"/>
                                        <a:pt x="34305" y="1971"/>
                                      </a:cubicBezTo>
                                      <a:cubicBezTo>
                                        <a:pt x="22240" y="8956"/>
                                        <a:pt x="650" y="40071"/>
                                        <a:pt x="15" y="48961"/>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0" name="任意多边形 399"/>
                                <p:cNvSpPr/>
                                <p:nvPr/>
                              </p:nvSpPr>
                              <p:spPr>
                                <a:xfrm>
                                  <a:off x="15957" y="5813"/>
                                  <a:ext cx="1083" cy="526"/>
                                </a:xfrm>
                                <a:custGeom>
                                  <a:avLst/>
                                  <a:gdLst>
                                    <a:gd name="connisteX0" fmla="*/ 2119 w 687976"/>
                                    <a:gd name="connsiteY0" fmla="*/ 46760 h 333854"/>
                                    <a:gd name="connisteX1" fmla="*/ 73874 w 687976"/>
                                    <a:gd name="connsiteY1" fmla="*/ 72160 h 333854"/>
                                    <a:gd name="connisteX2" fmla="*/ 55459 w 687976"/>
                                    <a:gd name="connsiteY2" fmla="*/ 87400 h 333854"/>
                                    <a:gd name="connisteX3" fmla="*/ 58634 w 687976"/>
                                    <a:gd name="connsiteY3" fmla="*/ 112800 h 333854"/>
                                    <a:gd name="connisteX4" fmla="*/ 105624 w 687976"/>
                                    <a:gd name="connsiteY4" fmla="*/ 109625 h 333854"/>
                                    <a:gd name="connisteX5" fmla="*/ 161504 w 687976"/>
                                    <a:gd name="connsiteY5" fmla="*/ 137565 h 333854"/>
                                    <a:gd name="connisteX6" fmla="*/ 221194 w 687976"/>
                                    <a:gd name="connsiteY6" fmla="*/ 159790 h 333854"/>
                                    <a:gd name="connisteX7" fmla="*/ 271359 w 687976"/>
                                    <a:gd name="connsiteY7" fmla="*/ 197255 h 333854"/>
                                    <a:gd name="connisteX8" fmla="*/ 280884 w 687976"/>
                                    <a:gd name="connsiteY8" fmla="*/ 225830 h 333854"/>
                                    <a:gd name="connisteX9" fmla="*/ 346924 w 687976"/>
                                    <a:gd name="connsiteY9" fmla="*/ 266470 h 333854"/>
                                    <a:gd name="connisteX10" fmla="*/ 390739 w 687976"/>
                                    <a:gd name="connsiteY10" fmla="*/ 281710 h 333854"/>
                                    <a:gd name="connisteX11" fmla="*/ 405979 w 687976"/>
                                    <a:gd name="connsiteY11" fmla="*/ 278535 h 333854"/>
                                    <a:gd name="connisteX12" fmla="*/ 412329 w 687976"/>
                                    <a:gd name="connsiteY12" fmla="*/ 253770 h 333854"/>
                                    <a:gd name="connisteX13" fmla="*/ 512659 w 687976"/>
                                    <a:gd name="connsiteY13" fmla="*/ 260120 h 333854"/>
                                    <a:gd name="connisteX14" fmla="*/ 546949 w 687976"/>
                                    <a:gd name="connsiteY14" fmla="*/ 294410 h 333854"/>
                                    <a:gd name="connisteX15" fmla="*/ 612989 w 687976"/>
                                    <a:gd name="connsiteY15" fmla="*/ 331875 h 333854"/>
                                    <a:gd name="connisteX16" fmla="*/ 653629 w 687976"/>
                                    <a:gd name="connsiteY16" fmla="*/ 325525 h 333854"/>
                                    <a:gd name="connisteX17" fmla="*/ 687919 w 687976"/>
                                    <a:gd name="connsiteY17" fmla="*/ 322985 h 333854"/>
                                    <a:gd name="connisteX18" fmla="*/ 647279 w 687976"/>
                                    <a:gd name="connsiteY18" fmla="*/ 284885 h 333854"/>
                                    <a:gd name="connisteX19" fmla="*/ 609814 w 687976"/>
                                    <a:gd name="connsiteY19" fmla="*/ 260120 h 333854"/>
                                    <a:gd name="connisteX20" fmla="*/ 587589 w 687976"/>
                                    <a:gd name="connsiteY20" fmla="*/ 225830 h 333854"/>
                                    <a:gd name="connisteX21" fmla="*/ 581874 w 687976"/>
                                    <a:gd name="connsiteY21" fmla="*/ 194080 h 333854"/>
                                    <a:gd name="connisteX22" fmla="*/ 606639 w 687976"/>
                                    <a:gd name="connsiteY22" fmla="*/ 178840 h 333854"/>
                                    <a:gd name="connisteX23" fmla="*/ 632039 w 687976"/>
                                    <a:gd name="connsiteY23" fmla="*/ 166140 h 333854"/>
                                    <a:gd name="connisteX24" fmla="*/ 597114 w 687976"/>
                                    <a:gd name="connsiteY24" fmla="*/ 166140 h 333854"/>
                                    <a:gd name="connisteX25" fmla="*/ 562824 w 687976"/>
                                    <a:gd name="connsiteY25" fmla="*/ 172490 h 333854"/>
                                    <a:gd name="connisteX26" fmla="*/ 531709 w 687976"/>
                                    <a:gd name="connsiteY26" fmla="*/ 172490 h 333854"/>
                                    <a:gd name="connisteX27" fmla="*/ 487894 w 687976"/>
                                    <a:gd name="connsiteY27" fmla="*/ 131850 h 333854"/>
                                    <a:gd name="connisteX28" fmla="*/ 421854 w 687976"/>
                                    <a:gd name="connsiteY28" fmla="*/ 112800 h 333854"/>
                                    <a:gd name="connisteX29" fmla="*/ 378039 w 687976"/>
                                    <a:gd name="connsiteY29" fmla="*/ 84860 h 333854"/>
                                    <a:gd name="connisteX30" fmla="*/ 311999 w 687976"/>
                                    <a:gd name="connsiteY30" fmla="*/ 72160 h 333854"/>
                                    <a:gd name="connisteX31" fmla="*/ 214844 w 687976"/>
                                    <a:gd name="connsiteY31" fmla="*/ 59460 h 333854"/>
                                    <a:gd name="connisteX32" fmla="*/ 130389 w 687976"/>
                                    <a:gd name="connsiteY32" fmla="*/ 81685 h 333854"/>
                                    <a:gd name="connisteX33" fmla="*/ 108799 w 687976"/>
                                    <a:gd name="connsiteY33" fmla="*/ 53110 h 333854"/>
                                    <a:gd name="connisteX34" fmla="*/ 80224 w 687976"/>
                                    <a:gd name="connsiteY34" fmla="*/ 12470 h 333854"/>
                                    <a:gd name="connisteX35" fmla="*/ 30059 w 687976"/>
                                    <a:gd name="connsiteY35" fmla="*/ 2945 h 333854"/>
                                    <a:gd name="connisteX36" fmla="*/ 2119 w 687976"/>
                                    <a:gd name="connsiteY36" fmla="*/ 46760 h 333854"/>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Lst>
                                  <a:rect l="l" t="t" r="r" b="b"/>
                                  <a:pathLst>
                                    <a:path w="687977" h="333854">
                                      <a:moveTo>
                                        <a:pt x="2120" y="46760"/>
                                      </a:moveTo>
                                      <a:cubicBezTo>
                                        <a:pt x="11010" y="60730"/>
                                        <a:pt x="63080" y="63905"/>
                                        <a:pt x="73875" y="72160"/>
                                      </a:cubicBezTo>
                                      <a:cubicBezTo>
                                        <a:pt x="84670" y="80415"/>
                                        <a:pt x="58635" y="79145"/>
                                        <a:pt x="55460" y="87400"/>
                                      </a:cubicBezTo>
                                      <a:cubicBezTo>
                                        <a:pt x="52285" y="95655"/>
                                        <a:pt x="48475" y="108355"/>
                                        <a:pt x="58635" y="112800"/>
                                      </a:cubicBezTo>
                                      <a:cubicBezTo>
                                        <a:pt x="68795" y="117245"/>
                                        <a:pt x="85305" y="104545"/>
                                        <a:pt x="105625" y="109625"/>
                                      </a:cubicBezTo>
                                      <a:cubicBezTo>
                                        <a:pt x="125945" y="114705"/>
                                        <a:pt x="138645" y="127405"/>
                                        <a:pt x="161505" y="137565"/>
                                      </a:cubicBezTo>
                                      <a:cubicBezTo>
                                        <a:pt x="184365" y="147725"/>
                                        <a:pt x="198970" y="147725"/>
                                        <a:pt x="221195" y="159790"/>
                                      </a:cubicBezTo>
                                      <a:cubicBezTo>
                                        <a:pt x="243420" y="171855"/>
                                        <a:pt x="259295" y="183920"/>
                                        <a:pt x="271360" y="197255"/>
                                      </a:cubicBezTo>
                                      <a:cubicBezTo>
                                        <a:pt x="283425" y="210590"/>
                                        <a:pt x="265645" y="211860"/>
                                        <a:pt x="280885" y="225830"/>
                                      </a:cubicBezTo>
                                      <a:cubicBezTo>
                                        <a:pt x="296125" y="239800"/>
                                        <a:pt x="324700" y="255040"/>
                                        <a:pt x="346925" y="266470"/>
                                      </a:cubicBezTo>
                                      <a:cubicBezTo>
                                        <a:pt x="369150" y="277900"/>
                                        <a:pt x="378675" y="279170"/>
                                        <a:pt x="390740" y="281710"/>
                                      </a:cubicBezTo>
                                      <a:cubicBezTo>
                                        <a:pt x="402805" y="284250"/>
                                        <a:pt x="401535" y="284250"/>
                                        <a:pt x="405980" y="278535"/>
                                      </a:cubicBezTo>
                                      <a:cubicBezTo>
                                        <a:pt x="410425" y="272820"/>
                                        <a:pt x="390740" y="257580"/>
                                        <a:pt x="412330" y="253770"/>
                                      </a:cubicBezTo>
                                      <a:cubicBezTo>
                                        <a:pt x="433920" y="249960"/>
                                        <a:pt x="485990" y="251865"/>
                                        <a:pt x="512660" y="260120"/>
                                      </a:cubicBezTo>
                                      <a:cubicBezTo>
                                        <a:pt x="539330" y="268375"/>
                                        <a:pt x="526630" y="279805"/>
                                        <a:pt x="546950" y="294410"/>
                                      </a:cubicBezTo>
                                      <a:cubicBezTo>
                                        <a:pt x="567270" y="309015"/>
                                        <a:pt x="591400" y="325525"/>
                                        <a:pt x="612990" y="331875"/>
                                      </a:cubicBezTo>
                                      <a:cubicBezTo>
                                        <a:pt x="634580" y="338225"/>
                                        <a:pt x="638390" y="327430"/>
                                        <a:pt x="653630" y="325525"/>
                                      </a:cubicBezTo>
                                      <a:cubicBezTo>
                                        <a:pt x="668870" y="323620"/>
                                        <a:pt x="689190" y="331240"/>
                                        <a:pt x="687920" y="322985"/>
                                      </a:cubicBezTo>
                                      <a:cubicBezTo>
                                        <a:pt x="686650" y="314730"/>
                                        <a:pt x="663155" y="297585"/>
                                        <a:pt x="647280" y="284885"/>
                                      </a:cubicBezTo>
                                      <a:cubicBezTo>
                                        <a:pt x="631405" y="272185"/>
                                        <a:pt x="621880" y="272185"/>
                                        <a:pt x="609815" y="260120"/>
                                      </a:cubicBezTo>
                                      <a:cubicBezTo>
                                        <a:pt x="597750" y="248055"/>
                                        <a:pt x="593305" y="239165"/>
                                        <a:pt x="587590" y="225830"/>
                                      </a:cubicBezTo>
                                      <a:cubicBezTo>
                                        <a:pt x="581875" y="212495"/>
                                        <a:pt x="578065" y="203605"/>
                                        <a:pt x="581875" y="194080"/>
                                      </a:cubicBezTo>
                                      <a:cubicBezTo>
                                        <a:pt x="585685" y="184555"/>
                                        <a:pt x="596480" y="184555"/>
                                        <a:pt x="606640" y="178840"/>
                                      </a:cubicBezTo>
                                      <a:cubicBezTo>
                                        <a:pt x="616800" y="173125"/>
                                        <a:pt x="633945" y="168680"/>
                                        <a:pt x="632040" y="166140"/>
                                      </a:cubicBezTo>
                                      <a:cubicBezTo>
                                        <a:pt x="630135" y="163600"/>
                                        <a:pt x="611085" y="164870"/>
                                        <a:pt x="597115" y="166140"/>
                                      </a:cubicBezTo>
                                      <a:cubicBezTo>
                                        <a:pt x="583145" y="167410"/>
                                        <a:pt x="576160" y="171220"/>
                                        <a:pt x="562825" y="172490"/>
                                      </a:cubicBezTo>
                                      <a:cubicBezTo>
                                        <a:pt x="549490" y="173760"/>
                                        <a:pt x="546950" y="180745"/>
                                        <a:pt x="531710" y="172490"/>
                                      </a:cubicBezTo>
                                      <a:cubicBezTo>
                                        <a:pt x="516470" y="164235"/>
                                        <a:pt x="510120" y="143915"/>
                                        <a:pt x="487895" y="131850"/>
                                      </a:cubicBezTo>
                                      <a:cubicBezTo>
                                        <a:pt x="465670" y="119785"/>
                                        <a:pt x="444080" y="122325"/>
                                        <a:pt x="421855" y="112800"/>
                                      </a:cubicBezTo>
                                      <a:cubicBezTo>
                                        <a:pt x="399630" y="103275"/>
                                        <a:pt x="400265" y="93115"/>
                                        <a:pt x="378040" y="84860"/>
                                      </a:cubicBezTo>
                                      <a:cubicBezTo>
                                        <a:pt x="355815" y="76605"/>
                                        <a:pt x="344385" y="77240"/>
                                        <a:pt x="312000" y="72160"/>
                                      </a:cubicBezTo>
                                      <a:cubicBezTo>
                                        <a:pt x="279615" y="67080"/>
                                        <a:pt x="251040" y="57555"/>
                                        <a:pt x="214845" y="59460"/>
                                      </a:cubicBezTo>
                                      <a:cubicBezTo>
                                        <a:pt x="178650" y="61365"/>
                                        <a:pt x="151345" y="82955"/>
                                        <a:pt x="130390" y="81685"/>
                                      </a:cubicBezTo>
                                      <a:cubicBezTo>
                                        <a:pt x="109435" y="80415"/>
                                        <a:pt x="118960" y="67080"/>
                                        <a:pt x="108800" y="53110"/>
                                      </a:cubicBezTo>
                                      <a:cubicBezTo>
                                        <a:pt x="98640" y="39140"/>
                                        <a:pt x="96100" y="22630"/>
                                        <a:pt x="80225" y="12470"/>
                                      </a:cubicBezTo>
                                      <a:cubicBezTo>
                                        <a:pt x="64350" y="2310"/>
                                        <a:pt x="45935" y="-4040"/>
                                        <a:pt x="30060" y="2945"/>
                                      </a:cubicBezTo>
                                      <a:cubicBezTo>
                                        <a:pt x="14185" y="9930"/>
                                        <a:pt x="-6770" y="32790"/>
                                        <a:pt x="2120" y="46760"/>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1" name="任意多边形 400"/>
                                <p:cNvSpPr/>
                                <p:nvPr/>
                              </p:nvSpPr>
                              <p:spPr>
                                <a:xfrm>
                                  <a:off x="15853" y="6152"/>
                                  <a:ext cx="188" cy="97"/>
                                </a:xfrm>
                                <a:custGeom>
                                  <a:avLst/>
                                  <a:gdLst>
                                    <a:gd name="connisteX0" fmla="*/ 2188 w 119575"/>
                                    <a:gd name="connsiteY0" fmla="*/ 22602 h 61560"/>
                                    <a:gd name="connisteX1" fmla="*/ 33303 w 119575"/>
                                    <a:gd name="connsiteY1" fmla="*/ 13712 h 61560"/>
                                    <a:gd name="connisteX2" fmla="*/ 55528 w 119575"/>
                                    <a:gd name="connsiteY2" fmla="*/ 13712 h 61560"/>
                                    <a:gd name="connisteX3" fmla="*/ 86643 w 119575"/>
                                    <a:gd name="connsiteY3" fmla="*/ 1012 h 61560"/>
                                    <a:gd name="connisteX4" fmla="*/ 118393 w 119575"/>
                                    <a:gd name="connsiteY4" fmla="*/ 4187 h 61560"/>
                                    <a:gd name="connisteX5" fmla="*/ 105693 w 119575"/>
                                    <a:gd name="connsiteY5" fmla="*/ 22602 h 61560"/>
                                    <a:gd name="connisteX6" fmla="*/ 65053 w 119575"/>
                                    <a:gd name="connsiteY6" fmla="*/ 28952 h 61560"/>
                                    <a:gd name="connisteX7" fmla="*/ 36478 w 119575"/>
                                    <a:gd name="connsiteY7" fmla="*/ 44827 h 61560"/>
                                    <a:gd name="connisteX8" fmla="*/ 8538 w 119575"/>
                                    <a:gd name="connsiteY8" fmla="*/ 60702 h 61560"/>
                                    <a:gd name="connisteX9" fmla="*/ 2188 w 119575"/>
                                    <a:gd name="connsiteY9" fmla="*/ 22602 h 61560"/>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Lst>
                                  <a:rect l="l" t="t" r="r" b="b"/>
                                  <a:pathLst>
                                    <a:path w="119575" h="61560">
                                      <a:moveTo>
                                        <a:pt x="2189" y="22603"/>
                                      </a:moveTo>
                                      <a:cubicBezTo>
                                        <a:pt x="7269" y="13078"/>
                                        <a:pt x="22509" y="15618"/>
                                        <a:pt x="33304" y="13713"/>
                                      </a:cubicBezTo>
                                      <a:cubicBezTo>
                                        <a:pt x="44099" y="11808"/>
                                        <a:pt x="44734" y="16253"/>
                                        <a:pt x="55529" y="13713"/>
                                      </a:cubicBezTo>
                                      <a:cubicBezTo>
                                        <a:pt x="66324" y="11173"/>
                                        <a:pt x="73944" y="2918"/>
                                        <a:pt x="86644" y="1013"/>
                                      </a:cubicBezTo>
                                      <a:cubicBezTo>
                                        <a:pt x="99344" y="-892"/>
                                        <a:pt x="114584" y="-257"/>
                                        <a:pt x="118394" y="4188"/>
                                      </a:cubicBezTo>
                                      <a:cubicBezTo>
                                        <a:pt x="122204" y="8633"/>
                                        <a:pt x="116489" y="17523"/>
                                        <a:pt x="105694" y="22603"/>
                                      </a:cubicBezTo>
                                      <a:cubicBezTo>
                                        <a:pt x="94899" y="27683"/>
                                        <a:pt x="79024" y="24508"/>
                                        <a:pt x="65054" y="28953"/>
                                      </a:cubicBezTo>
                                      <a:cubicBezTo>
                                        <a:pt x="51084" y="33398"/>
                                        <a:pt x="47909" y="38478"/>
                                        <a:pt x="36479" y="44828"/>
                                      </a:cubicBezTo>
                                      <a:cubicBezTo>
                                        <a:pt x="25049" y="51178"/>
                                        <a:pt x="15524" y="65148"/>
                                        <a:pt x="8539" y="60703"/>
                                      </a:cubicBezTo>
                                      <a:cubicBezTo>
                                        <a:pt x="1554" y="56258"/>
                                        <a:pt x="-2891" y="32128"/>
                                        <a:pt x="2189" y="22603"/>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9" name="组合 401"/>
                              <p:cNvGrpSpPr/>
                              <p:nvPr/>
                            </p:nvGrpSpPr>
                            <p:grpSpPr>
                              <a:xfrm>
                                <a:off x="16996" y="5983"/>
                                <a:ext cx="972" cy="417"/>
                                <a:chOff x="16996" y="5983"/>
                                <a:chExt cx="972" cy="417"/>
                              </a:xfrm>
                              <a:grpFill/>
                            </p:grpSpPr>
                            <p:sp>
                              <p:nvSpPr>
                                <p:cNvPr id="403" name="任意多边形 402"/>
                                <p:cNvSpPr/>
                                <p:nvPr/>
                              </p:nvSpPr>
                              <p:spPr>
                                <a:xfrm>
                                  <a:off x="16996" y="5983"/>
                                  <a:ext cx="164" cy="146"/>
                                </a:xfrm>
                                <a:custGeom>
                                  <a:avLst/>
                                  <a:gdLst>
                                    <a:gd name="connisteX0" fmla="*/ 13 w 104124"/>
                                    <a:gd name="connsiteY0" fmla="*/ 58158 h 92988"/>
                                    <a:gd name="connisteX1" fmla="*/ 37478 w 104124"/>
                                    <a:gd name="connsiteY1" fmla="*/ 92448 h 92988"/>
                                    <a:gd name="connisteX2" fmla="*/ 81293 w 104124"/>
                                    <a:gd name="connsiteY2" fmla="*/ 74033 h 92988"/>
                                    <a:gd name="connisteX3" fmla="*/ 87643 w 104124"/>
                                    <a:gd name="connsiteY3" fmla="*/ 42283 h 92988"/>
                                    <a:gd name="connisteX4" fmla="*/ 103518 w 104124"/>
                                    <a:gd name="connsiteY4" fmla="*/ 1643 h 92988"/>
                                    <a:gd name="connisteX5" fmla="*/ 68593 w 104124"/>
                                    <a:gd name="connsiteY5" fmla="*/ 11168 h 92988"/>
                                    <a:gd name="connisteX6" fmla="*/ 40653 w 104124"/>
                                    <a:gd name="connsiteY6" fmla="*/ 11168 h 92988"/>
                                    <a:gd name="connisteX7" fmla="*/ 13 w 104124"/>
                                    <a:gd name="connsiteY7" fmla="*/ 58158 h 92988"/>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Lst>
                                  <a:rect l="l" t="t" r="r" b="b"/>
                                  <a:pathLst>
                                    <a:path w="104124" h="92988">
                                      <a:moveTo>
                                        <a:pt x="14" y="58158"/>
                                      </a:moveTo>
                                      <a:cubicBezTo>
                                        <a:pt x="-621" y="74668"/>
                                        <a:pt x="20969" y="89273"/>
                                        <a:pt x="37479" y="92448"/>
                                      </a:cubicBezTo>
                                      <a:cubicBezTo>
                                        <a:pt x="53989" y="95623"/>
                                        <a:pt x="71134" y="84193"/>
                                        <a:pt x="81294" y="74033"/>
                                      </a:cubicBezTo>
                                      <a:cubicBezTo>
                                        <a:pt x="91454" y="63873"/>
                                        <a:pt x="83199" y="56888"/>
                                        <a:pt x="87644" y="42283"/>
                                      </a:cubicBezTo>
                                      <a:cubicBezTo>
                                        <a:pt x="92089" y="27678"/>
                                        <a:pt x="107329" y="7993"/>
                                        <a:pt x="103519" y="1643"/>
                                      </a:cubicBezTo>
                                      <a:cubicBezTo>
                                        <a:pt x="99709" y="-4707"/>
                                        <a:pt x="81294" y="9263"/>
                                        <a:pt x="68594" y="11168"/>
                                      </a:cubicBezTo>
                                      <a:cubicBezTo>
                                        <a:pt x="55894" y="13073"/>
                                        <a:pt x="54624" y="1643"/>
                                        <a:pt x="40654" y="11168"/>
                                      </a:cubicBezTo>
                                      <a:cubicBezTo>
                                        <a:pt x="26684" y="20693"/>
                                        <a:pt x="649" y="41648"/>
                                        <a:pt x="14" y="58158"/>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4" name="任意多边形 403"/>
                                <p:cNvSpPr/>
                                <p:nvPr/>
                              </p:nvSpPr>
                              <p:spPr>
                                <a:xfrm>
                                  <a:off x="17483" y="6203"/>
                                  <a:ext cx="165" cy="65"/>
                                </a:xfrm>
                                <a:custGeom>
                                  <a:avLst/>
                                  <a:gdLst>
                                    <a:gd name="connisteX0" fmla="*/ 10256 w 104718"/>
                                    <a:gd name="connsiteY0" fmla="*/ 12700 h 41167"/>
                                    <a:gd name="connisteX1" fmla="*/ 3906 w 104718"/>
                                    <a:gd name="connsiteY1" fmla="*/ 40640 h 41167"/>
                                    <a:gd name="connisteX2" fmla="*/ 44546 w 104718"/>
                                    <a:gd name="connsiteY2" fmla="*/ 28575 h 41167"/>
                                    <a:gd name="connisteX3" fmla="*/ 76296 w 104718"/>
                                    <a:gd name="connsiteY3" fmla="*/ 25400 h 41167"/>
                                    <a:gd name="connisteX4" fmla="*/ 104236 w 104718"/>
                                    <a:gd name="connsiteY4" fmla="*/ 12700 h 41167"/>
                                    <a:gd name="connisteX5" fmla="*/ 57246 w 104718"/>
                                    <a:gd name="connsiteY5" fmla="*/ 0 h 41167"/>
                                    <a:gd name="connisteX6" fmla="*/ 10256 w 104718"/>
                                    <a:gd name="connsiteY6" fmla="*/ 12700 h 41167"/>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Lst>
                                  <a:rect l="l" t="t" r="r" b="b"/>
                                  <a:pathLst>
                                    <a:path w="104718" h="41167">
                                      <a:moveTo>
                                        <a:pt x="10257" y="12700"/>
                                      </a:moveTo>
                                      <a:cubicBezTo>
                                        <a:pt x="-538" y="20955"/>
                                        <a:pt x="-3078" y="37465"/>
                                        <a:pt x="3907" y="40640"/>
                                      </a:cubicBezTo>
                                      <a:cubicBezTo>
                                        <a:pt x="10892" y="43815"/>
                                        <a:pt x="29942" y="31750"/>
                                        <a:pt x="44547" y="28575"/>
                                      </a:cubicBezTo>
                                      <a:cubicBezTo>
                                        <a:pt x="59152" y="25400"/>
                                        <a:pt x="64232" y="28575"/>
                                        <a:pt x="76297" y="25400"/>
                                      </a:cubicBezTo>
                                      <a:cubicBezTo>
                                        <a:pt x="88362" y="22225"/>
                                        <a:pt x="108047" y="17780"/>
                                        <a:pt x="104237" y="12700"/>
                                      </a:cubicBezTo>
                                      <a:cubicBezTo>
                                        <a:pt x="100427" y="7620"/>
                                        <a:pt x="76297" y="0"/>
                                        <a:pt x="57247" y="0"/>
                                      </a:cubicBezTo>
                                      <a:cubicBezTo>
                                        <a:pt x="38197" y="0"/>
                                        <a:pt x="21052" y="4445"/>
                                        <a:pt x="10257" y="12700"/>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5" name="任意多边形 404"/>
                                <p:cNvSpPr/>
                                <p:nvPr/>
                              </p:nvSpPr>
                              <p:spPr>
                                <a:xfrm>
                                  <a:off x="17238" y="6089"/>
                                  <a:ext cx="68" cy="82"/>
                                </a:xfrm>
                                <a:custGeom>
                                  <a:avLst/>
                                  <a:gdLst>
                                    <a:gd name="connisteX0" fmla="*/ 0 w 43180"/>
                                    <a:gd name="connsiteY0" fmla="*/ 28520 h 51852"/>
                                    <a:gd name="connisteX1" fmla="*/ 37465 w 43180"/>
                                    <a:gd name="connsiteY1" fmla="*/ 50745 h 51852"/>
                                    <a:gd name="connisteX2" fmla="*/ 37465 w 43180"/>
                                    <a:gd name="connsiteY2" fmla="*/ 580 h 51852"/>
                                    <a:gd name="connisteX3" fmla="*/ 0 w 43180"/>
                                    <a:gd name="connsiteY3" fmla="*/ 28520 h 51852"/>
                                  </a:gdLst>
                                  <a:ahLst/>
                                  <a:cxnLst>
                                    <a:cxn ang="0">
                                      <a:pos x="connisteX0" y="connsiteY0"/>
                                    </a:cxn>
                                    <a:cxn ang="0">
                                      <a:pos x="connisteX1" y="connsiteY1"/>
                                    </a:cxn>
                                    <a:cxn ang="0">
                                      <a:pos x="connisteX2" y="connsiteY2"/>
                                    </a:cxn>
                                    <a:cxn ang="0">
                                      <a:pos x="connisteX3" y="connsiteY3"/>
                                    </a:cxn>
                                  </a:cxnLst>
                                  <a:rect l="l" t="t" r="r" b="b"/>
                                  <a:pathLst>
                                    <a:path w="43180" h="51852">
                                      <a:moveTo>
                                        <a:pt x="0" y="28520"/>
                                      </a:moveTo>
                                      <a:cubicBezTo>
                                        <a:pt x="0" y="38680"/>
                                        <a:pt x="29845" y="56460"/>
                                        <a:pt x="37465" y="50745"/>
                                      </a:cubicBezTo>
                                      <a:cubicBezTo>
                                        <a:pt x="45085" y="45030"/>
                                        <a:pt x="45085" y="5025"/>
                                        <a:pt x="37465" y="580"/>
                                      </a:cubicBezTo>
                                      <a:cubicBezTo>
                                        <a:pt x="29845" y="-3865"/>
                                        <a:pt x="0" y="18360"/>
                                        <a:pt x="0" y="28520"/>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6" name="任意多边形 405"/>
                                <p:cNvSpPr/>
                                <p:nvPr/>
                              </p:nvSpPr>
                              <p:spPr>
                                <a:xfrm>
                                  <a:off x="17331" y="6207"/>
                                  <a:ext cx="88" cy="41"/>
                                </a:xfrm>
                                <a:custGeom>
                                  <a:avLst/>
                                  <a:gdLst>
                                    <a:gd name="connisteX0" fmla="*/ 7 w 56121"/>
                                    <a:gd name="connsiteY0" fmla="*/ 10274 h 26342"/>
                                    <a:gd name="connisteX1" fmla="*/ 46997 w 56121"/>
                                    <a:gd name="connsiteY1" fmla="*/ 26149 h 26342"/>
                                    <a:gd name="connisteX2" fmla="*/ 50172 w 56121"/>
                                    <a:gd name="connsiteY2" fmla="*/ 749 h 26342"/>
                                    <a:gd name="connisteX3" fmla="*/ 7 w 56121"/>
                                    <a:gd name="connsiteY3" fmla="*/ 10274 h 26342"/>
                                  </a:gdLst>
                                  <a:ahLst/>
                                  <a:cxnLst>
                                    <a:cxn ang="0">
                                      <a:pos x="connisteX0" y="connsiteY0"/>
                                    </a:cxn>
                                    <a:cxn ang="0">
                                      <a:pos x="connisteX1" y="connsiteY1"/>
                                    </a:cxn>
                                    <a:cxn ang="0">
                                      <a:pos x="connisteX2" y="connsiteY2"/>
                                    </a:cxn>
                                    <a:cxn ang="0">
                                      <a:pos x="connisteX3" y="connsiteY3"/>
                                    </a:cxn>
                                  </a:cxnLst>
                                  <a:rect l="l" t="t" r="r" b="b"/>
                                  <a:pathLst>
                                    <a:path w="56121" h="26343">
                                      <a:moveTo>
                                        <a:pt x="8" y="10275"/>
                                      </a:moveTo>
                                      <a:cubicBezTo>
                                        <a:pt x="-627" y="15355"/>
                                        <a:pt x="36838" y="28055"/>
                                        <a:pt x="46998" y="26150"/>
                                      </a:cubicBezTo>
                                      <a:cubicBezTo>
                                        <a:pt x="57158" y="24245"/>
                                        <a:pt x="59698" y="3925"/>
                                        <a:pt x="50173" y="750"/>
                                      </a:cubicBezTo>
                                      <a:cubicBezTo>
                                        <a:pt x="40648" y="-2425"/>
                                        <a:pt x="643" y="5195"/>
                                        <a:pt x="8" y="10275"/>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7" name="任意多边形 406"/>
                                <p:cNvSpPr/>
                                <p:nvPr/>
                              </p:nvSpPr>
                              <p:spPr>
                                <a:xfrm>
                                  <a:off x="17840" y="6282"/>
                                  <a:ext cx="83" cy="46"/>
                                </a:xfrm>
                                <a:custGeom>
                                  <a:avLst/>
                                  <a:gdLst>
                                    <a:gd name="connisteX0" fmla="*/ 255 w 52426"/>
                                    <a:gd name="connsiteY0" fmla="*/ 25400 h 29210"/>
                                    <a:gd name="connisteX1" fmla="*/ 50420 w 52426"/>
                                    <a:gd name="connsiteY1" fmla="*/ 25400 h 29210"/>
                                    <a:gd name="connisteX2" fmla="*/ 34545 w 52426"/>
                                    <a:gd name="connsiteY2" fmla="*/ 0 h 29210"/>
                                    <a:gd name="connisteX3" fmla="*/ 255 w 52426"/>
                                    <a:gd name="connsiteY3" fmla="*/ 25400 h 29210"/>
                                  </a:gdLst>
                                  <a:ahLst/>
                                  <a:cxnLst>
                                    <a:cxn ang="0">
                                      <a:pos x="connisteX0" y="connsiteY0"/>
                                    </a:cxn>
                                    <a:cxn ang="0">
                                      <a:pos x="connisteX1" y="connsiteY1"/>
                                    </a:cxn>
                                    <a:cxn ang="0">
                                      <a:pos x="connisteX2" y="connsiteY2"/>
                                    </a:cxn>
                                    <a:cxn ang="0">
                                      <a:pos x="connisteX3" y="connsiteY3"/>
                                    </a:cxn>
                                  </a:cxnLst>
                                  <a:rect l="l" t="t" r="r" b="b"/>
                                  <a:pathLst>
                                    <a:path w="52427" h="29210">
                                      <a:moveTo>
                                        <a:pt x="255" y="25400"/>
                                      </a:moveTo>
                                      <a:cubicBezTo>
                                        <a:pt x="3430" y="30480"/>
                                        <a:pt x="43435" y="30480"/>
                                        <a:pt x="50420" y="25400"/>
                                      </a:cubicBezTo>
                                      <a:cubicBezTo>
                                        <a:pt x="57405" y="20320"/>
                                        <a:pt x="44705" y="0"/>
                                        <a:pt x="34545" y="0"/>
                                      </a:cubicBezTo>
                                      <a:cubicBezTo>
                                        <a:pt x="24385" y="0"/>
                                        <a:pt x="-2920" y="20320"/>
                                        <a:pt x="255" y="25400"/>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8" name="任意多边形 407"/>
                                <p:cNvSpPr/>
                                <p:nvPr/>
                              </p:nvSpPr>
                              <p:spPr>
                                <a:xfrm>
                                  <a:off x="17469" y="6159"/>
                                  <a:ext cx="41" cy="34"/>
                                </a:xfrm>
                                <a:custGeom>
                                  <a:avLst/>
                                  <a:gdLst>
                                    <a:gd name="connisteX0" fmla="*/ 798 w 25756"/>
                                    <a:gd name="connsiteY0" fmla="*/ 18415 h 21272"/>
                                    <a:gd name="connisteX1" fmla="*/ 25563 w 25756"/>
                                    <a:gd name="connsiteY1" fmla="*/ 18415 h 21272"/>
                                    <a:gd name="connisteX2" fmla="*/ 9688 w 25756"/>
                                    <a:gd name="connsiteY2" fmla="*/ 0 h 21272"/>
                                    <a:gd name="connisteX3" fmla="*/ 798 w 25756"/>
                                    <a:gd name="connsiteY3" fmla="*/ 18415 h 21272"/>
                                  </a:gdLst>
                                  <a:ahLst/>
                                  <a:cxnLst>
                                    <a:cxn ang="0">
                                      <a:pos x="connisteX0" y="connsiteY0"/>
                                    </a:cxn>
                                    <a:cxn ang="0">
                                      <a:pos x="connisteX1" y="connsiteY1"/>
                                    </a:cxn>
                                    <a:cxn ang="0">
                                      <a:pos x="connisteX2" y="connsiteY2"/>
                                    </a:cxn>
                                    <a:cxn ang="0">
                                      <a:pos x="connisteX3" y="connsiteY3"/>
                                    </a:cxn>
                                  </a:cxnLst>
                                  <a:rect l="l" t="t" r="r" b="b"/>
                                  <a:pathLst>
                                    <a:path w="25756" h="21273">
                                      <a:moveTo>
                                        <a:pt x="798" y="18415"/>
                                      </a:moveTo>
                                      <a:cubicBezTo>
                                        <a:pt x="3973" y="22225"/>
                                        <a:pt x="23658" y="22225"/>
                                        <a:pt x="25563" y="18415"/>
                                      </a:cubicBezTo>
                                      <a:cubicBezTo>
                                        <a:pt x="27468" y="14605"/>
                                        <a:pt x="14768" y="0"/>
                                        <a:pt x="9688" y="0"/>
                                      </a:cubicBezTo>
                                      <a:cubicBezTo>
                                        <a:pt x="4608" y="0"/>
                                        <a:pt x="-2377" y="14605"/>
                                        <a:pt x="798" y="18415"/>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9" name="任意多边形 408"/>
                                <p:cNvSpPr/>
                                <p:nvPr/>
                              </p:nvSpPr>
                              <p:spPr>
                                <a:xfrm>
                                  <a:off x="17573" y="6272"/>
                                  <a:ext cx="134" cy="53"/>
                                </a:xfrm>
                                <a:custGeom>
                                  <a:avLst/>
                                  <a:gdLst>
                                    <a:gd name="connisteX0" fmla="*/ 141 w 84982"/>
                                    <a:gd name="connsiteY0" fmla="*/ 19219 h 33470"/>
                                    <a:gd name="connisteX1" fmla="*/ 47131 w 84982"/>
                                    <a:gd name="connsiteY1" fmla="*/ 31919 h 33470"/>
                                    <a:gd name="connisteX2" fmla="*/ 84596 w 84982"/>
                                    <a:gd name="connsiteY2" fmla="*/ 28744 h 33470"/>
                                    <a:gd name="connisteX3" fmla="*/ 59831 w 84982"/>
                                    <a:gd name="connsiteY3" fmla="*/ 169 h 33470"/>
                                    <a:gd name="connisteX4" fmla="*/ 141 w 84982"/>
                                    <a:gd name="connsiteY4" fmla="*/ 19219 h 33470"/>
                                  </a:gdLst>
                                  <a:ahLst/>
                                  <a:cxnLst>
                                    <a:cxn ang="0">
                                      <a:pos x="connisteX0" y="connsiteY0"/>
                                    </a:cxn>
                                    <a:cxn ang="0">
                                      <a:pos x="connisteX1" y="connsiteY1"/>
                                    </a:cxn>
                                    <a:cxn ang="0">
                                      <a:pos x="connisteX2" y="connsiteY2"/>
                                    </a:cxn>
                                    <a:cxn ang="0">
                                      <a:pos x="connisteX3" y="connsiteY3"/>
                                    </a:cxn>
                                    <a:cxn ang="0">
                                      <a:pos x="connisteX4" y="connsiteY4"/>
                                    </a:cxn>
                                  </a:cxnLst>
                                  <a:rect l="l" t="t" r="r" b="b"/>
                                  <a:pathLst>
                                    <a:path w="84983" h="33471">
                                      <a:moveTo>
                                        <a:pt x="141" y="19220"/>
                                      </a:moveTo>
                                      <a:cubicBezTo>
                                        <a:pt x="-2399" y="25570"/>
                                        <a:pt x="29986" y="30015"/>
                                        <a:pt x="47131" y="31920"/>
                                      </a:cubicBezTo>
                                      <a:cubicBezTo>
                                        <a:pt x="64276" y="33825"/>
                                        <a:pt x="82056" y="35095"/>
                                        <a:pt x="84596" y="28745"/>
                                      </a:cubicBezTo>
                                      <a:cubicBezTo>
                                        <a:pt x="87136" y="22395"/>
                                        <a:pt x="76976" y="2075"/>
                                        <a:pt x="59831" y="170"/>
                                      </a:cubicBezTo>
                                      <a:cubicBezTo>
                                        <a:pt x="42686" y="-1735"/>
                                        <a:pt x="2681" y="12870"/>
                                        <a:pt x="141" y="19220"/>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0" name="任意多边形 409"/>
                                <p:cNvSpPr/>
                                <p:nvPr/>
                              </p:nvSpPr>
                              <p:spPr>
                                <a:xfrm>
                                  <a:off x="17910" y="6374"/>
                                  <a:ext cx="58" cy="26"/>
                                </a:xfrm>
                                <a:custGeom>
                                  <a:avLst/>
                                  <a:gdLst>
                                    <a:gd name="connisteX0" fmla="*/ 8819 w 36811"/>
                                    <a:gd name="connsiteY0" fmla="*/ 16276 h 16307"/>
                                    <a:gd name="connisteX1" fmla="*/ 36759 w 36811"/>
                                    <a:gd name="connsiteY1" fmla="*/ 4211 h 16307"/>
                                    <a:gd name="connisteX2" fmla="*/ 2469 w 36811"/>
                                    <a:gd name="connsiteY2" fmla="*/ 1036 h 16307"/>
                                    <a:gd name="connisteX3" fmla="*/ 8819 w 36811"/>
                                    <a:gd name="connsiteY3" fmla="*/ 16276 h 16307"/>
                                  </a:gdLst>
                                  <a:ahLst/>
                                  <a:cxnLst>
                                    <a:cxn ang="0">
                                      <a:pos x="connisteX0" y="connsiteY0"/>
                                    </a:cxn>
                                    <a:cxn ang="0">
                                      <a:pos x="connisteX1" y="connsiteY1"/>
                                    </a:cxn>
                                    <a:cxn ang="0">
                                      <a:pos x="connisteX2" y="connsiteY2"/>
                                    </a:cxn>
                                    <a:cxn ang="0">
                                      <a:pos x="connisteX3" y="connsiteY3"/>
                                    </a:cxn>
                                  </a:cxnLst>
                                  <a:rect l="l" t="t" r="r" b="b"/>
                                  <a:pathLst>
                                    <a:path w="36811" h="16307">
                                      <a:moveTo>
                                        <a:pt x="8819" y="16277"/>
                                      </a:moveTo>
                                      <a:cubicBezTo>
                                        <a:pt x="15804" y="16912"/>
                                        <a:pt x="38029" y="7387"/>
                                        <a:pt x="36759" y="4212"/>
                                      </a:cubicBezTo>
                                      <a:cubicBezTo>
                                        <a:pt x="35489" y="1037"/>
                                        <a:pt x="8184" y="-1503"/>
                                        <a:pt x="2469" y="1037"/>
                                      </a:cubicBezTo>
                                      <a:cubicBezTo>
                                        <a:pt x="-3246" y="3577"/>
                                        <a:pt x="1834" y="15642"/>
                                        <a:pt x="8819" y="16277"/>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50" name="组合 410"/>
                          <p:cNvGrpSpPr/>
                          <p:nvPr/>
                        </p:nvGrpSpPr>
                        <p:grpSpPr>
                          <a:xfrm>
                            <a:off x="11480" y="1202"/>
                            <a:ext cx="7688" cy="4526"/>
                            <a:chOff x="11480" y="1202"/>
                            <a:chExt cx="7688" cy="4526"/>
                          </a:xfrm>
                          <a:grpFill/>
                        </p:grpSpPr>
                        <p:grpSp>
                          <p:nvGrpSpPr>
                            <p:cNvPr id="51" name="组合 411"/>
                            <p:cNvGrpSpPr/>
                            <p:nvPr/>
                          </p:nvGrpSpPr>
                          <p:grpSpPr>
                            <a:xfrm>
                              <a:off x="11480" y="1202"/>
                              <a:ext cx="7689" cy="4526"/>
                              <a:chOff x="11480" y="1202"/>
                              <a:chExt cx="7689" cy="4526"/>
                            </a:xfrm>
                            <a:grpFill/>
                          </p:grpSpPr>
                          <p:grpSp>
                            <p:nvGrpSpPr>
                              <p:cNvPr id="52" name="组合 412"/>
                              <p:cNvGrpSpPr/>
                              <p:nvPr/>
                            </p:nvGrpSpPr>
                            <p:grpSpPr>
                              <a:xfrm>
                                <a:off x="11480" y="1202"/>
                                <a:ext cx="7558" cy="4526"/>
                                <a:chOff x="11480" y="1202"/>
                                <a:chExt cx="7558" cy="4526"/>
                              </a:xfrm>
                              <a:grpFill/>
                            </p:grpSpPr>
                            <p:grpSp>
                              <p:nvGrpSpPr>
                                <p:cNvPr id="53" name="组合 413"/>
                                <p:cNvGrpSpPr/>
                                <p:nvPr/>
                              </p:nvGrpSpPr>
                              <p:grpSpPr>
                                <a:xfrm>
                                  <a:off x="11480" y="1202"/>
                                  <a:ext cx="7558" cy="4526"/>
                                  <a:chOff x="11480" y="1202"/>
                                  <a:chExt cx="7558" cy="4526"/>
                                </a:xfrm>
                                <a:grpFill/>
                              </p:grpSpPr>
                              <p:sp>
                                <p:nvSpPr>
                                  <p:cNvPr id="415" name="任意多边形 414"/>
                                  <p:cNvSpPr/>
                                  <p:nvPr/>
                                </p:nvSpPr>
                                <p:spPr>
                                  <a:xfrm>
                                    <a:off x="14580" y="1202"/>
                                    <a:ext cx="4458" cy="3609"/>
                                  </a:xfrm>
                                  <a:custGeom>
                                    <a:avLst/>
                                    <a:gdLst>
                                      <a:gd name="connisteX0" fmla="*/ 759398 w 2831007"/>
                                      <a:gd name="connsiteY0" fmla="*/ 59836 h 2291861"/>
                                      <a:gd name="connisteX1" fmla="*/ 880048 w 2831007"/>
                                      <a:gd name="connsiteY1" fmla="*/ 71266 h 2291861"/>
                                      <a:gd name="connisteX2" fmla="*/ 908623 w 2831007"/>
                                      <a:gd name="connsiteY2" fmla="*/ 36976 h 2291861"/>
                                      <a:gd name="connisteX3" fmla="*/ 977838 w 2831007"/>
                                      <a:gd name="connsiteY3" fmla="*/ 42691 h 2291861"/>
                                      <a:gd name="connisteX4" fmla="*/ 1034988 w 2831007"/>
                                      <a:gd name="connsiteY4" fmla="*/ 42691 h 2291861"/>
                                      <a:gd name="connisteX5" fmla="*/ 1074993 w 2831007"/>
                                      <a:gd name="connsiteY5" fmla="*/ 82696 h 2291861"/>
                                      <a:gd name="connisteX6" fmla="*/ 1138493 w 2831007"/>
                                      <a:gd name="connsiteY6" fmla="*/ 59836 h 2291861"/>
                                      <a:gd name="connisteX7" fmla="*/ 1138493 w 2831007"/>
                                      <a:gd name="connsiteY7" fmla="*/ 8401 h 2291861"/>
                                      <a:gd name="connisteX8" fmla="*/ 1195643 w 2831007"/>
                                      <a:gd name="connsiteY8" fmla="*/ 2686 h 2291861"/>
                                      <a:gd name="connisteX9" fmla="*/ 1258508 w 2831007"/>
                                      <a:gd name="connsiteY9" fmla="*/ 25546 h 2291861"/>
                                      <a:gd name="connisteX10" fmla="*/ 1316293 w 2831007"/>
                                      <a:gd name="connsiteY10" fmla="*/ 8401 h 2291861"/>
                                      <a:gd name="connisteX11" fmla="*/ 1344868 w 2831007"/>
                                      <a:gd name="connsiteY11" fmla="*/ 31261 h 2291861"/>
                                      <a:gd name="connisteX12" fmla="*/ 1379158 w 2831007"/>
                                      <a:gd name="connsiteY12" fmla="*/ 42691 h 2291861"/>
                                      <a:gd name="connisteX13" fmla="*/ 1454088 w 2831007"/>
                                      <a:gd name="connsiteY13" fmla="*/ 42691 h 2291861"/>
                                      <a:gd name="connisteX14" fmla="*/ 1482663 w 2831007"/>
                                      <a:gd name="connsiteY14" fmla="*/ 54121 h 2291861"/>
                                      <a:gd name="connisteX15" fmla="*/ 1494093 w 2831007"/>
                                      <a:gd name="connsiteY15" fmla="*/ 82696 h 2291861"/>
                                      <a:gd name="connisteX16" fmla="*/ 1522668 w 2831007"/>
                                      <a:gd name="connsiteY16" fmla="*/ 54121 h 2291861"/>
                                      <a:gd name="connisteX17" fmla="*/ 1568388 w 2831007"/>
                                      <a:gd name="connsiteY17" fmla="*/ 71266 h 2291861"/>
                                      <a:gd name="connisteX18" fmla="*/ 1574103 w 2831007"/>
                                      <a:gd name="connsiteY18" fmla="*/ 94126 h 2291861"/>
                                      <a:gd name="connisteX19" fmla="*/ 1677608 w 2831007"/>
                                      <a:gd name="connsiteY19" fmla="*/ 94126 h 2291861"/>
                                      <a:gd name="connisteX20" fmla="*/ 1751903 w 2831007"/>
                                      <a:gd name="connsiteY20" fmla="*/ 94126 h 2291861"/>
                                      <a:gd name="connisteX21" fmla="*/ 1798258 w 2831007"/>
                                      <a:gd name="connsiteY21" fmla="*/ 117621 h 2291861"/>
                                      <a:gd name="connisteX22" fmla="*/ 1843978 w 2831007"/>
                                      <a:gd name="connsiteY22" fmla="*/ 117621 h 2291861"/>
                                      <a:gd name="connisteX23" fmla="*/ 1843978 w 2831007"/>
                                      <a:gd name="connsiteY23" fmla="*/ 169056 h 2291861"/>
                                      <a:gd name="connisteX24" fmla="*/ 1866838 w 2831007"/>
                                      <a:gd name="connsiteY24" fmla="*/ 186201 h 2291861"/>
                                      <a:gd name="connisteX25" fmla="*/ 1883983 w 2831007"/>
                                      <a:gd name="connsiteY25" fmla="*/ 203346 h 2291861"/>
                                      <a:gd name="connisteX26" fmla="*/ 1947483 w 2831007"/>
                                      <a:gd name="connsiteY26" fmla="*/ 157626 h 2291861"/>
                                      <a:gd name="connisteX27" fmla="*/ 2027493 w 2831007"/>
                                      <a:gd name="connsiteY27" fmla="*/ 174771 h 2291861"/>
                                      <a:gd name="connisteX28" fmla="*/ 2125283 w 2831007"/>
                                      <a:gd name="connsiteY28" fmla="*/ 174771 h 2291861"/>
                                      <a:gd name="connisteX29" fmla="*/ 2159573 w 2831007"/>
                                      <a:gd name="connsiteY29" fmla="*/ 203346 h 2291861"/>
                                      <a:gd name="connisteX30" fmla="*/ 2193863 w 2831007"/>
                                      <a:gd name="connsiteY30" fmla="*/ 203346 h 2291861"/>
                                      <a:gd name="connisteX31" fmla="*/ 2193863 w 2831007"/>
                                      <a:gd name="connsiteY31" fmla="*/ 180486 h 2291861"/>
                                      <a:gd name="connisteX32" fmla="*/ 2268793 w 2831007"/>
                                      <a:gd name="connsiteY32" fmla="*/ 163341 h 2291861"/>
                                      <a:gd name="connisteX33" fmla="*/ 2418018 w 2831007"/>
                                      <a:gd name="connsiteY33" fmla="*/ 186201 h 2291861"/>
                                      <a:gd name="connisteX34" fmla="*/ 2538033 w 2831007"/>
                                      <a:gd name="connsiteY34" fmla="*/ 243351 h 2291861"/>
                                      <a:gd name="connisteX35" fmla="*/ 2635823 w 2831007"/>
                                      <a:gd name="connsiteY35" fmla="*/ 272561 h 2291861"/>
                                      <a:gd name="connisteX36" fmla="*/ 2681543 w 2831007"/>
                                      <a:gd name="connsiteY36" fmla="*/ 318281 h 2291861"/>
                                      <a:gd name="connisteX37" fmla="*/ 2698688 w 2831007"/>
                                      <a:gd name="connsiteY37" fmla="*/ 364001 h 2291861"/>
                                      <a:gd name="connisteX38" fmla="*/ 2773618 w 2831007"/>
                                      <a:gd name="connsiteY38" fmla="*/ 341141 h 2291861"/>
                                      <a:gd name="connisteX39" fmla="*/ 2830768 w 2831007"/>
                                      <a:gd name="connsiteY39" fmla="*/ 364001 h 2291861"/>
                                      <a:gd name="connisteX40" fmla="*/ 2790763 w 2831007"/>
                                      <a:gd name="connsiteY40" fmla="*/ 409721 h 2291861"/>
                                      <a:gd name="connisteX41" fmla="*/ 2762188 w 2831007"/>
                                      <a:gd name="connsiteY41" fmla="*/ 438931 h 2291861"/>
                                      <a:gd name="connisteX42" fmla="*/ 2750758 w 2831007"/>
                                      <a:gd name="connsiteY42" fmla="*/ 467506 h 2291861"/>
                                      <a:gd name="connisteX43" fmla="*/ 2698688 w 2831007"/>
                                      <a:gd name="connsiteY43" fmla="*/ 467506 h 2291861"/>
                                      <a:gd name="connisteX44" fmla="*/ 2641538 w 2831007"/>
                                      <a:gd name="connsiteY44" fmla="*/ 409721 h 2291861"/>
                                      <a:gd name="connisteX45" fmla="*/ 2595818 w 2831007"/>
                                      <a:gd name="connsiteY45" fmla="*/ 438931 h 2291861"/>
                                      <a:gd name="connisteX46" fmla="*/ 2538033 w 2831007"/>
                                      <a:gd name="connsiteY46" fmla="*/ 398291 h 2291861"/>
                                      <a:gd name="connisteX47" fmla="*/ 2509458 w 2831007"/>
                                      <a:gd name="connsiteY47" fmla="*/ 467506 h 2291861"/>
                                      <a:gd name="connisteX48" fmla="*/ 2406588 w 2831007"/>
                                      <a:gd name="connsiteY48" fmla="*/ 421151 h 2291861"/>
                                      <a:gd name="connisteX49" fmla="*/ 2406588 w 2831007"/>
                                      <a:gd name="connsiteY49" fmla="*/ 467506 h 2291861"/>
                                      <a:gd name="connisteX50" fmla="*/ 2469453 w 2831007"/>
                                      <a:gd name="connsiteY50" fmla="*/ 496081 h 2291861"/>
                                      <a:gd name="connisteX51" fmla="*/ 2475168 w 2831007"/>
                                      <a:gd name="connsiteY51" fmla="*/ 530371 h 2291861"/>
                                      <a:gd name="connisteX52" fmla="*/ 2480883 w 2831007"/>
                                      <a:gd name="connsiteY52" fmla="*/ 588156 h 2291861"/>
                                      <a:gd name="connisteX53" fmla="*/ 2423733 w 2831007"/>
                                      <a:gd name="connsiteY53" fmla="*/ 593871 h 2291861"/>
                                      <a:gd name="connisteX54" fmla="*/ 2360233 w 2831007"/>
                                      <a:gd name="connsiteY54" fmla="*/ 611016 h 2291861"/>
                                      <a:gd name="connisteX55" fmla="*/ 2303083 w 2831007"/>
                                      <a:gd name="connsiteY55" fmla="*/ 639591 h 2291861"/>
                                      <a:gd name="connisteX56" fmla="*/ 2228153 w 2831007"/>
                                      <a:gd name="connsiteY56" fmla="*/ 679596 h 2291861"/>
                                      <a:gd name="connisteX57" fmla="*/ 2153858 w 2831007"/>
                                      <a:gd name="connsiteY57" fmla="*/ 702456 h 2291861"/>
                                      <a:gd name="connisteX58" fmla="*/ 2096708 w 2831007"/>
                                      <a:gd name="connsiteY58" fmla="*/ 691026 h 2291861"/>
                                      <a:gd name="connisteX59" fmla="*/ 2079563 w 2831007"/>
                                      <a:gd name="connsiteY59" fmla="*/ 713886 h 2291861"/>
                                      <a:gd name="connisteX60" fmla="*/ 1981773 w 2831007"/>
                                      <a:gd name="connsiteY60" fmla="*/ 725316 h 2291861"/>
                                      <a:gd name="connisteX61" fmla="*/ 1941768 w 2831007"/>
                                      <a:gd name="connsiteY61" fmla="*/ 777386 h 2291861"/>
                                      <a:gd name="connisteX62" fmla="*/ 1981773 w 2831007"/>
                                      <a:gd name="connsiteY62" fmla="*/ 817391 h 2291861"/>
                                      <a:gd name="connisteX63" fmla="*/ 1947483 w 2831007"/>
                                      <a:gd name="connsiteY63" fmla="*/ 903751 h 2291861"/>
                                      <a:gd name="connisteX64" fmla="*/ 1924623 w 2831007"/>
                                      <a:gd name="connsiteY64" fmla="*/ 960901 h 2291861"/>
                                      <a:gd name="connisteX65" fmla="*/ 1889698 w 2831007"/>
                                      <a:gd name="connsiteY65" fmla="*/ 978046 h 2291861"/>
                                      <a:gd name="connisteX66" fmla="*/ 1855408 w 2831007"/>
                                      <a:gd name="connsiteY66" fmla="*/ 1018051 h 2291861"/>
                                      <a:gd name="connisteX67" fmla="*/ 1815403 w 2831007"/>
                                      <a:gd name="connsiteY67" fmla="*/ 1070121 h 2291861"/>
                                      <a:gd name="connisteX68" fmla="*/ 1758253 w 2831007"/>
                                      <a:gd name="connsiteY68" fmla="*/ 1110126 h 2291861"/>
                                      <a:gd name="connisteX69" fmla="*/ 1717613 w 2831007"/>
                                      <a:gd name="connsiteY69" fmla="*/ 1058056 h 2291861"/>
                                      <a:gd name="connisteX70" fmla="*/ 1706183 w 2831007"/>
                                      <a:gd name="connsiteY70" fmla="*/ 983761 h 2291861"/>
                                      <a:gd name="connisteX71" fmla="*/ 1706183 w 2831007"/>
                                      <a:gd name="connsiteY71" fmla="*/ 920896 h 2291861"/>
                                      <a:gd name="connisteX72" fmla="*/ 1689038 w 2831007"/>
                                      <a:gd name="connsiteY72" fmla="*/ 874541 h 2291861"/>
                                      <a:gd name="connisteX73" fmla="*/ 1758253 w 2831007"/>
                                      <a:gd name="connsiteY73" fmla="*/ 811676 h 2291861"/>
                                      <a:gd name="connisteX74" fmla="*/ 1832548 w 2831007"/>
                                      <a:gd name="connsiteY74" fmla="*/ 748811 h 2291861"/>
                                      <a:gd name="connisteX75" fmla="*/ 1889698 w 2831007"/>
                                      <a:gd name="connsiteY75" fmla="*/ 708171 h 2291861"/>
                                      <a:gd name="connisteX76" fmla="*/ 1958913 w 2831007"/>
                                      <a:gd name="connsiteY76" fmla="*/ 679596 h 2291861"/>
                                      <a:gd name="connisteX77" fmla="*/ 1970343 w 2831007"/>
                                      <a:gd name="connsiteY77" fmla="*/ 651021 h 2291861"/>
                                      <a:gd name="connisteX78" fmla="*/ 1976058 w 2831007"/>
                                      <a:gd name="connsiteY78" fmla="*/ 622446 h 2291861"/>
                                      <a:gd name="connisteX79" fmla="*/ 2016063 w 2831007"/>
                                      <a:gd name="connsiteY79" fmla="*/ 576091 h 2291861"/>
                                      <a:gd name="connisteX80" fmla="*/ 1958913 w 2831007"/>
                                      <a:gd name="connsiteY80" fmla="*/ 605301 h 2291861"/>
                                      <a:gd name="connisteX81" fmla="*/ 1936053 w 2831007"/>
                                      <a:gd name="connsiteY81" fmla="*/ 645306 h 2291861"/>
                                      <a:gd name="connisteX82" fmla="*/ 1889698 w 2831007"/>
                                      <a:gd name="connsiteY82" fmla="*/ 668166 h 2291861"/>
                                      <a:gd name="connisteX83" fmla="*/ 1861123 w 2831007"/>
                                      <a:gd name="connsiteY83" fmla="*/ 685311 h 2291861"/>
                                      <a:gd name="connisteX84" fmla="*/ 1826833 w 2831007"/>
                                      <a:gd name="connsiteY84" fmla="*/ 685311 h 2291861"/>
                                      <a:gd name="connisteX85" fmla="*/ 1826833 w 2831007"/>
                                      <a:gd name="connsiteY85" fmla="*/ 651021 h 2291861"/>
                                      <a:gd name="connisteX86" fmla="*/ 1849693 w 2831007"/>
                                      <a:gd name="connsiteY86" fmla="*/ 611016 h 2291861"/>
                                      <a:gd name="connisteX87" fmla="*/ 1809688 w 2831007"/>
                                      <a:gd name="connsiteY87" fmla="*/ 616731 h 2291861"/>
                                      <a:gd name="connisteX88" fmla="*/ 1758253 w 2831007"/>
                                      <a:gd name="connsiteY88" fmla="*/ 639591 h 2291861"/>
                                      <a:gd name="connisteX89" fmla="*/ 1706183 w 2831007"/>
                                      <a:gd name="connsiteY89" fmla="*/ 645306 h 2291861"/>
                                      <a:gd name="connisteX90" fmla="*/ 1711898 w 2831007"/>
                                      <a:gd name="connsiteY90" fmla="*/ 696741 h 2291861"/>
                                      <a:gd name="connisteX91" fmla="*/ 1654748 w 2831007"/>
                                      <a:gd name="connsiteY91" fmla="*/ 736746 h 2291861"/>
                                      <a:gd name="connisteX92" fmla="*/ 1677608 w 2831007"/>
                                      <a:gd name="connsiteY92" fmla="*/ 754526 h 2291861"/>
                                      <a:gd name="connisteX93" fmla="*/ 1614743 w 2831007"/>
                                      <a:gd name="connsiteY93" fmla="*/ 760241 h 2291861"/>
                                      <a:gd name="connisteX94" fmla="*/ 1562673 w 2831007"/>
                                      <a:gd name="connsiteY94" fmla="*/ 748811 h 2291861"/>
                                      <a:gd name="connisteX95" fmla="*/ 1516953 w 2831007"/>
                                      <a:gd name="connsiteY95" fmla="*/ 725316 h 2291861"/>
                                      <a:gd name="connisteX96" fmla="*/ 1476948 w 2831007"/>
                                      <a:gd name="connsiteY96" fmla="*/ 736746 h 2291861"/>
                                      <a:gd name="connisteX97" fmla="*/ 1448373 w 2831007"/>
                                      <a:gd name="connsiteY97" fmla="*/ 748811 h 2291861"/>
                                      <a:gd name="connisteX98" fmla="*/ 1362013 w 2831007"/>
                                      <a:gd name="connsiteY98" fmla="*/ 748811 h 2291861"/>
                                      <a:gd name="connisteX99" fmla="*/ 1247078 w 2831007"/>
                                      <a:gd name="connsiteY99" fmla="*/ 754526 h 2291861"/>
                                      <a:gd name="connisteX100" fmla="*/ 1195643 w 2831007"/>
                                      <a:gd name="connsiteY100" fmla="*/ 771671 h 2291861"/>
                                      <a:gd name="connisteX101" fmla="*/ 1138493 w 2831007"/>
                                      <a:gd name="connsiteY101" fmla="*/ 851681 h 2291861"/>
                                      <a:gd name="connisteX102" fmla="*/ 1086423 w 2831007"/>
                                      <a:gd name="connsiteY102" fmla="*/ 891686 h 2291861"/>
                                      <a:gd name="connisteX103" fmla="*/ 1046418 w 2831007"/>
                                      <a:gd name="connsiteY103" fmla="*/ 938041 h 2291861"/>
                                      <a:gd name="connisteX104" fmla="*/ 1006413 w 2831007"/>
                                      <a:gd name="connsiteY104" fmla="*/ 943756 h 2291861"/>
                                      <a:gd name="connisteX105" fmla="*/ 1052133 w 2831007"/>
                                      <a:gd name="connsiteY105" fmla="*/ 966616 h 2291861"/>
                                      <a:gd name="connisteX106" fmla="*/ 1092138 w 2831007"/>
                                      <a:gd name="connsiteY106" fmla="*/ 989476 h 2291861"/>
                                      <a:gd name="connisteX107" fmla="*/ 1109283 w 2831007"/>
                                      <a:gd name="connsiteY107" fmla="*/ 972331 h 2291861"/>
                                      <a:gd name="connisteX108" fmla="*/ 1155638 w 2831007"/>
                                      <a:gd name="connsiteY108" fmla="*/ 978046 h 2291861"/>
                                      <a:gd name="connisteX109" fmla="*/ 1189928 w 2831007"/>
                                      <a:gd name="connsiteY109" fmla="*/ 1035196 h 2291861"/>
                                      <a:gd name="connisteX110" fmla="*/ 1195643 w 2831007"/>
                                      <a:gd name="connsiteY110" fmla="*/ 1104411 h 2291861"/>
                                      <a:gd name="connisteX111" fmla="*/ 1184213 w 2831007"/>
                                      <a:gd name="connsiteY111" fmla="*/ 1167276 h 2291861"/>
                                      <a:gd name="connisteX112" fmla="*/ 1167068 w 2831007"/>
                                      <a:gd name="connsiteY112" fmla="*/ 1207281 h 2291861"/>
                                      <a:gd name="connisteX113" fmla="*/ 1138493 w 2831007"/>
                                      <a:gd name="connsiteY113" fmla="*/ 1247921 h 2291861"/>
                                      <a:gd name="connisteX114" fmla="*/ 1092138 w 2831007"/>
                                      <a:gd name="connsiteY114" fmla="*/ 1293641 h 2291861"/>
                                      <a:gd name="connisteX115" fmla="*/ 1069278 w 2831007"/>
                                      <a:gd name="connsiteY115" fmla="*/ 1345076 h 2291861"/>
                                      <a:gd name="connisteX116" fmla="*/ 1040703 w 2831007"/>
                                      <a:gd name="connsiteY116" fmla="*/ 1391431 h 2291861"/>
                                      <a:gd name="connisteX117" fmla="*/ 972123 w 2831007"/>
                                      <a:gd name="connsiteY117" fmla="*/ 1448581 h 2291861"/>
                                      <a:gd name="connisteX118" fmla="*/ 902908 w 2831007"/>
                                      <a:gd name="connsiteY118" fmla="*/ 1454296 h 2291861"/>
                                      <a:gd name="connisteX119" fmla="*/ 868618 w 2831007"/>
                                      <a:gd name="connsiteY119" fmla="*/ 1454296 h 2291861"/>
                                      <a:gd name="connisteX120" fmla="*/ 840043 w 2831007"/>
                                      <a:gd name="connsiteY120" fmla="*/ 1488586 h 2291861"/>
                                      <a:gd name="connisteX121" fmla="*/ 817183 w 2831007"/>
                                      <a:gd name="connsiteY121" fmla="*/ 1540656 h 2291861"/>
                                      <a:gd name="connisteX122" fmla="*/ 787973 w 2831007"/>
                                      <a:gd name="connsiteY122" fmla="*/ 1546371 h 2291861"/>
                                      <a:gd name="connisteX123" fmla="*/ 753683 w 2831007"/>
                                      <a:gd name="connsiteY123" fmla="*/ 1569231 h 2291861"/>
                                      <a:gd name="connisteX124" fmla="*/ 736538 w 2831007"/>
                                      <a:gd name="connsiteY124" fmla="*/ 1569231 h 2291861"/>
                                      <a:gd name="connisteX125" fmla="*/ 742253 w 2831007"/>
                                      <a:gd name="connsiteY125" fmla="*/ 1592091 h 2291861"/>
                                      <a:gd name="connisteX126" fmla="*/ 787973 w 2831007"/>
                                      <a:gd name="connsiteY126" fmla="*/ 1626381 h 2291861"/>
                                      <a:gd name="connisteX127" fmla="*/ 811468 w 2831007"/>
                                      <a:gd name="connsiteY127" fmla="*/ 1666386 h 2291861"/>
                                      <a:gd name="connisteX128" fmla="*/ 799403 w 2831007"/>
                                      <a:gd name="connsiteY128" fmla="*/ 1729886 h 2291861"/>
                                      <a:gd name="connisteX129" fmla="*/ 753683 w 2831007"/>
                                      <a:gd name="connsiteY129" fmla="*/ 1735601 h 2291861"/>
                                      <a:gd name="connisteX130" fmla="*/ 730823 w 2831007"/>
                                      <a:gd name="connsiteY130" fmla="*/ 1764176 h 2291861"/>
                                      <a:gd name="connisteX131" fmla="*/ 690818 w 2831007"/>
                                      <a:gd name="connsiteY131" fmla="*/ 1758461 h 2291861"/>
                                      <a:gd name="connisteX132" fmla="*/ 690818 w 2831007"/>
                                      <a:gd name="connsiteY132" fmla="*/ 1729886 h 2291861"/>
                                      <a:gd name="connisteX133" fmla="*/ 702248 w 2831007"/>
                                      <a:gd name="connsiteY133" fmla="*/ 1718456 h 2291861"/>
                                      <a:gd name="connisteX134" fmla="*/ 690818 w 2831007"/>
                                      <a:gd name="connsiteY134" fmla="*/ 1677816 h 2291861"/>
                                      <a:gd name="connisteX135" fmla="*/ 690818 w 2831007"/>
                                      <a:gd name="connsiteY135" fmla="*/ 1660671 h 2291861"/>
                                      <a:gd name="connisteX136" fmla="*/ 696533 w 2831007"/>
                                      <a:gd name="connsiteY136" fmla="*/ 1632096 h 2291861"/>
                                      <a:gd name="connisteX137" fmla="*/ 650813 w 2831007"/>
                                      <a:gd name="connsiteY137" fmla="*/ 1632096 h 2291861"/>
                                      <a:gd name="connisteX138" fmla="*/ 645098 w 2831007"/>
                                      <a:gd name="connsiteY138" fmla="*/ 1609236 h 2291861"/>
                                      <a:gd name="connisteX139" fmla="*/ 656528 w 2831007"/>
                                      <a:gd name="connsiteY139" fmla="*/ 1580661 h 2291861"/>
                                      <a:gd name="connisteX140" fmla="*/ 638748 w 2831007"/>
                                      <a:gd name="connsiteY140" fmla="*/ 1557801 h 2291861"/>
                                      <a:gd name="connisteX141" fmla="*/ 587313 w 2831007"/>
                                      <a:gd name="connsiteY141" fmla="*/ 1557801 h 2291861"/>
                                      <a:gd name="connisteX142" fmla="*/ 524448 w 2831007"/>
                                      <a:gd name="connsiteY142" fmla="*/ 1592091 h 2291861"/>
                                      <a:gd name="connisteX143" fmla="*/ 513018 w 2831007"/>
                                      <a:gd name="connsiteY143" fmla="*/ 1580661 h 2291861"/>
                                      <a:gd name="connisteX144" fmla="*/ 524448 w 2831007"/>
                                      <a:gd name="connsiteY144" fmla="*/ 1569231 h 2291861"/>
                                      <a:gd name="connisteX145" fmla="*/ 530163 w 2831007"/>
                                      <a:gd name="connsiteY145" fmla="*/ 1557801 h 2291861"/>
                                      <a:gd name="connisteX146" fmla="*/ 541593 w 2831007"/>
                                      <a:gd name="connsiteY146" fmla="*/ 1522876 h 2291861"/>
                                      <a:gd name="connisteX147" fmla="*/ 495873 w 2831007"/>
                                      <a:gd name="connsiteY147" fmla="*/ 1511446 h 2291861"/>
                                      <a:gd name="connisteX148" fmla="*/ 478093 w 2831007"/>
                                      <a:gd name="connsiteY148" fmla="*/ 1546371 h 2291861"/>
                                      <a:gd name="connisteX149" fmla="*/ 432373 w 2831007"/>
                                      <a:gd name="connsiteY149" fmla="*/ 1557801 h 2291861"/>
                                      <a:gd name="connisteX150" fmla="*/ 403798 w 2831007"/>
                                      <a:gd name="connsiteY150" fmla="*/ 1586376 h 2291861"/>
                                      <a:gd name="connisteX151" fmla="*/ 409513 w 2831007"/>
                                      <a:gd name="connsiteY151" fmla="*/ 1632096 h 2291861"/>
                                      <a:gd name="connisteX152" fmla="*/ 420943 w 2831007"/>
                                      <a:gd name="connsiteY152" fmla="*/ 1626381 h 2291861"/>
                                      <a:gd name="connisteX153" fmla="*/ 432373 w 2831007"/>
                                      <a:gd name="connsiteY153" fmla="*/ 1649241 h 2291861"/>
                                      <a:gd name="connisteX154" fmla="*/ 478093 w 2831007"/>
                                      <a:gd name="connsiteY154" fmla="*/ 1637811 h 2291861"/>
                                      <a:gd name="connisteX155" fmla="*/ 518733 w 2831007"/>
                                      <a:gd name="connsiteY155" fmla="*/ 1626381 h 2291861"/>
                                      <a:gd name="connisteX156" fmla="*/ 564453 w 2831007"/>
                                      <a:gd name="connsiteY156" fmla="*/ 1637811 h 2291861"/>
                                      <a:gd name="connisteX157" fmla="*/ 581598 w 2831007"/>
                                      <a:gd name="connsiteY157" fmla="*/ 1637811 h 2291861"/>
                                      <a:gd name="connisteX158" fmla="*/ 564453 w 2831007"/>
                                      <a:gd name="connsiteY158" fmla="*/ 1660671 h 2291861"/>
                                      <a:gd name="connisteX159" fmla="*/ 518733 w 2831007"/>
                                      <a:gd name="connsiteY159" fmla="*/ 1672101 h 2291861"/>
                                      <a:gd name="connisteX160" fmla="*/ 483808 w 2831007"/>
                                      <a:gd name="connsiteY160" fmla="*/ 1695596 h 2291861"/>
                                      <a:gd name="connisteX161" fmla="*/ 466663 w 2831007"/>
                                      <a:gd name="connsiteY161" fmla="*/ 1718456 h 2291861"/>
                                      <a:gd name="connisteX162" fmla="*/ 443803 w 2831007"/>
                                      <a:gd name="connsiteY162" fmla="*/ 1729886 h 2291861"/>
                                      <a:gd name="connisteX163" fmla="*/ 466663 w 2831007"/>
                                      <a:gd name="connsiteY163" fmla="*/ 1764176 h 2291861"/>
                                      <a:gd name="connisteX164" fmla="*/ 495873 w 2831007"/>
                                      <a:gd name="connsiteY164" fmla="*/ 1787036 h 2291861"/>
                                      <a:gd name="connisteX165" fmla="*/ 495873 w 2831007"/>
                                      <a:gd name="connsiteY165" fmla="*/ 1821326 h 2291861"/>
                                      <a:gd name="connisteX166" fmla="*/ 524448 w 2831007"/>
                                      <a:gd name="connsiteY166" fmla="*/ 1849901 h 2291861"/>
                                      <a:gd name="connisteX167" fmla="*/ 513018 w 2831007"/>
                                      <a:gd name="connsiteY167" fmla="*/ 1856251 h 2291861"/>
                                      <a:gd name="connisteX168" fmla="*/ 535878 w 2831007"/>
                                      <a:gd name="connsiteY168" fmla="*/ 1884826 h 2291861"/>
                                      <a:gd name="connisteX169" fmla="*/ 495873 w 2831007"/>
                                      <a:gd name="connsiteY169" fmla="*/ 1901971 h 2291861"/>
                                      <a:gd name="connisteX170" fmla="*/ 535878 w 2831007"/>
                                      <a:gd name="connsiteY170" fmla="*/ 1907686 h 2291861"/>
                                      <a:gd name="connisteX171" fmla="*/ 530163 w 2831007"/>
                                      <a:gd name="connsiteY171" fmla="*/ 1930546 h 2291861"/>
                                      <a:gd name="connisteX172" fmla="*/ 524448 w 2831007"/>
                                      <a:gd name="connsiteY172" fmla="*/ 1970551 h 2291861"/>
                                      <a:gd name="connisteX173" fmla="*/ 518733 w 2831007"/>
                                      <a:gd name="connsiteY173" fmla="*/ 1999126 h 2291861"/>
                                      <a:gd name="connisteX174" fmla="*/ 490158 w 2831007"/>
                                      <a:gd name="connsiteY174" fmla="*/ 2028336 h 2291861"/>
                                      <a:gd name="connisteX175" fmla="*/ 472378 w 2831007"/>
                                      <a:gd name="connsiteY175" fmla="*/ 2045481 h 2291861"/>
                                      <a:gd name="connisteX176" fmla="*/ 449518 w 2831007"/>
                                      <a:gd name="connsiteY176" fmla="*/ 2074056 h 2291861"/>
                                      <a:gd name="connisteX177" fmla="*/ 415228 w 2831007"/>
                                      <a:gd name="connsiteY177" fmla="*/ 2096916 h 2291861"/>
                                      <a:gd name="connisteX178" fmla="*/ 398083 w 2831007"/>
                                      <a:gd name="connsiteY178" fmla="*/ 2119776 h 2291861"/>
                                      <a:gd name="connisteX179" fmla="*/ 369508 w 2831007"/>
                                      <a:gd name="connsiteY179" fmla="*/ 2114061 h 2291861"/>
                                      <a:gd name="connisteX180" fmla="*/ 380938 w 2831007"/>
                                      <a:gd name="connsiteY180" fmla="*/ 2125491 h 2291861"/>
                                      <a:gd name="connisteX181" fmla="*/ 329503 w 2831007"/>
                                      <a:gd name="connsiteY181" fmla="*/ 2159781 h 2291861"/>
                                      <a:gd name="connisteX182" fmla="*/ 311723 w 2831007"/>
                                      <a:gd name="connsiteY182" fmla="*/ 2183276 h 2291861"/>
                                      <a:gd name="connisteX183" fmla="*/ 254573 w 2831007"/>
                                      <a:gd name="connsiteY183" fmla="*/ 2183276 h 2291861"/>
                                      <a:gd name="connisteX184" fmla="*/ 220283 w 2831007"/>
                                      <a:gd name="connsiteY184" fmla="*/ 2200421 h 2291861"/>
                                      <a:gd name="connisteX185" fmla="*/ 180278 w 2831007"/>
                                      <a:gd name="connsiteY185" fmla="*/ 2211851 h 2291861"/>
                                      <a:gd name="connisteX186" fmla="*/ 133923 w 2831007"/>
                                      <a:gd name="connsiteY186" fmla="*/ 2228996 h 2291861"/>
                                      <a:gd name="connisteX187" fmla="*/ 151068 w 2831007"/>
                                      <a:gd name="connsiteY187" fmla="*/ 2251856 h 2291861"/>
                                      <a:gd name="connisteX188" fmla="*/ 128208 w 2831007"/>
                                      <a:gd name="connsiteY188" fmla="*/ 2251856 h 2291861"/>
                                      <a:gd name="connisteX189" fmla="*/ 111063 w 2831007"/>
                                      <a:gd name="connsiteY189" fmla="*/ 2228996 h 2291861"/>
                                      <a:gd name="connisteX190" fmla="*/ 65343 w 2831007"/>
                                      <a:gd name="connsiteY190" fmla="*/ 2223281 h 2291861"/>
                                      <a:gd name="connisteX191" fmla="*/ 19623 w 2831007"/>
                                      <a:gd name="connsiteY191" fmla="*/ 2240426 h 2291861"/>
                                      <a:gd name="connisteX192" fmla="*/ 1843 w 2831007"/>
                                      <a:gd name="connsiteY192" fmla="*/ 2263286 h 2291861"/>
                                      <a:gd name="connisteX193" fmla="*/ 1843 w 2831007"/>
                                      <a:gd name="connsiteY193" fmla="*/ 2291861 h 2291861"/>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 ang="0">
                                        <a:pos x="connisteX56" y="connsiteY56"/>
                                      </a:cxn>
                                      <a:cxn ang="0">
                                        <a:pos x="connisteX57" y="connsiteY57"/>
                                      </a:cxn>
                                      <a:cxn ang="0">
                                        <a:pos x="connisteX58" y="connsiteY58"/>
                                      </a:cxn>
                                      <a:cxn ang="0">
                                        <a:pos x="connisteX59" y="connsiteY59"/>
                                      </a:cxn>
                                      <a:cxn ang="0">
                                        <a:pos x="connisteX60" y="connsiteY60"/>
                                      </a:cxn>
                                      <a:cxn ang="0">
                                        <a:pos x="connisteX61" y="connsiteY61"/>
                                      </a:cxn>
                                      <a:cxn ang="0">
                                        <a:pos x="connisteX62" y="connsiteY62"/>
                                      </a:cxn>
                                      <a:cxn ang="0">
                                        <a:pos x="connisteX63" y="connsiteY63"/>
                                      </a:cxn>
                                      <a:cxn ang="0">
                                        <a:pos x="connisteX64" y="connsiteY64"/>
                                      </a:cxn>
                                      <a:cxn ang="0">
                                        <a:pos x="connisteX65" y="connsiteY65"/>
                                      </a:cxn>
                                      <a:cxn ang="0">
                                        <a:pos x="connisteX66" y="connsiteY66"/>
                                      </a:cxn>
                                      <a:cxn ang="0">
                                        <a:pos x="connisteX67" y="connsiteY67"/>
                                      </a:cxn>
                                      <a:cxn ang="0">
                                        <a:pos x="connisteX68" y="connsiteY68"/>
                                      </a:cxn>
                                      <a:cxn ang="0">
                                        <a:pos x="connisteX69" y="connsiteY69"/>
                                      </a:cxn>
                                      <a:cxn ang="0">
                                        <a:pos x="connisteX70" y="connsiteY70"/>
                                      </a:cxn>
                                      <a:cxn ang="0">
                                        <a:pos x="connisteX71" y="connsiteY71"/>
                                      </a:cxn>
                                      <a:cxn ang="0">
                                        <a:pos x="connisteX72" y="connsiteY72"/>
                                      </a:cxn>
                                      <a:cxn ang="0">
                                        <a:pos x="connisteX73" y="connsiteY73"/>
                                      </a:cxn>
                                      <a:cxn ang="0">
                                        <a:pos x="connisteX74" y="connsiteY74"/>
                                      </a:cxn>
                                      <a:cxn ang="0">
                                        <a:pos x="connisteX75" y="connsiteY75"/>
                                      </a:cxn>
                                      <a:cxn ang="0">
                                        <a:pos x="connisteX76" y="connsiteY76"/>
                                      </a:cxn>
                                      <a:cxn ang="0">
                                        <a:pos x="connisteX77" y="connsiteY77"/>
                                      </a:cxn>
                                      <a:cxn ang="0">
                                        <a:pos x="connisteX78" y="connsiteY78"/>
                                      </a:cxn>
                                      <a:cxn ang="0">
                                        <a:pos x="connisteX79" y="connsiteY79"/>
                                      </a:cxn>
                                      <a:cxn ang="0">
                                        <a:pos x="connisteX80" y="connsiteY80"/>
                                      </a:cxn>
                                      <a:cxn ang="0">
                                        <a:pos x="connisteX81" y="connsiteY81"/>
                                      </a:cxn>
                                      <a:cxn ang="0">
                                        <a:pos x="connisteX82" y="connsiteY82"/>
                                      </a:cxn>
                                      <a:cxn ang="0">
                                        <a:pos x="connisteX83" y="connsiteY83"/>
                                      </a:cxn>
                                      <a:cxn ang="0">
                                        <a:pos x="connisteX84" y="connsiteY84"/>
                                      </a:cxn>
                                      <a:cxn ang="0">
                                        <a:pos x="connisteX85" y="connsiteY85"/>
                                      </a:cxn>
                                      <a:cxn ang="0">
                                        <a:pos x="connisteX86" y="connsiteY86"/>
                                      </a:cxn>
                                      <a:cxn ang="0">
                                        <a:pos x="connisteX87" y="connsiteY87"/>
                                      </a:cxn>
                                      <a:cxn ang="0">
                                        <a:pos x="connisteX88" y="connsiteY88"/>
                                      </a:cxn>
                                      <a:cxn ang="0">
                                        <a:pos x="connisteX89" y="connsiteY89"/>
                                      </a:cxn>
                                      <a:cxn ang="0">
                                        <a:pos x="connisteX90" y="connsiteY90"/>
                                      </a:cxn>
                                      <a:cxn ang="0">
                                        <a:pos x="connisteX91" y="connsiteY91"/>
                                      </a:cxn>
                                      <a:cxn ang="0">
                                        <a:pos x="connisteX92" y="connsiteY92"/>
                                      </a:cxn>
                                      <a:cxn ang="0">
                                        <a:pos x="connisteX93" y="connsiteY93"/>
                                      </a:cxn>
                                      <a:cxn ang="0">
                                        <a:pos x="connisteX94" y="connsiteY94"/>
                                      </a:cxn>
                                      <a:cxn ang="0">
                                        <a:pos x="connisteX95" y="connsiteY95"/>
                                      </a:cxn>
                                      <a:cxn ang="0">
                                        <a:pos x="connisteX96" y="connsiteY96"/>
                                      </a:cxn>
                                      <a:cxn ang="0">
                                        <a:pos x="connisteX97" y="connsiteY97"/>
                                      </a:cxn>
                                      <a:cxn ang="0">
                                        <a:pos x="connisteX98" y="connsiteY98"/>
                                      </a:cxn>
                                      <a:cxn ang="0">
                                        <a:pos x="connisteX99" y="connsiteY99"/>
                                      </a:cxn>
                                      <a:cxn ang="0">
                                        <a:pos x="connisteX100" y="connsiteY100"/>
                                      </a:cxn>
                                      <a:cxn ang="0">
                                        <a:pos x="connisteX101" y="connsiteY101"/>
                                      </a:cxn>
                                      <a:cxn ang="0">
                                        <a:pos x="connisteX102" y="connsiteY102"/>
                                      </a:cxn>
                                      <a:cxn ang="0">
                                        <a:pos x="connisteX103" y="connsiteY103"/>
                                      </a:cxn>
                                      <a:cxn ang="0">
                                        <a:pos x="connisteX104" y="connsiteY104"/>
                                      </a:cxn>
                                      <a:cxn ang="0">
                                        <a:pos x="connisteX105" y="connsiteY105"/>
                                      </a:cxn>
                                      <a:cxn ang="0">
                                        <a:pos x="connisteX106" y="connsiteY106"/>
                                      </a:cxn>
                                      <a:cxn ang="0">
                                        <a:pos x="connisteX107" y="connsiteY107"/>
                                      </a:cxn>
                                      <a:cxn ang="0">
                                        <a:pos x="connisteX108" y="connsiteY108"/>
                                      </a:cxn>
                                      <a:cxn ang="0">
                                        <a:pos x="connisteX109" y="connsiteY109"/>
                                      </a:cxn>
                                      <a:cxn ang="0">
                                        <a:pos x="connisteX110" y="connsiteY110"/>
                                      </a:cxn>
                                      <a:cxn ang="0">
                                        <a:pos x="connisteX111" y="connsiteY111"/>
                                      </a:cxn>
                                      <a:cxn ang="0">
                                        <a:pos x="connisteX112" y="connsiteY112"/>
                                      </a:cxn>
                                      <a:cxn ang="0">
                                        <a:pos x="connisteX113" y="connsiteY113"/>
                                      </a:cxn>
                                      <a:cxn ang="0">
                                        <a:pos x="connisteX114" y="connsiteY114"/>
                                      </a:cxn>
                                      <a:cxn ang="0">
                                        <a:pos x="connisteX115" y="connsiteY115"/>
                                      </a:cxn>
                                      <a:cxn ang="0">
                                        <a:pos x="connisteX116" y="connsiteY116"/>
                                      </a:cxn>
                                      <a:cxn ang="0">
                                        <a:pos x="connisteX117" y="connsiteY117"/>
                                      </a:cxn>
                                      <a:cxn ang="0">
                                        <a:pos x="connisteX118" y="connsiteY118"/>
                                      </a:cxn>
                                      <a:cxn ang="0">
                                        <a:pos x="connisteX119" y="connsiteY119"/>
                                      </a:cxn>
                                      <a:cxn ang="0">
                                        <a:pos x="connisteX120" y="connsiteY120"/>
                                      </a:cxn>
                                      <a:cxn ang="0">
                                        <a:pos x="connisteX121" y="connsiteY121"/>
                                      </a:cxn>
                                      <a:cxn ang="0">
                                        <a:pos x="connisteX122" y="connsiteY122"/>
                                      </a:cxn>
                                      <a:cxn ang="0">
                                        <a:pos x="connisteX123" y="connsiteY123"/>
                                      </a:cxn>
                                      <a:cxn ang="0">
                                        <a:pos x="connisteX124" y="connsiteY124"/>
                                      </a:cxn>
                                      <a:cxn ang="0">
                                        <a:pos x="connisteX125" y="connsiteY125"/>
                                      </a:cxn>
                                      <a:cxn ang="0">
                                        <a:pos x="connisteX126" y="connsiteY126"/>
                                      </a:cxn>
                                      <a:cxn ang="0">
                                        <a:pos x="connisteX127" y="connsiteY127"/>
                                      </a:cxn>
                                      <a:cxn ang="0">
                                        <a:pos x="connisteX128" y="connsiteY128"/>
                                      </a:cxn>
                                      <a:cxn ang="0">
                                        <a:pos x="connisteX129" y="connsiteY129"/>
                                      </a:cxn>
                                      <a:cxn ang="0">
                                        <a:pos x="connisteX130" y="connsiteY130"/>
                                      </a:cxn>
                                      <a:cxn ang="0">
                                        <a:pos x="connisteX131" y="connsiteY131"/>
                                      </a:cxn>
                                      <a:cxn ang="0">
                                        <a:pos x="connisteX132" y="connsiteY132"/>
                                      </a:cxn>
                                      <a:cxn ang="0">
                                        <a:pos x="connisteX133" y="connsiteY133"/>
                                      </a:cxn>
                                      <a:cxn ang="0">
                                        <a:pos x="connisteX134" y="connsiteY134"/>
                                      </a:cxn>
                                      <a:cxn ang="0">
                                        <a:pos x="connisteX135" y="connsiteY135"/>
                                      </a:cxn>
                                      <a:cxn ang="0">
                                        <a:pos x="connisteX136" y="connsiteY136"/>
                                      </a:cxn>
                                      <a:cxn ang="0">
                                        <a:pos x="connisteX137" y="connsiteY137"/>
                                      </a:cxn>
                                      <a:cxn ang="0">
                                        <a:pos x="connisteX138" y="connsiteY138"/>
                                      </a:cxn>
                                      <a:cxn ang="0">
                                        <a:pos x="connisteX139" y="connsiteY139"/>
                                      </a:cxn>
                                      <a:cxn ang="0">
                                        <a:pos x="connisteX140" y="connsiteY140"/>
                                      </a:cxn>
                                      <a:cxn ang="0">
                                        <a:pos x="connisteX141" y="connsiteY141"/>
                                      </a:cxn>
                                      <a:cxn ang="0">
                                        <a:pos x="connisteX142" y="connsiteY142"/>
                                      </a:cxn>
                                      <a:cxn ang="0">
                                        <a:pos x="connisteX143" y="connsiteY143"/>
                                      </a:cxn>
                                      <a:cxn ang="0">
                                        <a:pos x="connisteX144" y="connsiteY144"/>
                                      </a:cxn>
                                      <a:cxn ang="0">
                                        <a:pos x="connisteX145" y="connsiteY145"/>
                                      </a:cxn>
                                      <a:cxn ang="0">
                                        <a:pos x="connisteX146" y="connsiteY146"/>
                                      </a:cxn>
                                      <a:cxn ang="0">
                                        <a:pos x="connisteX147" y="connsiteY147"/>
                                      </a:cxn>
                                      <a:cxn ang="0">
                                        <a:pos x="connisteX148" y="connsiteY148"/>
                                      </a:cxn>
                                      <a:cxn ang="0">
                                        <a:pos x="connisteX149" y="connsiteY149"/>
                                      </a:cxn>
                                      <a:cxn ang="0">
                                        <a:pos x="connisteX150" y="connsiteY150"/>
                                      </a:cxn>
                                      <a:cxn ang="0">
                                        <a:pos x="connisteX151" y="connsiteY151"/>
                                      </a:cxn>
                                      <a:cxn ang="0">
                                        <a:pos x="connisteX152" y="connsiteY152"/>
                                      </a:cxn>
                                      <a:cxn ang="0">
                                        <a:pos x="connisteX153" y="connsiteY153"/>
                                      </a:cxn>
                                      <a:cxn ang="0">
                                        <a:pos x="connisteX154" y="connsiteY154"/>
                                      </a:cxn>
                                      <a:cxn ang="0">
                                        <a:pos x="connisteX155" y="connsiteY155"/>
                                      </a:cxn>
                                      <a:cxn ang="0">
                                        <a:pos x="connisteX156" y="connsiteY156"/>
                                      </a:cxn>
                                      <a:cxn ang="0">
                                        <a:pos x="connisteX157" y="connsiteY157"/>
                                      </a:cxn>
                                      <a:cxn ang="0">
                                        <a:pos x="connisteX158" y="connsiteY158"/>
                                      </a:cxn>
                                      <a:cxn ang="0">
                                        <a:pos x="connisteX159" y="connsiteY159"/>
                                      </a:cxn>
                                      <a:cxn ang="0">
                                        <a:pos x="connisteX160" y="connsiteY160"/>
                                      </a:cxn>
                                      <a:cxn ang="0">
                                        <a:pos x="connisteX161" y="connsiteY161"/>
                                      </a:cxn>
                                      <a:cxn ang="0">
                                        <a:pos x="connisteX162" y="connsiteY162"/>
                                      </a:cxn>
                                      <a:cxn ang="0">
                                        <a:pos x="connisteX163" y="connsiteY163"/>
                                      </a:cxn>
                                      <a:cxn ang="0">
                                        <a:pos x="connisteX164" y="connsiteY164"/>
                                      </a:cxn>
                                      <a:cxn ang="0">
                                        <a:pos x="connisteX165" y="connsiteY165"/>
                                      </a:cxn>
                                      <a:cxn ang="0">
                                        <a:pos x="connisteX166" y="connsiteY166"/>
                                      </a:cxn>
                                      <a:cxn ang="0">
                                        <a:pos x="connisteX167" y="connsiteY167"/>
                                      </a:cxn>
                                      <a:cxn ang="0">
                                        <a:pos x="connisteX168" y="connsiteY168"/>
                                      </a:cxn>
                                      <a:cxn ang="0">
                                        <a:pos x="connisteX169" y="connsiteY169"/>
                                      </a:cxn>
                                      <a:cxn ang="0">
                                        <a:pos x="connisteX170" y="connsiteY170"/>
                                      </a:cxn>
                                      <a:cxn ang="0">
                                        <a:pos x="connisteX171" y="connsiteY171"/>
                                      </a:cxn>
                                      <a:cxn ang="0">
                                        <a:pos x="connisteX172" y="connsiteY172"/>
                                      </a:cxn>
                                      <a:cxn ang="0">
                                        <a:pos x="connisteX173" y="connsiteY173"/>
                                      </a:cxn>
                                      <a:cxn ang="0">
                                        <a:pos x="connisteX174" y="connsiteY174"/>
                                      </a:cxn>
                                      <a:cxn ang="0">
                                        <a:pos x="connisteX175" y="connsiteY175"/>
                                      </a:cxn>
                                      <a:cxn ang="0">
                                        <a:pos x="connisteX176" y="connsiteY176"/>
                                      </a:cxn>
                                      <a:cxn ang="0">
                                        <a:pos x="connisteX177" y="connsiteY177"/>
                                      </a:cxn>
                                      <a:cxn ang="0">
                                        <a:pos x="connisteX178" y="connsiteY178"/>
                                      </a:cxn>
                                      <a:cxn ang="0">
                                        <a:pos x="connisteX179" y="connsiteY179"/>
                                      </a:cxn>
                                      <a:cxn ang="0">
                                        <a:pos x="connisteX180" y="connsiteY180"/>
                                      </a:cxn>
                                      <a:cxn ang="0">
                                        <a:pos x="connisteX181" y="connsiteY181"/>
                                      </a:cxn>
                                      <a:cxn ang="0">
                                        <a:pos x="connisteX182" y="connsiteY182"/>
                                      </a:cxn>
                                      <a:cxn ang="0">
                                        <a:pos x="connisteX183" y="connsiteY183"/>
                                      </a:cxn>
                                      <a:cxn ang="0">
                                        <a:pos x="connisteX184" y="connsiteY184"/>
                                      </a:cxn>
                                      <a:cxn ang="0">
                                        <a:pos x="connisteX185" y="connsiteY185"/>
                                      </a:cxn>
                                      <a:cxn ang="0">
                                        <a:pos x="connisteX186" y="connsiteY186"/>
                                      </a:cxn>
                                      <a:cxn ang="0">
                                        <a:pos x="connisteX187" y="connsiteY187"/>
                                      </a:cxn>
                                      <a:cxn ang="0">
                                        <a:pos x="connisteX188" y="connsiteY188"/>
                                      </a:cxn>
                                      <a:cxn ang="0">
                                        <a:pos x="connisteX189" y="connsiteY189"/>
                                      </a:cxn>
                                      <a:cxn ang="0">
                                        <a:pos x="connisteX190" y="connsiteY190"/>
                                      </a:cxn>
                                      <a:cxn ang="0">
                                        <a:pos x="connisteX191" y="connsiteY191"/>
                                      </a:cxn>
                                      <a:cxn ang="0">
                                        <a:pos x="connisteX192" y="connsiteY192"/>
                                      </a:cxn>
                                      <a:cxn ang="0">
                                        <a:pos x="connisteX193" y="connsiteY193"/>
                                      </a:cxn>
                                    </a:cxnLst>
                                    <a:rect l="l" t="t" r="r" b="b"/>
                                    <a:pathLst>
                                      <a:path w="2831008" h="2291861">
                                        <a:moveTo>
                                          <a:pt x="759398" y="59836"/>
                                        </a:moveTo>
                                        <a:cubicBezTo>
                                          <a:pt x="782893" y="63011"/>
                                          <a:pt x="850203" y="75711"/>
                                          <a:pt x="880048" y="71266"/>
                                        </a:cubicBezTo>
                                        <a:cubicBezTo>
                                          <a:pt x="909893" y="66821"/>
                                          <a:pt x="888938" y="42691"/>
                                          <a:pt x="908623" y="36976"/>
                                        </a:cubicBezTo>
                                        <a:cubicBezTo>
                                          <a:pt x="928308" y="31261"/>
                                          <a:pt x="952438" y="41421"/>
                                          <a:pt x="977838" y="42691"/>
                                        </a:cubicBezTo>
                                        <a:cubicBezTo>
                                          <a:pt x="1003238" y="43961"/>
                                          <a:pt x="1015303" y="34436"/>
                                          <a:pt x="1034988" y="42691"/>
                                        </a:cubicBezTo>
                                        <a:cubicBezTo>
                                          <a:pt x="1054673" y="50946"/>
                                          <a:pt x="1054038" y="79521"/>
                                          <a:pt x="1074993" y="82696"/>
                                        </a:cubicBezTo>
                                        <a:cubicBezTo>
                                          <a:pt x="1095948" y="85871"/>
                                          <a:pt x="1125793" y="74441"/>
                                          <a:pt x="1138493" y="59836"/>
                                        </a:cubicBezTo>
                                        <a:cubicBezTo>
                                          <a:pt x="1151193" y="45231"/>
                                          <a:pt x="1127063" y="19831"/>
                                          <a:pt x="1138493" y="8401"/>
                                        </a:cubicBezTo>
                                        <a:cubicBezTo>
                                          <a:pt x="1149923" y="-3029"/>
                                          <a:pt x="1171513" y="-489"/>
                                          <a:pt x="1195643" y="2686"/>
                                        </a:cubicBezTo>
                                        <a:cubicBezTo>
                                          <a:pt x="1219773" y="5861"/>
                                          <a:pt x="1234378" y="24276"/>
                                          <a:pt x="1258508" y="25546"/>
                                        </a:cubicBezTo>
                                        <a:cubicBezTo>
                                          <a:pt x="1282638" y="26816"/>
                                          <a:pt x="1299148" y="7131"/>
                                          <a:pt x="1316293" y="8401"/>
                                        </a:cubicBezTo>
                                        <a:cubicBezTo>
                                          <a:pt x="1333438" y="9671"/>
                                          <a:pt x="1332168" y="24276"/>
                                          <a:pt x="1344868" y="31261"/>
                                        </a:cubicBezTo>
                                        <a:cubicBezTo>
                                          <a:pt x="1357568" y="38246"/>
                                          <a:pt x="1357568" y="40151"/>
                                          <a:pt x="1379158" y="42691"/>
                                        </a:cubicBezTo>
                                        <a:cubicBezTo>
                                          <a:pt x="1400748" y="45231"/>
                                          <a:pt x="1433133" y="40151"/>
                                          <a:pt x="1454088" y="42691"/>
                                        </a:cubicBezTo>
                                        <a:cubicBezTo>
                                          <a:pt x="1475043" y="45231"/>
                                          <a:pt x="1474408" y="45866"/>
                                          <a:pt x="1482663" y="54121"/>
                                        </a:cubicBezTo>
                                        <a:cubicBezTo>
                                          <a:pt x="1490918" y="62376"/>
                                          <a:pt x="1485838" y="82696"/>
                                          <a:pt x="1494093" y="82696"/>
                                        </a:cubicBezTo>
                                        <a:cubicBezTo>
                                          <a:pt x="1502348" y="82696"/>
                                          <a:pt x="1508063" y="56661"/>
                                          <a:pt x="1522668" y="54121"/>
                                        </a:cubicBezTo>
                                        <a:cubicBezTo>
                                          <a:pt x="1537273" y="51581"/>
                                          <a:pt x="1558228" y="63011"/>
                                          <a:pt x="1568388" y="71266"/>
                                        </a:cubicBezTo>
                                        <a:cubicBezTo>
                                          <a:pt x="1578548" y="79521"/>
                                          <a:pt x="1552513" y="89681"/>
                                          <a:pt x="1574103" y="94126"/>
                                        </a:cubicBezTo>
                                        <a:cubicBezTo>
                                          <a:pt x="1595693" y="98571"/>
                                          <a:pt x="1642048" y="94126"/>
                                          <a:pt x="1677608" y="94126"/>
                                        </a:cubicBezTo>
                                        <a:cubicBezTo>
                                          <a:pt x="1713168" y="94126"/>
                                          <a:pt x="1727773" y="89681"/>
                                          <a:pt x="1751903" y="94126"/>
                                        </a:cubicBezTo>
                                        <a:cubicBezTo>
                                          <a:pt x="1776033" y="98571"/>
                                          <a:pt x="1779843" y="113176"/>
                                          <a:pt x="1798258" y="117621"/>
                                        </a:cubicBezTo>
                                        <a:cubicBezTo>
                                          <a:pt x="1816673" y="122066"/>
                                          <a:pt x="1835088" y="107461"/>
                                          <a:pt x="1843978" y="117621"/>
                                        </a:cubicBezTo>
                                        <a:cubicBezTo>
                                          <a:pt x="1852868" y="127781"/>
                                          <a:pt x="1839533" y="155086"/>
                                          <a:pt x="1843978" y="169056"/>
                                        </a:cubicBezTo>
                                        <a:cubicBezTo>
                                          <a:pt x="1848423" y="183026"/>
                                          <a:pt x="1858583" y="179216"/>
                                          <a:pt x="1866838" y="186201"/>
                                        </a:cubicBezTo>
                                        <a:cubicBezTo>
                                          <a:pt x="1875093" y="193186"/>
                                          <a:pt x="1868108" y="209061"/>
                                          <a:pt x="1883983" y="203346"/>
                                        </a:cubicBezTo>
                                        <a:cubicBezTo>
                                          <a:pt x="1899858" y="197631"/>
                                          <a:pt x="1918908" y="163341"/>
                                          <a:pt x="1947483" y="157626"/>
                                        </a:cubicBezTo>
                                        <a:cubicBezTo>
                                          <a:pt x="1976058" y="151911"/>
                                          <a:pt x="1991933" y="171596"/>
                                          <a:pt x="2027493" y="174771"/>
                                        </a:cubicBezTo>
                                        <a:cubicBezTo>
                                          <a:pt x="2063053" y="177946"/>
                                          <a:pt x="2098613" y="169056"/>
                                          <a:pt x="2125283" y="174771"/>
                                        </a:cubicBezTo>
                                        <a:cubicBezTo>
                                          <a:pt x="2151953" y="180486"/>
                                          <a:pt x="2145603" y="197631"/>
                                          <a:pt x="2159573" y="203346"/>
                                        </a:cubicBezTo>
                                        <a:cubicBezTo>
                                          <a:pt x="2173543" y="209061"/>
                                          <a:pt x="2186878" y="207791"/>
                                          <a:pt x="2193863" y="203346"/>
                                        </a:cubicBezTo>
                                        <a:cubicBezTo>
                                          <a:pt x="2200848" y="198901"/>
                                          <a:pt x="2178623" y="188741"/>
                                          <a:pt x="2193863" y="180486"/>
                                        </a:cubicBezTo>
                                        <a:cubicBezTo>
                                          <a:pt x="2209103" y="172231"/>
                                          <a:pt x="2223708" y="162071"/>
                                          <a:pt x="2268793" y="163341"/>
                                        </a:cubicBezTo>
                                        <a:cubicBezTo>
                                          <a:pt x="2313878" y="164611"/>
                                          <a:pt x="2364043" y="170326"/>
                                          <a:pt x="2418018" y="186201"/>
                                        </a:cubicBezTo>
                                        <a:cubicBezTo>
                                          <a:pt x="2471993" y="202076"/>
                                          <a:pt x="2494218" y="226206"/>
                                          <a:pt x="2538033" y="243351"/>
                                        </a:cubicBezTo>
                                        <a:cubicBezTo>
                                          <a:pt x="2581848" y="260496"/>
                                          <a:pt x="2607248" y="257321"/>
                                          <a:pt x="2635823" y="272561"/>
                                        </a:cubicBezTo>
                                        <a:cubicBezTo>
                                          <a:pt x="2664398" y="287801"/>
                                          <a:pt x="2668843" y="299866"/>
                                          <a:pt x="2681543" y="318281"/>
                                        </a:cubicBezTo>
                                        <a:cubicBezTo>
                                          <a:pt x="2694243" y="336696"/>
                                          <a:pt x="2680273" y="359556"/>
                                          <a:pt x="2698688" y="364001"/>
                                        </a:cubicBezTo>
                                        <a:cubicBezTo>
                                          <a:pt x="2717103" y="368446"/>
                                          <a:pt x="2746948" y="341141"/>
                                          <a:pt x="2773618" y="341141"/>
                                        </a:cubicBezTo>
                                        <a:cubicBezTo>
                                          <a:pt x="2800288" y="341141"/>
                                          <a:pt x="2827593" y="350031"/>
                                          <a:pt x="2830768" y="364001"/>
                                        </a:cubicBezTo>
                                        <a:cubicBezTo>
                                          <a:pt x="2833943" y="377971"/>
                                          <a:pt x="2804733" y="394481"/>
                                          <a:pt x="2790763" y="409721"/>
                                        </a:cubicBezTo>
                                        <a:cubicBezTo>
                                          <a:pt x="2776793" y="424961"/>
                                          <a:pt x="2770443" y="427501"/>
                                          <a:pt x="2762188" y="438931"/>
                                        </a:cubicBezTo>
                                        <a:cubicBezTo>
                                          <a:pt x="2753933" y="450361"/>
                                          <a:pt x="2763458" y="461791"/>
                                          <a:pt x="2750758" y="467506"/>
                                        </a:cubicBezTo>
                                        <a:cubicBezTo>
                                          <a:pt x="2738058" y="473221"/>
                                          <a:pt x="2720278" y="478936"/>
                                          <a:pt x="2698688" y="467506"/>
                                        </a:cubicBezTo>
                                        <a:cubicBezTo>
                                          <a:pt x="2677098" y="456076"/>
                                          <a:pt x="2661858" y="415436"/>
                                          <a:pt x="2641538" y="409721"/>
                                        </a:cubicBezTo>
                                        <a:cubicBezTo>
                                          <a:pt x="2621218" y="404006"/>
                                          <a:pt x="2616773" y="441471"/>
                                          <a:pt x="2595818" y="438931"/>
                                        </a:cubicBezTo>
                                        <a:cubicBezTo>
                                          <a:pt x="2574863" y="436391"/>
                                          <a:pt x="2555178" y="392576"/>
                                          <a:pt x="2538033" y="398291"/>
                                        </a:cubicBezTo>
                                        <a:cubicBezTo>
                                          <a:pt x="2520888" y="404006"/>
                                          <a:pt x="2535493" y="463061"/>
                                          <a:pt x="2509458" y="467506"/>
                                        </a:cubicBezTo>
                                        <a:cubicBezTo>
                                          <a:pt x="2483423" y="471951"/>
                                          <a:pt x="2426908" y="421151"/>
                                          <a:pt x="2406588" y="421151"/>
                                        </a:cubicBezTo>
                                        <a:cubicBezTo>
                                          <a:pt x="2386268" y="421151"/>
                                          <a:pt x="2393888" y="452266"/>
                                          <a:pt x="2406588" y="467506"/>
                                        </a:cubicBezTo>
                                        <a:cubicBezTo>
                                          <a:pt x="2419288" y="482746"/>
                                          <a:pt x="2455483" y="483381"/>
                                          <a:pt x="2469453" y="496081"/>
                                        </a:cubicBezTo>
                                        <a:cubicBezTo>
                                          <a:pt x="2483423" y="508781"/>
                                          <a:pt x="2472628" y="511956"/>
                                          <a:pt x="2475168" y="530371"/>
                                        </a:cubicBezTo>
                                        <a:cubicBezTo>
                                          <a:pt x="2477708" y="548786"/>
                                          <a:pt x="2491043" y="575456"/>
                                          <a:pt x="2480883" y="588156"/>
                                        </a:cubicBezTo>
                                        <a:cubicBezTo>
                                          <a:pt x="2470723" y="600856"/>
                                          <a:pt x="2447863" y="589426"/>
                                          <a:pt x="2423733" y="593871"/>
                                        </a:cubicBezTo>
                                        <a:cubicBezTo>
                                          <a:pt x="2399603" y="598316"/>
                                          <a:pt x="2384363" y="602126"/>
                                          <a:pt x="2360233" y="611016"/>
                                        </a:cubicBezTo>
                                        <a:cubicBezTo>
                                          <a:pt x="2336103" y="619906"/>
                                          <a:pt x="2329753" y="625621"/>
                                          <a:pt x="2303083" y="639591"/>
                                        </a:cubicBezTo>
                                        <a:cubicBezTo>
                                          <a:pt x="2276413" y="653561"/>
                                          <a:pt x="2257998" y="666896"/>
                                          <a:pt x="2228153" y="679596"/>
                                        </a:cubicBezTo>
                                        <a:cubicBezTo>
                                          <a:pt x="2198308" y="692296"/>
                                          <a:pt x="2179893" y="699916"/>
                                          <a:pt x="2153858" y="702456"/>
                                        </a:cubicBezTo>
                                        <a:cubicBezTo>
                                          <a:pt x="2127823" y="704996"/>
                                          <a:pt x="2111313" y="688486"/>
                                          <a:pt x="2096708" y="691026"/>
                                        </a:cubicBezTo>
                                        <a:cubicBezTo>
                                          <a:pt x="2082103" y="693566"/>
                                          <a:pt x="2102423" y="706901"/>
                                          <a:pt x="2079563" y="713886"/>
                                        </a:cubicBezTo>
                                        <a:cubicBezTo>
                                          <a:pt x="2056703" y="720871"/>
                                          <a:pt x="2009078" y="712616"/>
                                          <a:pt x="1981773" y="725316"/>
                                        </a:cubicBezTo>
                                        <a:cubicBezTo>
                                          <a:pt x="1954468" y="738016"/>
                                          <a:pt x="1941768" y="758971"/>
                                          <a:pt x="1941768" y="777386"/>
                                        </a:cubicBezTo>
                                        <a:cubicBezTo>
                                          <a:pt x="1941768" y="795801"/>
                                          <a:pt x="1980503" y="791991"/>
                                          <a:pt x="1981773" y="817391"/>
                                        </a:cubicBezTo>
                                        <a:cubicBezTo>
                                          <a:pt x="1983043" y="842791"/>
                                          <a:pt x="1958913" y="875176"/>
                                          <a:pt x="1947483" y="903751"/>
                                        </a:cubicBezTo>
                                        <a:cubicBezTo>
                                          <a:pt x="1936053" y="932326"/>
                                          <a:pt x="1936053" y="946296"/>
                                          <a:pt x="1924623" y="960901"/>
                                        </a:cubicBezTo>
                                        <a:cubicBezTo>
                                          <a:pt x="1913193" y="975506"/>
                                          <a:pt x="1903668" y="966616"/>
                                          <a:pt x="1889698" y="978046"/>
                                        </a:cubicBezTo>
                                        <a:cubicBezTo>
                                          <a:pt x="1875728" y="989476"/>
                                          <a:pt x="1870013" y="999636"/>
                                          <a:pt x="1855408" y="1018051"/>
                                        </a:cubicBezTo>
                                        <a:cubicBezTo>
                                          <a:pt x="1840803" y="1036466"/>
                                          <a:pt x="1835088" y="1051706"/>
                                          <a:pt x="1815403" y="1070121"/>
                                        </a:cubicBezTo>
                                        <a:cubicBezTo>
                                          <a:pt x="1795718" y="1088536"/>
                                          <a:pt x="1777938" y="1112666"/>
                                          <a:pt x="1758253" y="1110126"/>
                                        </a:cubicBezTo>
                                        <a:cubicBezTo>
                                          <a:pt x="1738568" y="1107586"/>
                                          <a:pt x="1727773" y="1083456"/>
                                          <a:pt x="1717613" y="1058056"/>
                                        </a:cubicBezTo>
                                        <a:cubicBezTo>
                                          <a:pt x="1707453" y="1032656"/>
                                          <a:pt x="1708723" y="1011066"/>
                                          <a:pt x="1706183" y="983761"/>
                                        </a:cubicBezTo>
                                        <a:cubicBezTo>
                                          <a:pt x="1703643" y="956456"/>
                                          <a:pt x="1709358" y="942486"/>
                                          <a:pt x="1706183" y="920896"/>
                                        </a:cubicBezTo>
                                        <a:cubicBezTo>
                                          <a:pt x="1703008" y="899306"/>
                                          <a:pt x="1678878" y="896131"/>
                                          <a:pt x="1689038" y="874541"/>
                                        </a:cubicBezTo>
                                        <a:cubicBezTo>
                                          <a:pt x="1699198" y="852951"/>
                                          <a:pt x="1729678" y="837076"/>
                                          <a:pt x="1758253" y="811676"/>
                                        </a:cubicBezTo>
                                        <a:cubicBezTo>
                                          <a:pt x="1786828" y="786276"/>
                                          <a:pt x="1806513" y="769766"/>
                                          <a:pt x="1832548" y="748811"/>
                                        </a:cubicBezTo>
                                        <a:cubicBezTo>
                                          <a:pt x="1858583" y="727856"/>
                                          <a:pt x="1864298" y="722141"/>
                                          <a:pt x="1889698" y="708171"/>
                                        </a:cubicBezTo>
                                        <a:cubicBezTo>
                                          <a:pt x="1915098" y="694201"/>
                                          <a:pt x="1943038" y="691026"/>
                                          <a:pt x="1958913" y="679596"/>
                                        </a:cubicBezTo>
                                        <a:cubicBezTo>
                                          <a:pt x="1974788" y="668166"/>
                                          <a:pt x="1967168" y="662451"/>
                                          <a:pt x="1970343" y="651021"/>
                                        </a:cubicBezTo>
                                        <a:cubicBezTo>
                                          <a:pt x="1973518" y="639591"/>
                                          <a:pt x="1967168" y="637686"/>
                                          <a:pt x="1976058" y="622446"/>
                                        </a:cubicBezTo>
                                        <a:cubicBezTo>
                                          <a:pt x="1984948" y="607206"/>
                                          <a:pt x="2019238" y="579266"/>
                                          <a:pt x="2016063" y="576091"/>
                                        </a:cubicBezTo>
                                        <a:cubicBezTo>
                                          <a:pt x="2012888" y="572916"/>
                                          <a:pt x="1974788" y="591331"/>
                                          <a:pt x="1958913" y="605301"/>
                                        </a:cubicBezTo>
                                        <a:cubicBezTo>
                                          <a:pt x="1943038" y="619271"/>
                                          <a:pt x="1950023" y="632606"/>
                                          <a:pt x="1936053" y="645306"/>
                                        </a:cubicBezTo>
                                        <a:cubicBezTo>
                                          <a:pt x="1922083" y="658006"/>
                                          <a:pt x="1904938" y="659911"/>
                                          <a:pt x="1889698" y="668166"/>
                                        </a:cubicBezTo>
                                        <a:cubicBezTo>
                                          <a:pt x="1874458" y="676421"/>
                                          <a:pt x="1873823" y="682136"/>
                                          <a:pt x="1861123" y="685311"/>
                                        </a:cubicBezTo>
                                        <a:cubicBezTo>
                                          <a:pt x="1848423" y="688486"/>
                                          <a:pt x="1833818" y="692296"/>
                                          <a:pt x="1826833" y="685311"/>
                                        </a:cubicBezTo>
                                        <a:cubicBezTo>
                                          <a:pt x="1819848" y="678326"/>
                                          <a:pt x="1822388" y="665626"/>
                                          <a:pt x="1826833" y="651021"/>
                                        </a:cubicBezTo>
                                        <a:cubicBezTo>
                                          <a:pt x="1831278" y="636416"/>
                                          <a:pt x="1852868" y="618001"/>
                                          <a:pt x="1849693" y="611016"/>
                                        </a:cubicBezTo>
                                        <a:cubicBezTo>
                                          <a:pt x="1846518" y="604031"/>
                                          <a:pt x="1828103" y="611016"/>
                                          <a:pt x="1809688" y="616731"/>
                                        </a:cubicBezTo>
                                        <a:cubicBezTo>
                                          <a:pt x="1791273" y="622446"/>
                                          <a:pt x="1779208" y="633876"/>
                                          <a:pt x="1758253" y="639591"/>
                                        </a:cubicBezTo>
                                        <a:cubicBezTo>
                                          <a:pt x="1737298" y="645306"/>
                                          <a:pt x="1715708" y="633876"/>
                                          <a:pt x="1706183" y="645306"/>
                                        </a:cubicBezTo>
                                        <a:cubicBezTo>
                                          <a:pt x="1696658" y="656736"/>
                                          <a:pt x="1722058" y="678326"/>
                                          <a:pt x="1711898" y="696741"/>
                                        </a:cubicBezTo>
                                        <a:cubicBezTo>
                                          <a:pt x="1701738" y="715156"/>
                                          <a:pt x="1661733" y="725316"/>
                                          <a:pt x="1654748" y="736746"/>
                                        </a:cubicBezTo>
                                        <a:cubicBezTo>
                                          <a:pt x="1647763" y="748176"/>
                                          <a:pt x="1685863" y="750081"/>
                                          <a:pt x="1677608" y="754526"/>
                                        </a:cubicBezTo>
                                        <a:cubicBezTo>
                                          <a:pt x="1669353" y="758971"/>
                                          <a:pt x="1637603" y="761511"/>
                                          <a:pt x="1614743" y="760241"/>
                                        </a:cubicBezTo>
                                        <a:cubicBezTo>
                                          <a:pt x="1591883" y="758971"/>
                                          <a:pt x="1582358" y="755796"/>
                                          <a:pt x="1562673" y="748811"/>
                                        </a:cubicBezTo>
                                        <a:cubicBezTo>
                                          <a:pt x="1542988" y="741826"/>
                                          <a:pt x="1534098" y="727856"/>
                                          <a:pt x="1516953" y="725316"/>
                                        </a:cubicBezTo>
                                        <a:cubicBezTo>
                                          <a:pt x="1499808" y="722776"/>
                                          <a:pt x="1490918" y="732301"/>
                                          <a:pt x="1476948" y="736746"/>
                                        </a:cubicBezTo>
                                        <a:cubicBezTo>
                                          <a:pt x="1462978" y="741191"/>
                                          <a:pt x="1471233" y="746271"/>
                                          <a:pt x="1448373" y="748811"/>
                                        </a:cubicBezTo>
                                        <a:cubicBezTo>
                                          <a:pt x="1425513" y="751351"/>
                                          <a:pt x="1402018" y="747541"/>
                                          <a:pt x="1362013" y="748811"/>
                                        </a:cubicBezTo>
                                        <a:cubicBezTo>
                                          <a:pt x="1322008" y="750081"/>
                                          <a:pt x="1280098" y="750081"/>
                                          <a:pt x="1247078" y="754526"/>
                                        </a:cubicBezTo>
                                        <a:cubicBezTo>
                                          <a:pt x="1214058" y="758971"/>
                                          <a:pt x="1217233" y="751986"/>
                                          <a:pt x="1195643" y="771671"/>
                                        </a:cubicBezTo>
                                        <a:cubicBezTo>
                                          <a:pt x="1174053" y="791356"/>
                                          <a:pt x="1160083" y="827551"/>
                                          <a:pt x="1138493" y="851681"/>
                                        </a:cubicBezTo>
                                        <a:cubicBezTo>
                                          <a:pt x="1116903" y="875811"/>
                                          <a:pt x="1104838" y="874541"/>
                                          <a:pt x="1086423" y="891686"/>
                                        </a:cubicBezTo>
                                        <a:cubicBezTo>
                                          <a:pt x="1068008" y="908831"/>
                                          <a:pt x="1062293" y="927881"/>
                                          <a:pt x="1046418" y="938041"/>
                                        </a:cubicBezTo>
                                        <a:cubicBezTo>
                                          <a:pt x="1030543" y="948201"/>
                                          <a:pt x="1005143" y="938041"/>
                                          <a:pt x="1006413" y="943756"/>
                                        </a:cubicBezTo>
                                        <a:cubicBezTo>
                                          <a:pt x="1007683" y="949471"/>
                                          <a:pt x="1034988" y="957726"/>
                                          <a:pt x="1052133" y="966616"/>
                                        </a:cubicBezTo>
                                        <a:cubicBezTo>
                                          <a:pt x="1069278" y="975506"/>
                                          <a:pt x="1080708" y="988206"/>
                                          <a:pt x="1092138" y="989476"/>
                                        </a:cubicBezTo>
                                        <a:cubicBezTo>
                                          <a:pt x="1103568" y="990746"/>
                                          <a:pt x="1096583" y="974871"/>
                                          <a:pt x="1109283" y="972331"/>
                                        </a:cubicBezTo>
                                        <a:cubicBezTo>
                                          <a:pt x="1121983" y="969791"/>
                                          <a:pt x="1139763" y="965346"/>
                                          <a:pt x="1155638" y="978046"/>
                                        </a:cubicBezTo>
                                        <a:cubicBezTo>
                                          <a:pt x="1171513" y="990746"/>
                                          <a:pt x="1181673" y="1009796"/>
                                          <a:pt x="1189928" y="1035196"/>
                                        </a:cubicBezTo>
                                        <a:cubicBezTo>
                                          <a:pt x="1198183" y="1060596"/>
                                          <a:pt x="1196913" y="1077741"/>
                                          <a:pt x="1195643" y="1104411"/>
                                        </a:cubicBezTo>
                                        <a:cubicBezTo>
                                          <a:pt x="1194373" y="1131081"/>
                                          <a:pt x="1189928" y="1146956"/>
                                          <a:pt x="1184213" y="1167276"/>
                                        </a:cubicBezTo>
                                        <a:cubicBezTo>
                                          <a:pt x="1178498" y="1187596"/>
                                          <a:pt x="1175958" y="1191406"/>
                                          <a:pt x="1167068" y="1207281"/>
                                        </a:cubicBezTo>
                                        <a:cubicBezTo>
                                          <a:pt x="1158178" y="1223156"/>
                                          <a:pt x="1153733" y="1230776"/>
                                          <a:pt x="1138493" y="1247921"/>
                                        </a:cubicBezTo>
                                        <a:cubicBezTo>
                                          <a:pt x="1123253" y="1265066"/>
                                          <a:pt x="1106108" y="1273956"/>
                                          <a:pt x="1092138" y="1293641"/>
                                        </a:cubicBezTo>
                                        <a:cubicBezTo>
                                          <a:pt x="1078168" y="1313326"/>
                                          <a:pt x="1079438" y="1325391"/>
                                          <a:pt x="1069278" y="1345076"/>
                                        </a:cubicBezTo>
                                        <a:cubicBezTo>
                                          <a:pt x="1059118" y="1364761"/>
                                          <a:pt x="1060388" y="1370476"/>
                                          <a:pt x="1040703" y="1391431"/>
                                        </a:cubicBezTo>
                                        <a:cubicBezTo>
                                          <a:pt x="1021018" y="1412386"/>
                                          <a:pt x="999428" y="1435881"/>
                                          <a:pt x="972123" y="1448581"/>
                                        </a:cubicBezTo>
                                        <a:cubicBezTo>
                                          <a:pt x="944818" y="1461281"/>
                                          <a:pt x="923863" y="1453026"/>
                                          <a:pt x="902908" y="1454296"/>
                                        </a:cubicBezTo>
                                        <a:cubicBezTo>
                                          <a:pt x="881953" y="1455566"/>
                                          <a:pt x="881318" y="1447311"/>
                                          <a:pt x="868618" y="1454296"/>
                                        </a:cubicBezTo>
                                        <a:cubicBezTo>
                                          <a:pt x="855918" y="1461281"/>
                                          <a:pt x="850203" y="1471441"/>
                                          <a:pt x="840043" y="1488586"/>
                                        </a:cubicBezTo>
                                        <a:cubicBezTo>
                                          <a:pt x="829883" y="1505731"/>
                                          <a:pt x="827343" y="1529226"/>
                                          <a:pt x="817183" y="1540656"/>
                                        </a:cubicBezTo>
                                        <a:cubicBezTo>
                                          <a:pt x="807023" y="1552086"/>
                                          <a:pt x="800673" y="1540656"/>
                                          <a:pt x="787973" y="1546371"/>
                                        </a:cubicBezTo>
                                        <a:cubicBezTo>
                                          <a:pt x="775273" y="1552086"/>
                                          <a:pt x="763843" y="1564786"/>
                                          <a:pt x="753683" y="1569231"/>
                                        </a:cubicBezTo>
                                        <a:cubicBezTo>
                                          <a:pt x="743523" y="1573676"/>
                                          <a:pt x="739078" y="1564786"/>
                                          <a:pt x="736538" y="1569231"/>
                                        </a:cubicBezTo>
                                        <a:cubicBezTo>
                                          <a:pt x="733998" y="1573676"/>
                                          <a:pt x="732093" y="1580661"/>
                                          <a:pt x="742253" y="1592091"/>
                                        </a:cubicBezTo>
                                        <a:cubicBezTo>
                                          <a:pt x="752413" y="1603521"/>
                                          <a:pt x="774003" y="1611776"/>
                                          <a:pt x="787973" y="1626381"/>
                                        </a:cubicBezTo>
                                        <a:cubicBezTo>
                                          <a:pt x="801943" y="1640986"/>
                                          <a:pt x="808928" y="1645431"/>
                                          <a:pt x="811468" y="1666386"/>
                                        </a:cubicBezTo>
                                        <a:cubicBezTo>
                                          <a:pt x="814008" y="1687341"/>
                                          <a:pt x="810833" y="1715916"/>
                                          <a:pt x="799403" y="1729886"/>
                                        </a:cubicBezTo>
                                        <a:cubicBezTo>
                                          <a:pt x="787973" y="1743856"/>
                                          <a:pt x="767653" y="1728616"/>
                                          <a:pt x="753683" y="1735601"/>
                                        </a:cubicBezTo>
                                        <a:cubicBezTo>
                                          <a:pt x="739713" y="1742586"/>
                                          <a:pt x="743523" y="1759731"/>
                                          <a:pt x="730823" y="1764176"/>
                                        </a:cubicBezTo>
                                        <a:cubicBezTo>
                                          <a:pt x="718123" y="1768621"/>
                                          <a:pt x="699073" y="1765446"/>
                                          <a:pt x="690818" y="1758461"/>
                                        </a:cubicBezTo>
                                        <a:cubicBezTo>
                                          <a:pt x="682563" y="1751476"/>
                                          <a:pt x="688278" y="1738141"/>
                                          <a:pt x="690818" y="1729886"/>
                                        </a:cubicBezTo>
                                        <a:cubicBezTo>
                                          <a:pt x="693358" y="1721631"/>
                                          <a:pt x="702248" y="1728616"/>
                                          <a:pt x="702248" y="1718456"/>
                                        </a:cubicBezTo>
                                        <a:cubicBezTo>
                                          <a:pt x="702248" y="1708296"/>
                                          <a:pt x="693358" y="1689246"/>
                                          <a:pt x="690818" y="1677816"/>
                                        </a:cubicBezTo>
                                        <a:cubicBezTo>
                                          <a:pt x="688278" y="1666386"/>
                                          <a:pt x="689548" y="1669561"/>
                                          <a:pt x="690818" y="1660671"/>
                                        </a:cubicBezTo>
                                        <a:cubicBezTo>
                                          <a:pt x="692088" y="1651781"/>
                                          <a:pt x="704788" y="1637811"/>
                                          <a:pt x="696533" y="1632096"/>
                                        </a:cubicBezTo>
                                        <a:cubicBezTo>
                                          <a:pt x="688278" y="1626381"/>
                                          <a:pt x="660973" y="1636541"/>
                                          <a:pt x="650813" y="1632096"/>
                                        </a:cubicBezTo>
                                        <a:cubicBezTo>
                                          <a:pt x="640653" y="1627651"/>
                                          <a:pt x="643828" y="1619396"/>
                                          <a:pt x="645098" y="1609236"/>
                                        </a:cubicBezTo>
                                        <a:cubicBezTo>
                                          <a:pt x="646368" y="1599076"/>
                                          <a:pt x="657798" y="1590821"/>
                                          <a:pt x="656528" y="1580661"/>
                                        </a:cubicBezTo>
                                        <a:cubicBezTo>
                                          <a:pt x="655258" y="1570501"/>
                                          <a:pt x="652718" y="1562246"/>
                                          <a:pt x="638748" y="1557801"/>
                                        </a:cubicBezTo>
                                        <a:cubicBezTo>
                                          <a:pt x="624778" y="1553356"/>
                                          <a:pt x="610173" y="1550816"/>
                                          <a:pt x="587313" y="1557801"/>
                                        </a:cubicBezTo>
                                        <a:cubicBezTo>
                                          <a:pt x="564453" y="1564786"/>
                                          <a:pt x="539053" y="1587646"/>
                                          <a:pt x="524448" y="1592091"/>
                                        </a:cubicBezTo>
                                        <a:cubicBezTo>
                                          <a:pt x="509843" y="1596536"/>
                                          <a:pt x="513018" y="1585106"/>
                                          <a:pt x="513018" y="1580661"/>
                                        </a:cubicBezTo>
                                        <a:cubicBezTo>
                                          <a:pt x="513018" y="1576216"/>
                                          <a:pt x="521273" y="1573676"/>
                                          <a:pt x="524448" y="1569231"/>
                                        </a:cubicBezTo>
                                        <a:cubicBezTo>
                                          <a:pt x="527623" y="1564786"/>
                                          <a:pt x="526988" y="1567326"/>
                                          <a:pt x="530163" y="1557801"/>
                                        </a:cubicBezTo>
                                        <a:cubicBezTo>
                                          <a:pt x="533338" y="1548276"/>
                                          <a:pt x="548578" y="1532401"/>
                                          <a:pt x="541593" y="1522876"/>
                                        </a:cubicBezTo>
                                        <a:cubicBezTo>
                                          <a:pt x="534608" y="1513351"/>
                                          <a:pt x="508573" y="1507001"/>
                                          <a:pt x="495873" y="1511446"/>
                                        </a:cubicBezTo>
                                        <a:cubicBezTo>
                                          <a:pt x="483173" y="1515891"/>
                                          <a:pt x="490793" y="1536846"/>
                                          <a:pt x="478093" y="1546371"/>
                                        </a:cubicBezTo>
                                        <a:cubicBezTo>
                                          <a:pt x="465393" y="1555896"/>
                                          <a:pt x="446978" y="1549546"/>
                                          <a:pt x="432373" y="1557801"/>
                                        </a:cubicBezTo>
                                        <a:cubicBezTo>
                                          <a:pt x="417768" y="1566056"/>
                                          <a:pt x="408243" y="1571771"/>
                                          <a:pt x="403798" y="1586376"/>
                                        </a:cubicBezTo>
                                        <a:cubicBezTo>
                                          <a:pt x="399353" y="1600981"/>
                                          <a:pt x="406338" y="1623841"/>
                                          <a:pt x="409513" y="1632096"/>
                                        </a:cubicBezTo>
                                        <a:cubicBezTo>
                                          <a:pt x="412688" y="1640351"/>
                                          <a:pt x="416498" y="1623206"/>
                                          <a:pt x="420943" y="1626381"/>
                                        </a:cubicBezTo>
                                        <a:cubicBezTo>
                                          <a:pt x="425388" y="1629556"/>
                                          <a:pt x="420943" y="1646701"/>
                                          <a:pt x="432373" y="1649241"/>
                                        </a:cubicBezTo>
                                        <a:cubicBezTo>
                                          <a:pt x="443803" y="1651781"/>
                                          <a:pt x="460948" y="1642256"/>
                                          <a:pt x="478093" y="1637811"/>
                                        </a:cubicBezTo>
                                        <a:cubicBezTo>
                                          <a:pt x="495238" y="1633366"/>
                                          <a:pt x="501588" y="1626381"/>
                                          <a:pt x="518733" y="1626381"/>
                                        </a:cubicBezTo>
                                        <a:cubicBezTo>
                                          <a:pt x="535878" y="1626381"/>
                                          <a:pt x="551753" y="1635271"/>
                                          <a:pt x="564453" y="1637811"/>
                                        </a:cubicBezTo>
                                        <a:cubicBezTo>
                                          <a:pt x="577153" y="1640351"/>
                                          <a:pt x="581598" y="1633366"/>
                                          <a:pt x="581598" y="1637811"/>
                                        </a:cubicBezTo>
                                        <a:cubicBezTo>
                                          <a:pt x="581598" y="1642256"/>
                                          <a:pt x="577153" y="1653686"/>
                                          <a:pt x="564453" y="1660671"/>
                                        </a:cubicBezTo>
                                        <a:cubicBezTo>
                                          <a:pt x="551753" y="1667656"/>
                                          <a:pt x="534608" y="1665116"/>
                                          <a:pt x="518733" y="1672101"/>
                                        </a:cubicBezTo>
                                        <a:cubicBezTo>
                                          <a:pt x="502858" y="1679086"/>
                                          <a:pt x="493968" y="1686071"/>
                                          <a:pt x="483808" y="1695596"/>
                                        </a:cubicBezTo>
                                        <a:cubicBezTo>
                                          <a:pt x="473648" y="1705121"/>
                                          <a:pt x="474918" y="1711471"/>
                                          <a:pt x="466663" y="1718456"/>
                                        </a:cubicBezTo>
                                        <a:cubicBezTo>
                                          <a:pt x="458408" y="1725441"/>
                                          <a:pt x="443803" y="1720996"/>
                                          <a:pt x="443803" y="1729886"/>
                                        </a:cubicBezTo>
                                        <a:cubicBezTo>
                                          <a:pt x="443803" y="1738776"/>
                                          <a:pt x="456503" y="1752746"/>
                                          <a:pt x="466663" y="1764176"/>
                                        </a:cubicBezTo>
                                        <a:cubicBezTo>
                                          <a:pt x="476823" y="1775606"/>
                                          <a:pt x="490158" y="1775606"/>
                                          <a:pt x="495873" y="1787036"/>
                                        </a:cubicBezTo>
                                        <a:cubicBezTo>
                                          <a:pt x="501588" y="1798466"/>
                                          <a:pt x="490158" y="1808626"/>
                                          <a:pt x="495873" y="1821326"/>
                                        </a:cubicBezTo>
                                        <a:cubicBezTo>
                                          <a:pt x="501588" y="1834026"/>
                                          <a:pt x="521273" y="1842916"/>
                                          <a:pt x="524448" y="1849901"/>
                                        </a:cubicBezTo>
                                        <a:cubicBezTo>
                                          <a:pt x="527623" y="1856886"/>
                                          <a:pt x="510478" y="1849266"/>
                                          <a:pt x="513018" y="1856251"/>
                                        </a:cubicBezTo>
                                        <a:cubicBezTo>
                                          <a:pt x="515558" y="1863236"/>
                                          <a:pt x="539053" y="1875936"/>
                                          <a:pt x="535878" y="1884826"/>
                                        </a:cubicBezTo>
                                        <a:cubicBezTo>
                                          <a:pt x="532703" y="1893716"/>
                                          <a:pt x="495873" y="1897526"/>
                                          <a:pt x="495873" y="1901971"/>
                                        </a:cubicBezTo>
                                        <a:cubicBezTo>
                                          <a:pt x="495873" y="1906416"/>
                                          <a:pt x="528893" y="1901971"/>
                                          <a:pt x="535878" y="1907686"/>
                                        </a:cubicBezTo>
                                        <a:cubicBezTo>
                                          <a:pt x="542863" y="1913401"/>
                                          <a:pt x="532703" y="1917846"/>
                                          <a:pt x="530163" y="1930546"/>
                                        </a:cubicBezTo>
                                        <a:cubicBezTo>
                                          <a:pt x="527623" y="1943246"/>
                                          <a:pt x="526988" y="1956581"/>
                                          <a:pt x="524448" y="1970551"/>
                                        </a:cubicBezTo>
                                        <a:cubicBezTo>
                                          <a:pt x="521908" y="1984521"/>
                                          <a:pt x="525718" y="1987696"/>
                                          <a:pt x="518733" y="1999126"/>
                                        </a:cubicBezTo>
                                        <a:cubicBezTo>
                                          <a:pt x="511748" y="2010556"/>
                                          <a:pt x="499683" y="2018811"/>
                                          <a:pt x="490158" y="2028336"/>
                                        </a:cubicBezTo>
                                        <a:cubicBezTo>
                                          <a:pt x="480633" y="2037861"/>
                                          <a:pt x="480633" y="2036591"/>
                                          <a:pt x="472378" y="2045481"/>
                                        </a:cubicBezTo>
                                        <a:cubicBezTo>
                                          <a:pt x="464123" y="2054371"/>
                                          <a:pt x="460948" y="2063896"/>
                                          <a:pt x="449518" y="2074056"/>
                                        </a:cubicBezTo>
                                        <a:cubicBezTo>
                                          <a:pt x="438088" y="2084216"/>
                                          <a:pt x="425388" y="2088026"/>
                                          <a:pt x="415228" y="2096916"/>
                                        </a:cubicBezTo>
                                        <a:cubicBezTo>
                                          <a:pt x="405068" y="2105806"/>
                                          <a:pt x="406973" y="2116601"/>
                                          <a:pt x="398083" y="2119776"/>
                                        </a:cubicBezTo>
                                        <a:cubicBezTo>
                                          <a:pt x="389193" y="2122951"/>
                                          <a:pt x="372683" y="2112791"/>
                                          <a:pt x="369508" y="2114061"/>
                                        </a:cubicBezTo>
                                        <a:cubicBezTo>
                                          <a:pt x="366333" y="2115331"/>
                                          <a:pt x="389193" y="2116601"/>
                                          <a:pt x="380938" y="2125491"/>
                                        </a:cubicBezTo>
                                        <a:cubicBezTo>
                                          <a:pt x="372683" y="2134381"/>
                                          <a:pt x="343473" y="2148351"/>
                                          <a:pt x="329503" y="2159781"/>
                                        </a:cubicBezTo>
                                        <a:cubicBezTo>
                                          <a:pt x="315533" y="2171211"/>
                                          <a:pt x="326963" y="2178831"/>
                                          <a:pt x="311723" y="2183276"/>
                                        </a:cubicBezTo>
                                        <a:cubicBezTo>
                                          <a:pt x="296483" y="2187721"/>
                                          <a:pt x="272988" y="2180101"/>
                                          <a:pt x="254573" y="2183276"/>
                                        </a:cubicBezTo>
                                        <a:cubicBezTo>
                                          <a:pt x="236158" y="2186451"/>
                                          <a:pt x="234888" y="2194706"/>
                                          <a:pt x="220283" y="2200421"/>
                                        </a:cubicBezTo>
                                        <a:cubicBezTo>
                                          <a:pt x="205678" y="2206136"/>
                                          <a:pt x="197423" y="2206136"/>
                                          <a:pt x="180278" y="2211851"/>
                                        </a:cubicBezTo>
                                        <a:cubicBezTo>
                                          <a:pt x="163133" y="2217566"/>
                                          <a:pt x="139638" y="2220741"/>
                                          <a:pt x="133923" y="2228996"/>
                                        </a:cubicBezTo>
                                        <a:cubicBezTo>
                                          <a:pt x="128208" y="2237251"/>
                                          <a:pt x="152338" y="2247411"/>
                                          <a:pt x="151068" y="2251856"/>
                                        </a:cubicBezTo>
                                        <a:cubicBezTo>
                                          <a:pt x="149798" y="2256301"/>
                                          <a:pt x="136463" y="2256301"/>
                                          <a:pt x="128208" y="2251856"/>
                                        </a:cubicBezTo>
                                        <a:cubicBezTo>
                                          <a:pt x="119953" y="2247411"/>
                                          <a:pt x="123763" y="2234711"/>
                                          <a:pt x="111063" y="2228996"/>
                                        </a:cubicBezTo>
                                        <a:cubicBezTo>
                                          <a:pt x="98363" y="2223281"/>
                                          <a:pt x="83758" y="2220741"/>
                                          <a:pt x="65343" y="2223281"/>
                                        </a:cubicBezTo>
                                        <a:cubicBezTo>
                                          <a:pt x="46928" y="2225821"/>
                                          <a:pt x="32323" y="2232171"/>
                                          <a:pt x="19623" y="2240426"/>
                                        </a:cubicBezTo>
                                        <a:cubicBezTo>
                                          <a:pt x="6923" y="2248681"/>
                                          <a:pt x="5653" y="2253126"/>
                                          <a:pt x="1843" y="2263286"/>
                                        </a:cubicBezTo>
                                        <a:cubicBezTo>
                                          <a:pt x="-1967" y="2273446"/>
                                          <a:pt x="1208" y="2286781"/>
                                          <a:pt x="1843" y="2291861"/>
                                        </a:cubicBezTo>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6" name="任意多边形 415"/>
                                  <p:cNvSpPr/>
                                  <p:nvPr/>
                                </p:nvSpPr>
                                <p:spPr>
                                  <a:xfrm>
                                    <a:off x="11480" y="4228"/>
                                    <a:ext cx="3291" cy="1501"/>
                                  </a:xfrm>
                                  <a:custGeom>
                                    <a:avLst/>
                                    <a:gdLst>
                                      <a:gd name="connisteX0" fmla="*/ 0 w 2089806"/>
                                      <a:gd name="connsiteY0" fmla="*/ 0 h 952989"/>
                                      <a:gd name="connisteX1" fmla="*/ 54610 w 2089806"/>
                                      <a:gd name="connsiteY1" fmla="*/ 6985 h 952989"/>
                                      <a:gd name="connisteX2" fmla="*/ 72390 w 2089806"/>
                                      <a:gd name="connsiteY2" fmla="*/ 6985 h 952989"/>
                                      <a:gd name="connisteX3" fmla="*/ 83185 w 2089806"/>
                                      <a:gd name="connsiteY3" fmla="*/ 21590 h 952989"/>
                                      <a:gd name="connisteX4" fmla="*/ 108585 w 2089806"/>
                                      <a:gd name="connsiteY4" fmla="*/ 36195 h 952989"/>
                                      <a:gd name="connisteX5" fmla="*/ 123190 w 2089806"/>
                                      <a:gd name="connsiteY5" fmla="*/ 53975 h 952989"/>
                                      <a:gd name="connisteX6" fmla="*/ 137160 w 2089806"/>
                                      <a:gd name="connsiteY6" fmla="*/ 79375 h 952989"/>
                                      <a:gd name="connisteX7" fmla="*/ 169545 w 2089806"/>
                                      <a:gd name="connsiteY7" fmla="*/ 93980 h 952989"/>
                                      <a:gd name="connisteX8" fmla="*/ 220345 w 2089806"/>
                                      <a:gd name="connsiteY8" fmla="*/ 118745 h 952989"/>
                                      <a:gd name="connisteX9" fmla="*/ 259715 w 2089806"/>
                                      <a:gd name="connsiteY9" fmla="*/ 115570 h 952989"/>
                                      <a:gd name="connisteX10" fmla="*/ 285115 w 2089806"/>
                                      <a:gd name="connsiteY10" fmla="*/ 122555 h 952989"/>
                                      <a:gd name="connisteX11" fmla="*/ 317500 w 2089806"/>
                                      <a:gd name="connsiteY11" fmla="*/ 144145 h 952989"/>
                                      <a:gd name="connisteX12" fmla="*/ 346710 w 2089806"/>
                                      <a:gd name="connsiteY12" fmla="*/ 154940 h 952989"/>
                                      <a:gd name="connisteX13" fmla="*/ 368300 w 2089806"/>
                                      <a:gd name="connsiteY13" fmla="*/ 154940 h 952989"/>
                                      <a:gd name="connisteX14" fmla="*/ 396875 w 2089806"/>
                                      <a:gd name="connsiteY14" fmla="*/ 173355 h 952989"/>
                                      <a:gd name="connisteX15" fmla="*/ 494665 w 2089806"/>
                                      <a:gd name="connsiteY15" fmla="*/ 173355 h 952989"/>
                                      <a:gd name="connisteX16" fmla="*/ 512445 w 2089806"/>
                                      <a:gd name="connsiteY16" fmla="*/ 165735 h 952989"/>
                                      <a:gd name="connisteX17" fmla="*/ 559435 w 2089806"/>
                                      <a:gd name="connsiteY17" fmla="*/ 173355 h 952989"/>
                                      <a:gd name="connisteX18" fmla="*/ 588010 w 2089806"/>
                                      <a:gd name="connsiteY18" fmla="*/ 176530 h 952989"/>
                                      <a:gd name="connisteX19" fmla="*/ 631825 w 2089806"/>
                                      <a:gd name="connsiteY19" fmla="*/ 184150 h 952989"/>
                                      <a:gd name="connisteX20" fmla="*/ 635000 w 2089806"/>
                                      <a:gd name="connsiteY20" fmla="*/ 198120 h 952989"/>
                                      <a:gd name="connisteX21" fmla="*/ 656590 w 2089806"/>
                                      <a:gd name="connsiteY21" fmla="*/ 208915 h 952989"/>
                                      <a:gd name="connisteX22" fmla="*/ 685800 w 2089806"/>
                                      <a:gd name="connsiteY22" fmla="*/ 223520 h 952989"/>
                                      <a:gd name="connisteX23" fmla="*/ 707390 w 2089806"/>
                                      <a:gd name="connsiteY23" fmla="*/ 238125 h 952989"/>
                                      <a:gd name="connisteX24" fmla="*/ 703580 w 2089806"/>
                                      <a:gd name="connsiteY24" fmla="*/ 263525 h 952989"/>
                                      <a:gd name="connisteX25" fmla="*/ 700405 w 2089806"/>
                                      <a:gd name="connsiteY25" fmla="*/ 270510 h 952989"/>
                                      <a:gd name="connisteX26" fmla="*/ 746760 w 2089806"/>
                                      <a:gd name="connsiteY26" fmla="*/ 306705 h 952989"/>
                                      <a:gd name="connisteX27" fmla="*/ 775970 w 2089806"/>
                                      <a:gd name="connsiteY27" fmla="*/ 295910 h 952989"/>
                                      <a:gd name="connisteX28" fmla="*/ 782955 w 2089806"/>
                                      <a:gd name="connsiteY28" fmla="*/ 274320 h 952989"/>
                                      <a:gd name="connisteX29" fmla="*/ 812165 w 2089806"/>
                                      <a:gd name="connsiteY29" fmla="*/ 259715 h 952989"/>
                                      <a:gd name="connisteX30" fmla="*/ 801370 w 2089806"/>
                                      <a:gd name="connsiteY30" fmla="*/ 288290 h 952989"/>
                                      <a:gd name="connisteX31" fmla="*/ 815340 w 2089806"/>
                                      <a:gd name="connsiteY31" fmla="*/ 310515 h 952989"/>
                                      <a:gd name="connisteX32" fmla="*/ 826135 w 2089806"/>
                                      <a:gd name="connsiteY32" fmla="*/ 339090 h 952989"/>
                                      <a:gd name="connisteX33" fmla="*/ 837565 w 2089806"/>
                                      <a:gd name="connsiteY33" fmla="*/ 360680 h 952989"/>
                                      <a:gd name="connisteX34" fmla="*/ 822960 w 2089806"/>
                                      <a:gd name="connsiteY34" fmla="*/ 378460 h 952989"/>
                                      <a:gd name="connisteX35" fmla="*/ 826135 w 2089806"/>
                                      <a:gd name="connsiteY35" fmla="*/ 425450 h 952989"/>
                                      <a:gd name="connisteX36" fmla="*/ 837565 w 2089806"/>
                                      <a:gd name="connsiteY36" fmla="*/ 465455 h 952989"/>
                                      <a:gd name="connisteX37" fmla="*/ 844550 w 2089806"/>
                                      <a:gd name="connsiteY37" fmla="*/ 494030 h 952989"/>
                                      <a:gd name="connisteX38" fmla="*/ 862330 w 2089806"/>
                                      <a:gd name="connsiteY38" fmla="*/ 526415 h 952989"/>
                                      <a:gd name="connisteX39" fmla="*/ 869950 w 2089806"/>
                                      <a:gd name="connsiteY39" fmla="*/ 573405 h 952989"/>
                                      <a:gd name="connisteX40" fmla="*/ 894715 w 2089806"/>
                                      <a:gd name="connsiteY40" fmla="*/ 609600 h 952989"/>
                                      <a:gd name="connisteX41" fmla="*/ 923925 w 2089806"/>
                                      <a:gd name="connsiteY41" fmla="*/ 663575 h 952989"/>
                                      <a:gd name="connisteX42" fmla="*/ 960120 w 2089806"/>
                                      <a:gd name="connsiteY42" fmla="*/ 703580 h 952989"/>
                                      <a:gd name="connisteX43" fmla="*/ 988695 w 2089806"/>
                                      <a:gd name="connsiteY43" fmla="*/ 707390 h 952989"/>
                                      <a:gd name="connisteX44" fmla="*/ 1028700 w 2089806"/>
                                      <a:gd name="connsiteY44" fmla="*/ 685165 h 952989"/>
                                      <a:gd name="connisteX45" fmla="*/ 1057275 w 2089806"/>
                                      <a:gd name="connsiteY45" fmla="*/ 649605 h 952989"/>
                                      <a:gd name="connisteX46" fmla="*/ 1078865 w 2089806"/>
                                      <a:gd name="connsiteY46" fmla="*/ 598805 h 952989"/>
                                      <a:gd name="connisteX47" fmla="*/ 1086485 w 2089806"/>
                                      <a:gd name="connsiteY47" fmla="*/ 548640 h 952989"/>
                                      <a:gd name="connisteX48" fmla="*/ 1086485 w 2089806"/>
                                      <a:gd name="connsiteY48" fmla="*/ 490855 h 952989"/>
                                      <a:gd name="connisteX49" fmla="*/ 1129665 w 2089806"/>
                                      <a:gd name="connsiteY49" fmla="*/ 461645 h 952989"/>
                                      <a:gd name="connisteX50" fmla="*/ 1162050 w 2089806"/>
                                      <a:gd name="connsiteY50" fmla="*/ 418465 h 952989"/>
                                      <a:gd name="connisteX51" fmla="*/ 1198245 w 2089806"/>
                                      <a:gd name="connsiteY51" fmla="*/ 407670 h 952989"/>
                                      <a:gd name="connisteX52" fmla="*/ 1205230 w 2089806"/>
                                      <a:gd name="connsiteY52" fmla="*/ 364490 h 952989"/>
                                      <a:gd name="connisteX53" fmla="*/ 1234440 w 2089806"/>
                                      <a:gd name="connsiteY53" fmla="*/ 360680 h 952989"/>
                                      <a:gd name="connisteX54" fmla="*/ 1256030 w 2089806"/>
                                      <a:gd name="connsiteY54" fmla="*/ 349885 h 952989"/>
                                      <a:gd name="connisteX55" fmla="*/ 1288415 w 2089806"/>
                                      <a:gd name="connsiteY55" fmla="*/ 346075 h 952989"/>
                                      <a:gd name="connisteX56" fmla="*/ 1288415 w 2089806"/>
                                      <a:gd name="connsiteY56" fmla="*/ 324485 h 952989"/>
                                      <a:gd name="connisteX57" fmla="*/ 1306195 w 2089806"/>
                                      <a:gd name="connsiteY57" fmla="*/ 306705 h 952989"/>
                                      <a:gd name="connisteX58" fmla="*/ 1306195 w 2089806"/>
                                      <a:gd name="connsiteY58" fmla="*/ 285115 h 952989"/>
                                      <a:gd name="connisteX59" fmla="*/ 1363980 w 2089806"/>
                                      <a:gd name="connsiteY59" fmla="*/ 295910 h 952989"/>
                                      <a:gd name="connisteX60" fmla="*/ 1403985 w 2089806"/>
                                      <a:gd name="connsiteY60" fmla="*/ 285115 h 952989"/>
                                      <a:gd name="connisteX61" fmla="*/ 1447165 w 2089806"/>
                                      <a:gd name="connsiteY61" fmla="*/ 270510 h 952989"/>
                                      <a:gd name="connisteX62" fmla="*/ 1475740 w 2089806"/>
                                      <a:gd name="connsiteY62" fmla="*/ 274320 h 952989"/>
                                      <a:gd name="connisteX63" fmla="*/ 1479550 w 2089806"/>
                                      <a:gd name="connsiteY63" fmla="*/ 306705 h 952989"/>
                                      <a:gd name="connisteX64" fmla="*/ 1522730 w 2089806"/>
                                      <a:gd name="connsiteY64" fmla="*/ 335280 h 952989"/>
                                      <a:gd name="connisteX65" fmla="*/ 1526540 w 2089806"/>
                                      <a:gd name="connsiteY65" fmla="*/ 360680 h 952989"/>
                                      <a:gd name="connisteX66" fmla="*/ 1548130 w 2089806"/>
                                      <a:gd name="connsiteY66" fmla="*/ 382270 h 952989"/>
                                      <a:gd name="connisteX67" fmla="*/ 1558925 w 2089806"/>
                                      <a:gd name="connsiteY67" fmla="*/ 411480 h 952989"/>
                                      <a:gd name="connisteX68" fmla="*/ 1576705 w 2089806"/>
                                      <a:gd name="connsiteY68" fmla="*/ 425450 h 952989"/>
                                      <a:gd name="connisteX69" fmla="*/ 1576705 w 2089806"/>
                                      <a:gd name="connsiteY69" fmla="*/ 461645 h 952989"/>
                                      <a:gd name="connisteX70" fmla="*/ 1573530 w 2089806"/>
                                      <a:gd name="connsiteY70" fmla="*/ 497840 h 952989"/>
                                      <a:gd name="connisteX71" fmla="*/ 1595120 w 2089806"/>
                                      <a:gd name="connsiteY71" fmla="*/ 504825 h 952989"/>
                                      <a:gd name="connisteX72" fmla="*/ 1616710 w 2089806"/>
                                      <a:gd name="connsiteY72" fmla="*/ 487045 h 952989"/>
                                      <a:gd name="connisteX73" fmla="*/ 1638300 w 2089806"/>
                                      <a:gd name="connsiteY73" fmla="*/ 469265 h 952989"/>
                                      <a:gd name="connisteX74" fmla="*/ 1652905 w 2089806"/>
                                      <a:gd name="connsiteY74" fmla="*/ 450850 h 952989"/>
                                      <a:gd name="connisteX75" fmla="*/ 1670685 w 2089806"/>
                                      <a:gd name="connsiteY75" fmla="*/ 454660 h 952989"/>
                                      <a:gd name="connisteX76" fmla="*/ 1674495 w 2089806"/>
                                      <a:gd name="connsiteY76" fmla="*/ 487045 h 952989"/>
                                      <a:gd name="connisteX77" fmla="*/ 1677670 w 2089806"/>
                                      <a:gd name="connsiteY77" fmla="*/ 526415 h 952989"/>
                                      <a:gd name="connisteX78" fmla="*/ 1710690 w 2089806"/>
                                      <a:gd name="connsiteY78" fmla="*/ 548640 h 952989"/>
                                      <a:gd name="connisteX79" fmla="*/ 1717675 w 2089806"/>
                                      <a:gd name="connsiteY79" fmla="*/ 573405 h 952989"/>
                                      <a:gd name="connisteX80" fmla="*/ 1735455 w 2089806"/>
                                      <a:gd name="connsiteY80" fmla="*/ 674370 h 952989"/>
                                      <a:gd name="connisteX81" fmla="*/ 1739265 w 2089806"/>
                                      <a:gd name="connsiteY81" fmla="*/ 750570 h 952989"/>
                                      <a:gd name="connisteX82" fmla="*/ 1750060 w 2089806"/>
                                      <a:gd name="connsiteY82" fmla="*/ 811530 h 952989"/>
                                      <a:gd name="connisteX83" fmla="*/ 1811655 w 2089806"/>
                                      <a:gd name="connsiteY83" fmla="*/ 883920 h 952989"/>
                                      <a:gd name="connisteX84" fmla="*/ 1858010 w 2089806"/>
                                      <a:gd name="connsiteY84" fmla="*/ 916305 h 952989"/>
                                      <a:gd name="connisteX85" fmla="*/ 1880235 w 2089806"/>
                                      <a:gd name="connsiteY85" fmla="*/ 948690 h 952989"/>
                                      <a:gd name="connisteX86" fmla="*/ 1901825 w 2089806"/>
                                      <a:gd name="connsiteY86" fmla="*/ 948690 h 952989"/>
                                      <a:gd name="connisteX87" fmla="*/ 1894205 w 2089806"/>
                                      <a:gd name="connsiteY87" fmla="*/ 923290 h 952989"/>
                                      <a:gd name="connisteX88" fmla="*/ 1883410 w 2089806"/>
                                      <a:gd name="connsiteY88" fmla="*/ 876935 h 952989"/>
                                      <a:gd name="connisteX89" fmla="*/ 1858010 w 2089806"/>
                                      <a:gd name="connsiteY89" fmla="*/ 829945 h 952989"/>
                                      <a:gd name="connisteX90" fmla="*/ 1807845 w 2089806"/>
                                      <a:gd name="connsiteY90" fmla="*/ 782955 h 952989"/>
                                      <a:gd name="connisteX91" fmla="*/ 1786255 w 2089806"/>
                                      <a:gd name="connsiteY91" fmla="*/ 750570 h 952989"/>
                                      <a:gd name="connisteX92" fmla="*/ 1771650 w 2089806"/>
                                      <a:gd name="connsiteY92" fmla="*/ 707390 h 952989"/>
                                      <a:gd name="connisteX93" fmla="*/ 1764665 w 2089806"/>
                                      <a:gd name="connsiteY93" fmla="*/ 652780 h 952989"/>
                                      <a:gd name="connisteX94" fmla="*/ 1775460 w 2089806"/>
                                      <a:gd name="connsiteY94" fmla="*/ 628015 h 952989"/>
                                      <a:gd name="connisteX95" fmla="*/ 1778635 w 2089806"/>
                                      <a:gd name="connsiteY95" fmla="*/ 602615 h 952989"/>
                                      <a:gd name="connisteX96" fmla="*/ 1775460 w 2089806"/>
                                      <a:gd name="connsiteY96" fmla="*/ 588010 h 952989"/>
                                      <a:gd name="connisteX97" fmla="*/ 1786255 w 2089806"/>
                                      <a:gd name="connsiteY97" fmla="*/ 559435 h 952989"/>
                                      <a:gd name="connisteX98" fmla="*/ 1807845 w 2089806"/>
                                      <a:gd name="connsiteY98" fmla="*/ 573405 h 952989"/>
                                      <a:gd name="connisteX99" fmla="*/ 1833245 w 2089806"/>
                                      <a:gd name="connsiteY99" fmla="*/ 594995 h 952989"/>
                                      <a:gd name="connisteX100" fmla="*/ 1851025 w 2089806"/>
                                      <a:gd name="connsiteY100" fmla="*/ 591820 h 952989"/>
                                      <a:gd name="connisteX101" fmla="*/ 1844040 w 2089806"/>
                                      <a:gd name="connsiteY101" fmla="*/ 602615 h 952989"/>
                                      <a:gd name="connisteX102" fmla="*/ 1872615 w 2089806"/>
                                      <a:gd name="connsiteY102" fmla="*/ 624205 h 952989"/>
                                      <a:gd name="connisteX103" fmla="*/ 1887220 w 2089806"/>
                                      <a:gd name="connsiteY103" fmla="*/ 645795 h 952989"/>
                                      <a:gd name="connisteX104" fmla="*/ 1894205 w 2089806"/>
                                      <a:gd name="connsiteY104" fmla="*/ 660400 h 952989"/>
                                      <a:gd name="connisteX105" fmla="*/ 1912620 w 2089806"/>
                                      <a:gd name="connsiteY105" fmla="*/ 660400 h 952989"/>
                                      <a:gd name="connisteX106" fmla="*/ 1919605 w 2089806"/>
                                      <a:gd name="connsiteY106" fmla="*/ 667385 h 952989"/>
                                      <a:gd name="connisteX107" fmla="*/ 1919605 w 2089806"/>
                                      <a:gd name="connsiteY107" fmla="*/ 685165 h 952989"/>
                                      <a:gd name="connisteX108" fmla="*/ 1919605 w 2089806"/>
                                      <a:gd name="connsiteY108" fmla="*/ 707390 h 952989"/>
                                      <a:gd name="connisteX109" fmla="*/ 1934210 w 2089806"/>
                                      <a:gd name="connsiteY109" fmla="*/ 710565 h 952989"/>
                                      <a:gd name="connisteX110" fmla="*/ 1959610 w 2089806"/>
                                      <a:gd name="connsiteY110" fmla="*/ 710565 h 952989"/>
                                      <a:gd name="connisteX111" fmla="*/ 1984375 w 2089806"/>
                                      <a:gd name="connsiteY111" fmla="*/ 681990 h 952989"/>
                                      <a:gd name="connisteX112" fmla="*/ 1991995 w 2089806"/>
                                      <a:gd name="connsiteY112" fmla="*/ 656590 h 952989"/>
                                      <a:gd name="connisteX113" fmla="*/ 2020570 w 2089806"/>
                                      <a:gd name="connsiteY113" fmla="*/ 663575 h 952989"/>
                                      <a:gd name="connisteX114" fmla="*/ 2049780 w 2089806"/>
                                      <a:gd name="connsiteY114" fmla="*/ 635000 h 952989"/>
                                      <a:gd name="connisteX115" fmla="*/ 2074545 w 2089806"/>
                                      <a:gd name="connsiteY115" fmla="*/ 620395 h 952989"/>
                                      <a:gd name="connisteX116" fmla="*/ 2085340 w 2089806"/>
                                      <a:gd name="connsiteY116" fmla="*/ 581025 h 952989"/>
                                      <a:gd name="connisteX117" fmla="*/ 2089150 w 2089806"/>
                                      <a:gd name="connsiteY117" fmla="*/ 541020 h 952989"/>
                                      <a:gd name="connisteX118" fmla="*/ 2074545 w 2089806"/>
                                      <a:gd name="connsiteY118" fmla="*/ 501650 h 952989"/>
                                      <a:gd name="connisteX119" fmla="*/ 2045970 w 2089806"/>
                                      <a:gd name="connsiteY119" fmla="*/ 472440 h 952989"/>
                                      <a:gd name="connisteX120" fmla="*/ 2013585 w 2089806"/>
                                      <a:gd name="connsiteY120" fmla="*/ 440055 h 952989"/>
                                      <a:gd name="connisteX121" fmla="*/ 1984375 w 2089806"/>
                                      <a:gd name="connsiteY121" fmla="*/ 400685 h 952989"/>
                                      <a:gd name="connisteX122" fmla="*/ 1962785 w 2089806"/>
                                      <a:gd name="connsiteY122" fmla="*/ 389890 h 952989"/>
                                      <a:gd name="connisteX123" fmla="*/ 1966595 w 2089806"/>
                                      <a:gd name="connsiteY123" fmla="*/ 367665 h 952989"/>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 ang="0">
                                        <a:pos x="connisteX56" y="connsiteY56"/>
                                      </a:cxn>
                                      <a:cxn ang="0">
                                        <a:pos x="connisteX57" y="connsiteY57"/>
                                      </a:cxn>
                                      <a:cxn ang="0">
                                        <a:pos x="connisteX58" y="connsiteY58"/>
                                      </a:cxn>
                                      <a:cxn ang="0">
                                        <a:pos x="connisteX59" y="connsiteY59"/>
                                      </a:cxn>
                                      <a:cxn ang="0">
                                        <a:pos x="connisteX60" y="connsiteY60"/>
                                      </a:cxn>
                                      <a:cxn ang="0">
                                        <a:pos x="connisteX61" y="connsiteY61"/>
                                      </a:cxn>
                                      <a:cxn ang="0">
                                        <a:pos x="connisteX62" y="connsiteY62"/>
                                      </a:cxn>
                                      <a:cxn ang="0">
                                        <a:pos x="connisteX63" y="connsiteY63"/>
                                      </a:cxn>
                                      <a:cxn ang="0">
                                        <a:pos x="connisteX64" y="connsiteY64"/>
                                      </a:cxn>
                                      <a:cxn ang="0">
                                        <a:pos x="connisteX65" y="connsiteY65"/>
                                      </a:cxn>
                                      <a:cxn ang="0">
                                        <a:pos x="connisteX66" y="connsiteY66"/>
                                      </a:cxn>
                                      <a:cxn ang="0">
                                        <a:pos x="connisteX67" y="connsiteY67"/>
                                      </a:cxn>
                                      <a:cxn ang="0">
                                        <a:pos x="connisteX68" y="connsiteY68"/>
                                      </a:cxn>
                                      <a:cxn ang="0">
                                        <a:pos x="connisteX69" y="connsiteY69"/>
                                      </a:cxn>
                                      <a:cxn ang="0">
                                        <a:pos x="connisteX70" y="connsiteY70"/>
                                      </a:cxn>
                                      <a:cxn ang="0">
                                        <a:pos x="connisteX71" y="connsiteY71"/>
                                      </a:cxn>
                                      <a:cxn ang="0">
                                        <a:pos x="connisteX72" y="connsiteY72"/>
                                      </a:cxn>
                                      <a:cxn ang="0">
                                        <a:pos x="connisteX73" y="connsiteY73"/>
                                      </a:cxn>
                                      <a:cxn ang="0">
                                        <a:pos x="connisteX74" y="connsiteY74"/>
                                      </a:cxn>
                                      <a:cxn ang="0">
                                        <a:pos x="connisteX75" y="connsiteY75"/>
                                      </a:cxn>
                                      <a:cxn ang="0">
                                        <a:pos x="connisteX76" y="connsiteY76"/>
                                      </a:cxn>
                                      <a:cxn ang="0">
                                        <a:pos x="connisteX77" y="connsiteY77"/>
                                      </a:cxn>
                                      <a:cxn ang="0">
                                        <a:pos x="connisteX78" y="connsiteY78"/>
                                      </a:cxn>
                                      <a:cxn ang="0">
                                        <a:pos x="connisteX79" y="connsiteY79"/>
                                      </a:cxn>
                                      <a:cxn ang="0">
                                        <a:pos x="connisteX80" y="connsiteY80"/>
                                      </a:cxn>
                                      <a:cxn ang="0">
                                        <a:pos x="connisteX81" y="connsiteY81"/>
                                      </a:cxn>
                                      <a:cxn ang="0">
                                        <a:pos x="connisteX82" y="connsiteY82"/>
                                      </a:cxn>
                                      <a:cxn ang="0">
                                        <a:pos x="connisteX83" y="connsiteY83"/>
                                      </a:cxn>
                                      <a:cxn ang="0">
                                        <a:pos x="connisteX84" y="connsiteY84"/>
                                      </a:cxn>
                                      <a:cxn ang="0">
                                        <a:pos x="connisteX85" y="connsiteY85"/>
                                      </a:cxn>
                                      <a:cxn ang="0">
                                        <a:pos x="connisteX86" y="connsiteY86"/>
                                      </a:cxn>
                                      <a:cxn ang="0">
                                        <a:pos x="connisteX87" y="connsiteY87"/>
                                      </a:cxn>
                                      <a:cxn ang="0">
                                        <a:pos x="connisteX88" y="connsiteY88"/>
                                      </a:cxn>
                                      <a:cxn ang="0">
                                        <a:pos x="connisteX89" y="connsiteY89"/>
                                      </a:cxn>
                                      <a:cxn ang="0">
                                        <a:pos x="connisteX90" y="connsiteY90"/>
                                      </a:cxn>
                                      <a:cxn ang="0">
                                        <a:pos x="connisteX91" y="connsiteY91"/>
                                      </a:cxn>
                                      <a:cxn ang="0">
                                        <a:pos x="connisteX92" y="connsiteY92"/>
                                      </a:cxn>
                                      <a:cxn ang="0">
                                        <a:pos x="connisteX93" y="connsiteY93"/>
                                      </a:cxn>
                                      <a:cxn ang="0">
                                        <a:pos x="connisteX94" y="connsiteY94"/>
                                      </a:cxn>
                                      <a:cxn ang="0">
                                        <a:pos x="connisteX95" y="connsiteY95"/>
                                      </a:cxn>
                                      <a:cxn ang="0">
                                        <a:pos x="connisteX96" y="connsiteY96"/>
                                      </a:cxn>
                                      <a:cxn ang="0">
                                        <a:pos x="connisteX97" y="connsiteY97"/>
                                      </a:cxn>
                                      <a:cxn ang="0">
                                        <a:pos x="connisteX98" y="connsiteY98"/>
                                      </a:cxn>
                                      <a:cxn ang="0">
                                        <a:pos x="connisteX99" y="connsiteY99"/>
                                      </a:cxn>
                                      <a:cxn ang="0">
                                        <a:pos x="connisteX100" y="connsiteY100"/>
                                      </a:cxn>
                                      <a:cxn ang="0">
                                        <a:pos x="connisteX101" y="connsiteY101"/>
                                      </a:cxn>
                                      <a:cxn ang="0">
                                        <a:pos x="connisteX102" y="connsiteY102"/>
                                      </a:cxn>
                                      <a:cxn ang="0">
                                        <a:pos x="connisteX103" y="connsiteY103"/>
                                      </a:cxn>
                                      <a:cxn ang="0">
                                        <a:pos x="connisteX104" y="connsiteY104"/>
                                      </a:cxn>
                                      <a:cxn ang="0">
                                        <a:pos x="connisteX105" y="connsiteY105"/>
                                      </a:cxn>
                                      <a:cxn ang="0">
                                        <a:pos x="connisteX106" y="connsiteY106"/>
                                      </a:cxn>
                                      <a:cxn ang="0">
                                        <a:pos x="connisteX107" y="connsiteY107"/>
                                      </a:cxn>
                                      <a:cxn ang="0">
                                        <a:pos x="connisteX108" y="connsiteY108"/>
                                      </a:cxn>
                                      <a:cxn ang="0">
                                        <a:pos x="connisteX109" y="connsiteY109"/>
                                      </a:cxn>
                                      <a:cxn ang="0">
                                        <a:pos x="connisteX110" y="connsiteY110"/>
                                      </a:cxn>
                                      <a:cxn ang="0">
                                        <a:pos x="connisteX111" y="connsiteY111"/>
                                      </a:cxn>
                                      <a:cxn ang="0">
                                        <a:pos x="connisteX112" y="connsiteY112"/>
                                      </a:cxn>
                                      <a:cxn ang="0">
                                        <a:pos x="connisteX113" y="connsiteY113"/>
                                      </a:cxn>
                                      <a:cxn ang="0">
                                        <a:pos x="connisteX114" y="connsiteY114"/>
                                      </a:cxn>
                                      <a:cxn ang="0">
                                        <a:pos x="connisteX115" y="connsiteY115"/>
                                      </a:cxn>
                                      <a:cxn ang="0">
                                        <a:pos x="connisteX116" y="connsiteY116"/>
                                      </a:cxn>
                                      <a:cxn ang="0">
                                        <a:pos x="connisteX117" y="connsiteY117"/>
                                      </a:cxn>
                                      <a:cxn ang="0">
                                        <a:pos x="connisteX118" y="connsiteY118"/>
                                      </a:cxn>
                                      <a:cxn ang="0">
                                        <a:pos x="connisteX119" y="connsiteY119"/>
                                      </a:cxn>
                                      <a:cxn ang="0">
                                        <a:pos x="connisteX120" y="connsiteY120"/>
                                      </a:cxn>
                                      <a:cxn ang="0">
                                        <a:pos x="connisteX121" y="connsiteY121"/>
                                      </a:cxn>
                                      <a:cxn ang="0">
                                        <a:pos x="connisteX122" y="connsiteY122"/>
                                      </a:cxn>
                                      <a:cxn ang="0">
                                        <a:pos x="connisteX123" y="connsiteY123"/>
                                      </a:cxn>
                                    </a:cxnLst>
                                    <a:rect l="l" t="t" r="r" b="b"/>
                                    <a:pathLst>
                                      <a:path w="2089806" h="952989">
                                        <a:moveTo>
                                          <a:pt x="0" y="0"/>
                                        </a:moveTo>
                                        <a:cubicBezTo>
                                          <a:pt x="10795" y="1270"/>
                                          <a:pt x="40005" y="5715"/>
                                          <a:pt x="54610" y="6985"/>
                                        </a:cubicBezTo>
                                        <a:cubicBezTo>
                                          <a:pt x="69215" y="8255"/>
                                          <a:pt x="66675" y="3810"/>
                                          <a:pt x="72390" y="6985"/>
                                        </a:cubicBezTo>
                                        <a:cubicBezTo>
                                          <a:pt x="78105" y="10160"/>
                                          <a:pt x="76200" y="15875"/>
                                          <a:pt x="83185" y="21590"/>
                                        </a:cubicBezTo>
                                        <a:cubicBezTo>
                                          <a:pt x="90170" y="27305"/>
                                          <a:pt x="100330" y="29845"/>
                                          <a:pt x="108585" y="36195"/>
                                        </a:cubicBezTo>
                                        <a:cubicBezTo>
                                          <a:pt x="116840" y="42545"/>
                                          <a:pt x="117475" y="45085"/>
                                          <a:pt x="123190" y="53975"/>
                                        </a:cubicBezTo>
                                        <a:cubicBezTo>
                                          <a:pt x="128905" y="62865"/>
                                          <a:pt x="127635" y="71120"/>
                                          <a:pt x="137160" y="79375"/>
                                        </a:cubicBezTo>
                                        <a:cubicBezTo>
                                          <a:pt x="146685" y="87630"/>
                                          <a:pt x="153035" y="86360"/>
                                          <a:pt x="169545" y="93980"/>
                                        </a:cubicBezTo>
                                        <a:cubicBezTo>
                                          <a:pt x="186055" y="101600"/>
                                          <a:pt x="202565" y="114300"/>
                                          <a:pt x="220345" y="118745"/>
                                        </a:cubicBezTo>
                                        <a:cubicBezTo>
                                          <a:pt x="238125" y="123190"/>
                                          <a:pt x="247015" y="114935"/>
                                          <a:pt x="259715" y="115570"/>
                                        </a:cubicBezTo>
                                        <a:cubicBezTo>
                                          <a:pt x="272415" y="116205"/>
                                          <a:pt x="273685" y="116840"/>
                                          <a:pt x="285115" y="122555"/>
                                        </a:cubicBezTo>
                                        <a:cubicBezTo>
                                          <a:pt x="296545" y="128270"/>
                                          <a:pt x="305435" y="137795"/>
                                          <a:pt x="317500" y="144145"/>
                                        </a:cubicBezTo>
                                        <a:cubicBezTo>
                                          <a:pt x="329565" y="150495"/>
                                          <a:pt x="336550" y="153035"/>
                                          <a:pt x="346710" y="154940"/>
                                        </a:cubicBezTo>
                                        <a:cubicBezTo>
                                          <a:pt x="356870" y="156845"/>
                                          <a:pt x="358140" y="151130"/>
                                          <a:pt x="368300" y="154940"/>
                                        </a:cubicBezTo>
                                        <a:cubicBezTo>
                                          <a:pt x="378460" y="158750"/>
                                          <a:pt x="371475" y="169545"/>
                                          <a:pt x="396875" y="173355"/>
                                        </a:cubicBezTo>
                                        <a:cubicBezTo>
                                          <a:pt x="422275" y="177165"/>
                                          <a:pt x="471805" y="174625"/>
                                          <a:pt x="494665" y="173355"/>
                                        </a:cubicBezTo>
                                        <a:cubicBezTo>
                                          <a:pt x="517525" y="172085"/>
                                          <a:pt x="499745" y="165735"/>
                                          <a:pt x="512445" y="165735"/>
                                        </a:cubicBezTo>
                                        <a:cubicBezTo>
                                          <a:pt x="525145" y="165735"/>
                                          <a:pt x="544195" y="171450"/>
                                          <a:pt x="559435" y="173355"/>
                                        </a:cubicBezTo>
                                        <a:cubicBezTo>
                                          <a:pt x="574675" y="175260"/>
                                          <a:pt x="573405" y="174625"/>
                                          <a:pt x="588010" y="176530"/>
                                        </a:cubicBezTo>
                                        <a:cubicBezTo>
                                          <a:pt x="602615" y="178435"/>
                                          <a:pt x="622300" y="179705"/>
                                          <a:pt x="631825" y="184150"/>
                                        </a:cubicBezTo>
                                        <a:cubicBezTo>
                                          <a:pt x="641350" y="188595"/>
                                          <a:pt x="629920" y="193040"/>
                                          <a:pt x="635000" y="198120"/>
                                        </a:cubicBezTo>
                                        <a:cubicBezTo>
                                          <a:pt x="640080" y="203200"/>
                                          <a:pt x="646430" y="203835"/>
                                          <a:pt x="656590" y="208915"/>
                                        </a:cubicBezTo>
                                        <a:cubicBezTo>
                                          <a:pt x="666750" y="213995"/>
                                          <a:pt x="675640" y="217805"/>
                                          <a:pt x="685800" y="223520"/>
                                        </a:cubicBezTo>
                                        <a:cubicBezTo>
                                          <a:pt x="695960" y="229235"/>
                                          <a:pt x="703580" y="229870"/>
                                          <a:pt x="707390" y="238125"/>
                                        </a:cubicBezTo>
                                        <a:cubicBezTo>
                                          <a:pt x="711200" y="246380"/>
                                          <a:pt x="704850" y="257175"/>
                                          <a:pt x="703580" y="263525"/>
                                        </a:cubicBezTo>
                                        <a:cubicBezTo>
                                          <a:pt x="702310" y="269875"/>
                                          <a:pt x="691515" y="261620"/>
                                          <a:pt x="700405" y="270510"/>
                                        </a:cubicBezTo>
                                        <a:cubicBezTo>
                                          <a:pt x="709295" y="279400"/>
                                          <a:pt x="731520" y="301625"/>
                                          <a:pt x="746760" y="306705"/>
                                        </a:cubicBezTo>
                                        <a:cubicBezTo>
                                          <a:pt x="762000" y="311785"/>
                                          <a:pt x="768985" y="302260"/>
                                          <a:pt x="775970" y="295910"/>
                                        </a:cubicBezTo>
                                        <a:cubicBezTo>
                                          <a:pt x="782955" y="289560"/>
                                          <a:pt x="775970" y="281305"/>
                                          <a:pt x="782955" y="274320"/>
                                        </a:cubicBezTo>
                                        <a:cubicBezTo>
                                          <a:pt x="789940" y="267335"/>
                                          <a:pt x="808355" y="257175"/>
                                          <a:pt x="812165" y="259715"/>
                                        </a:cubicBezTo>
                                        <a:cubicBezTo>
                                          <a:pt x="815975" y="262255"/>
                                          <a:pt x="800735" y="278130"/>
                                          <a:pt x="801370" y="288290"/>
                                        </a:cubicBezTo>
                                        <a:cubicBezTo>
                                          <a:pt x="802005" y="298450"/>
                                          <a:pt x="810260" y="300355"/>
                                          <a:pt x="815340" y="310515"/>
                                        </a:cubicBezTo>
                                        <a:cubicBezTo>
                                          <a:pt x="820420" y="320675"/>
                                          <a:pt x="821690" y="328930"/>
                                          <a:pt x="826135" y="339090"/>
                                        </a:cubicBezTo>
                                        <a:cubicBezTo>
                                          <a:pt x="830580" y="349250"/>
                                          <a:pt x="838200" y="353060"/>
                                          <a:pt x="837565" y="360680"/>
                                        </a:cubicBezTo>
                                        <a:cubicBezTo>
                                          <a:pt x="836930" y="368300"/>
                                          <a:pt x="825500" y="365760"/>
                                          <a:pt x="822960" y="378460"/>
                                        </a:cubicBezTo>
                                        <a:cubicBezTo>
                                          <a:pt x="820420" y="391160"/>
                                          <a:pt x="822960" y="408305"/>
                                          <a:pt x="826135" y="425450"/>
                                        </a:cubicBezTo>
                                        <a:cubicBezTo>
                                          <a:pt x="829310" y="442595"/>
                                          <a:pt x="833755" y="451485"/>
                                          <a:pt x="837565" y="465455"/>
                                        </a:cubicBezTo>
                                        <a:cubicBezTo>
                                          <a:pt x="841375" y="479425"/>
                                          <a:pt x="839470" y="481965"/>
                                          <a:pt x="844550" y="494030"/>
                                        </a:cubicBezTo>
                                        <a:cubicBezTo>
                                          <a:pt x="849630" y="506095"/>
                                          <a:pt x="857250" y="510540"/>
                                          <a:pt x="862330" y="526415"/>
                                        </a:cubicBezTo>
                                        <a:cubicBezTo>
                                          <a:pt x="867410" y="542290"/>
                                          <a:pt x="863600" y="556895"/>
                                          <a:pt x="869950" y="573405"/>
                                        </a:cubicBezTo>
                                        <a:cubicBezTo>
                                          <a:pt x="876300" y="589915"/>
                                          <a:pt x="883920" y="591820"/>
                                          <a:pt x="894715" y="609600"/>
                                        </a:cubicBezTo>
                                        <a:cubicBezTo>
                                          <a:pt x="905510" y="627380"/>
                                          <a:pt x="910590" y="644525"/>
                                          <a:pt x="923925" y="663575"/>
                                        </a:cubicBezTo>
                                        <a:cubicBezTo>
                                          <a:pt x="937260" y="682625"/>
                                          <a:pt x="947420" y="694690"/>
                                          <a:pt x="960120" y="703580"/>
                                        </a:cubicBezTo>
                                        <a:cubicBezTo>
                                          <a:pt x="972820" y="712470"/>
                                          <a:pt x="974725" y="711200"/>
                                          <a:pt x="988695" y="707390"/>
                                        </a:cubicBezTo>
                                        <a:cubicBezTo>
                                          <a:pt x="1002665" y="703580"/>
                                          <a:pt x="1014730" y="696595"/>
                                          <a:pt x="1028700" y="685165"/>
                                        </a:cubicBezTo>
                                        <a:cubicBezTo>
                                          <a:pt x="1042670" y="673735"/>
                                          <a:pt x="1047115" y="666750"/>
                                          <a:pt x="1057275" y="649605"/>
                                        </a:cubicBezTo>
                                        <a:cubicBezTo>
                                          <a:pt x="1067435" y="632460"/>
                                          <a:pt x="1073150" y="619125"/>
                                          <a:pt x="1078865" y="598805"/>
                                        </a:cubicBezTo>
                                        <a:cubicBezTo>
                                          <a:pt x="1084580" y="578485"/>
                                          <a:pt x="1085215" y="570230"/>
                                          <a:pt x="1086485" y="548640"/>
                                        </a:cubicBezTo>
                                        <a:cubicBezTo>
                                          <a:pt x="1087755" y="527050"/>
                                          <a:pt x="1077595" y="508000"/>
                                          <a:pt x="1086485" y="490855"/>
                                        </a:cubicBezTo>
                                        <a:cubicBezTo>
                                          <a:pt x="1095375" y="473710"/>
                                          <a:pt x="1114425" y="476250"/>
                                          <a:pt x="1129665" y="461645"/>
                                        </a:cubicBezTo>
                                        <a:cubicBezTo>
                                          <a:pt x="1144905" y="447040"/>
                                          <a:pt x="1148080" y="429260"/>
                                          <a:pt x="1162050" y="418465"/>
                                        </a:cubicBezTo>
                                        <a:cubicBezTo>
                                          <a:pt x="1176020" y="407670"/>
                                          <a:pt x="1189355" y="418465"/>
                                          <a:pt x="1198245" y="407670"/>
                                        </a:cubicBezTo>
                                        <a:cubicBezTo>
                                          <a:pt x="1207135" y="396875"/>
                                          <a:pt x="1198245" y="374015"/>
                                          <a:pt x="1205230" y="364490"/>
                                        </a:cubicBezTo>
                                        <a:cubicBezTo>
                                          <a:pt x="1212215" y="354965"/>
                                          <a:pt x="1224280" y="363855"/>
                                          <a:pt x="1234440" y="360680"/>
                                        </a:cubicBezTo>
                                        <a:cubicBezTo>
                                          <a:pt x="1244600" y="357505"/>
                                          <a:pt x="1245235" y="353060"/>
                                          <a:pt x="1256030" y="349885"/>
                                        </a:cubicBezTo>
                                        <a:cubicBezTo>
                                          <a:pt x="1266825" y="346710"/>
                                          <a:pt x="1282065" y="351155"/>
                                          <a:pt x="1288415" y="346075"/>
                                        </a:cubicBezTo>
                                        <a:cubicBezTo>
                                          <a:pt x="1294765" y="340995"/>
                                          <a:pt x="1284605" y="332105"/>
                                          <a:pt x="1288415" y="324485"/>
                                        </a:cubicBezTo>
                                        <a:cubicBezTo>
                                          <a:pt x="1292225" y="316865"/>
                                          <a:pt x="1302385" y="314325"/>
                                          <a:pt x="1306195" y="306705"/>
                                        </a:cubicBezTo>
                                        <a:cubicBezTo>
                                          <a:pt x="1310005" y="299085"/>
                                          <a:pt x="1294765" y="287020"/>
                                          <a:pt x="1306195" y="285115"/>
                                        </a:cubicBezTo>
                                        <a:cubicBezTo>
                                          <a:pt x="1317625" y="283210"/>
                                          <a:pt x="1344295" y="295910"/>
                                          <a:pt x="1363980" y="295910"/>
                                        </a:cubicBezTo>
                                        <a:cubicBezTo>
                                          <a:pt x="1383665" y="295910"/>
                                          <a:pt x="1387475" y="290195"/>
                                          <a:pt x="1403985" y="285115"/>
                                        </a:cubicBezTo>
                                        <a:cubicBezTo>
                                          <a:pt x="1420495" y="280035"/>
                                          <a:pt x="1432560" y="272415"/>
                                          <a:pt x="1447165" y="270510"/>
                                        </a:cubicBezTo>
                                        <a:cubicBezTo>
                                          <a:pt x="1461770" y="268605"/>
                                          <a:pt x="1469390" y="267335"/>
                                          <a:pt x="1475740" y="274320"/>
                                        </a:cubicBezTo>
                                        <a:cubicBezTo>
                                          <a:pt x="1482090" y="281305"/>
                                          <a:pt x="1470025" y="294640"/>
                                          <a:pt x="1479550" y="306705"/>
                                        </a:cubicBezTo>
                                        <a:cubicBezTo>
                                          <a:pt x="1489075" y="318770"/>
                                          <a:pt x="1513205" y="324485"/>
                                          <a:pt x="1522730" y="335280"/>
                                        </a:cubicBezTo>
                                        <a:cubicBezTo>
                                          <a:pt x="1532255" y="346075"/>
                                          <a:pt x="1521460" y="351155"/>
                                          <a:pt x="1526540" y="360680"/>
                                        </a:cubicBezTo>
                                        <a:cubicBezTo>
                                          <a:pt x="1531620" y="370205"/>
                                          <a:pt x="1541780" y="372110"/>
                                          <a:pt x="1548130" y="382270"/>
                                        </a:cubicBezTo>
                                        <a:cubicBezTo>
                                          <a:pt x="1554480" y="392430"/>
                                          <a:pt x="1553210" y="402590"/>
                                          <a:pt x="1558925" y="411480"/>
                                        </a:cubicBezTo>
                                        <a:cubicBezTo>
                                          <a:pt x="1564640" y="420370"/>
                                          <a:pt x="1572895" y="415290"/>
                                          <a:pt x="1576705" y="425450"/>
                                        </a:cubicBezTo>
                                        <a:cubicBezTo>
                                          <a:pt x="1580515" y="435610"/>
                                          <a:pt x="1577340" y="447040"/>
                                          <a:pt x="1576705" y="461645"/>
                                        </a:cubicBezTo>
                                        <a:cubicBezTo>
                                          <a:pt x="1576070" y="476250"/>
                                          <a:pt x="1569720" y="488950"/>
                                          <a:pt x="1573530" y="497840"/>
                                        </a:cubicBezTo>
                                        <a:cubicBezTo>
                                          <a:pt x="1577340" y="506730"/>
                                          <a:pt x="1586230" y="506730"/>
                                          <a:pt x="1595120" y="504825"/>
                                        </a:cubicBezTo>
                                        <a:cubicBezTo>
                                          <a:pt x="1604010" y="502920"/>
                                          <a:pt x="1607820" y="494030"/>
                                          <a:pt x="1616710" y="487045"/>
                                        </a:cubicBezTo>
                                        <a:cubicBezTo>
                                          <a:pt x="1625600" y="480060"/>
                                          <a:pt x="1631315" y="476250"/>
                                          <a:pt x="1638300" y="469265"/>
                                        </a:cubicBezTo>
                                        <a:cubicBezTo>
                                          <a:pt x="1645285" y="462280"/>
                                          <a:pt x="1646555" y="454025"/>
                                          <a:pt x="1652905" y="450850"/>
                                        </a:cubicBezTo>
                                        <a:cubicBezTo>
                                          <a:pt x="1659255" y="447675"/>
                                          <a:pt x="1666240" y="447675"/>
                                          <a:pt x="1670685" y="454660"/>
                                        </a:cubicBezTo>
                                        <a:cubicBezTo>
                                          <a:pt x="1675130" y="461645"/>
                                          <a:pt x="1673225" y="472440"/>
                                          <a:pt x="1674495" y="487045"/>
                                        </a:cubicBezTo>
                                        <a:cubicBezTo>
                                          <a:pt x="1675765" y="501650"/>
                                          <a:pt x="1670685" y="514350"/>
                                          <a:pt x="1677670" y="526415"/>
                                        </a:cubicBezTo>
                                        <a:cubicBezTo>
                                          <a:pt x="1684655" y="538480"/>
                                          <a:pt x="1702435" y="539115"/>
                                          <a:pt x="1710690" y="548640"/>
                                        </a:cubicBezTo>
                                        <a:cubicBezTo>
                                          <a:pt x="1718945" y="558165"/>
                                          <a:pt x="1712595" y="548005"/>
                                          <a:pt x="1717675" y="573405"/>
                                        </a:cubicBezTo>
                                        <a:cubicBezTo>
                                          <a:pt x="1722755" y="598805"/>
                                          <a:pt x="1731010" y="638810"/>
                                          <a:pt x="1735455" y="674370"/>
                                        </a:cubicBezTo>
                                        <a:cubicBezTo>
                                          <a:pt x="1739900" y="709930"/>
                                          <a:pt x="1736090" y="723265"/>
                                          <a:pt x="1739265" y="750570"/>
                                        </a:cubicBezTo>
                                        <a:cubicBezTo>
                                          <a:pt x="1742440" y="777875"/>
                                          <a:pt x="1735455" y="784860"/>
                                          <a:pt x="1750060" y="811530"/>
                                        </a:cubicBezTo>
                                        <a:cubicBezTo>
                                          <a:pt x="1764665" y="838200"/>
                                          <a:pt x="1790065" y="862965"/>
                                          <a:pt x="1811655" y="883920"/>
                                        </a:cubicBezTo>
                                        <a:cubicBezTo>
                                          <a:pt x="1833245" y="904875"/>
                                          <a:pt x="1844040" y="903605"/>
                                          <a:pt x="1858010" y="916305"/>
                                        </a:cubicBezTo>
                                        <a:cubicBezTo>
                                          <a:pt x="1871980" y="929005"/>
                                          <a:pt x="1871345" y="942340"/>
                                          <a:pt x="1880235" y="948690"/>
                                        </a:cubicBezTo>
                                        <a:cubicBezTo>
                                          <a:pt x="1889125" y="955040"/>
                                          <a:pt x="1899285" y="953770"/>
                                          <a:pt x="1901825" y="948690"/>
                                        </a:cubicBezTo>
                                        <a:cubicBezTo>
                                          <a:pt x="1904365" y="943610"/>
                                          <a:pt x="1898015" y="937895"/>
                                          <a:pt x="1894205" y="923290"/>
                                        </a:cubicBezTo>
                                        <a:cubicBezTo>
                                          <a:pt x="1890395" y="908685"/>
                                          <a:pt x="1890395" y="895350"/>
                                          <a:pt x="1883410" y="876935"/>
                                        </a:cubicBezTo>
                                        <a:cubicBezTo>
                                          <a:pt x="1876425" y="858520"/>
                                          <a:pt x="1873250" y="848995"/>
                                          <a:pt x="1858010" y="829945"/>
                                        </a:cubicBezTo>
                                        <a:cubicBezTo>
                                          <a:pt x="1842770" y="810895"/>
                                          <a:pt x="1822450" y="798830"/>
                                          <a:pt x="1807845" y="782955"/>
                                        </a:cubicBezTo>
                                        <a:cubicBezTo>
                                          <a:pt x="1793240" y="767080"/>
                                          <a:pt x="1793240" y="765810"/>
                                          <a:pt x="1786255" y="750570"/>
                                        </a:cubicBezTo>
                                        <a:cubicBezTo>
                                          <a:pt x="1779270" y="735330"/>
                                          <a:pt x="1776095" y="727075"/>
                                          <a:pt x="1771650" y="707390"/>
                                        </a:cubicBezTo>
                                        <a:cubicBezTo>
                                          <a:pt x="1767205" y="687705"/>
                                          <a:pt x="1764030" y="668655"/>
                                          <a:pt x="1764665" y="652780"/>
                                        </a:cubicBezTo>
                                        <a:cubicBezTo>
                                          <a:pt x="1765300" y="636905"/>
                                          <a:pt x="1772920" y="638175"/>
                                          <a:pt x="1775460" y="628015"/>
                                        </a:cubicBezTo>
                                        <a:cubicBezTo>
                                          <a:pt x="1778000" y="617855"/>
                                          <a:pt x="1778635" y="610870"/>
                                          <a:pt x="1778635" y="602615"/>
                                        </a:cubicBezTo>
                                        <a:cubicBezTo>
                                          <a:pt x="1778635" y="594360"/>
                                          <a:pt x="1774190" y="596900"/>
                                          <a:pt x="1775460" y="588010"/>
                                        </a:cubicBezTo>
                                        <a:cubicBezTo>
                                          <a:pt x="1776730" y="579120"/>
                                          <a:pt x="1779905" y="562610"/>
                                          <a:pt x="1786255" y="559435"/>
                                        </a:cubicBezTo>
                                        <a:cubicBezTo>
                                          <a:pt x="1792605" y="556260"/>
                                          <a:pt x="1798320" y="566420"/>
                                          <a:pt x="1807845" y="573405"/>
                                        </a:cubicBezTo>
                                        <a:cubicBezTo>
                                          <a:pt x="1817370" y="580390"/>
                                          <a:pt x="1824355" y="591185"/>
                                          <a:pt x="1833245" y="594995"/>
                                        </a:cubicBezTo>
                                        <a:cubicBezTo>
                                          <a:pt x="1842135" y="598805"/>
                                          <a:pt x="1849120" y="590550"/>
                                          <a:pt x="1851025" y="591820"/>
                                        </a:cubicBezTo>
                                        <a:cubicBezTo>
                                          <a:pt x="1852930" y="593090"/>
                                          <a:pt x="1839595" y="596265"/>
                                          <a:pt x="1844040" y="602615"/>
                                        </a:cubicBezTo>
                                        <a:cubicBezTo>
                                          <a:pt x="1848485" y="608965"/>
                                          <a:pt x="1863725" y="615315"/>
                                          <a:pt x="1872615" y="624205"/>
                                        </a:cubicBezTo>
                                        <a:cubicBezTo>
                                          <a:pt x="1881505" y="633095"/>
                                          <a:pt x="1882775" y="638810"/>
                                          <a:pt x="1887220" y="645795"/>
                                        </a:cubicBezTo>
                                        <a:cubicBezTo>
                                          <a:pt x="1891665" y="652780"/>
                                          <a:pt x="1889125" y="657225"/>
                                          <a:pt x="1894205" y="660400"/>
                                        </a:cubicBezTo>
                                        <a:cubicBezTo>
                                          <a:pt x="1899285" y="663575"/>
                                          <a:pt x="1907540" y="659130"/>
                                          <a:pt x="1912620" y="660400"/>
                                        </a:cubicBezTo>
                                        <a:cubicBezTo>
                                          <a:pt x="1917700" y="661670"/>
                                          <a:pt x="1918335" y="662305"/>
                                          <a:pt x="1919605" y="667385"/>
                                        </a:cubicBezTo>
                                        <a:cubicBezTo>
                                          <a:pt x="1920875" y="672465"/>
                                          <a:pt x="1919605" y="676910"/>
                                          <a:pt x="1919605" y="685165"/>
                                        </a:cubicBezTo>
                                        <a:cubicBezTo>
                                          <a:pt x="1919605" y="693420"/>
                                          <a:pt x="1916430" y="702310"/>
                                          <a:pt x="1919605" y="707390"/>
                                        </a:cubicBezTo>
                                        <a:cubicBezTo>
                                          <a:pt x="1922780" y="712470"/>
                                          <a:pt x="1925955" y="709930"/>
                                          <a:pt x="1934210" y="710565"/>
                                        </a:cubicBezTo>
                                        <a:cubicBezTo>
                                          <a:pt x="1942465" y="711200"/>
                                          <a:pt x="1949450" y="716280"/>
                                          <a:pt x="1959610" y="710565"/>
                                        </a:cubicBezTo>
                                        <a:cubicBezTo>
                                          <a:pt x="1969770" y="704850"/>
                                          <a:pt x="1978025" y="692785"/>
                                          <a:pt x="1984375" y="681990"/>
                                        </a:cubicBezTo>
                                        <a:cubicBezTo>
                                          <a:pt x="1990725" y="671195"/>
                                          <a:pt x="1985010" y="660400"/>
                                          <a:pt x="1991995" y="656590"/>
                                        </a:cubicBezTo>
                                        <a:cubicBezTo>
                                          <a:pt x="1998980" y="652780"/>
                                          <a:pt x="2009140" y="668020"/>
                                          <a:pt x="2020570" y="663575"/>
                                        </a:cubicBezTo>
                                        <a:cubicBezTo>
                                          <a:pt x="2032000" y="659130"/>
                                          <a:pt x="2038985" y="643890"/>
                                          <a:pt x="2049780" y="635000"/>
                                        </a:cubicBezTo>
                                        <a:cubicBezTo>
                                          <a:pt x="2060575" y="626110"/>
                                          <a:pt x="2067560" y="631190"/>
                                          <a:pt x="2074545" y="620395"/>
                                        </a:cubicBezTo>
                                        <a:cubicBezTo>
                                          <a:pt x="2081530" y="609600"/>
                                          <a:pt x="2082165" y="596900"/>
                                          <a:pt x="2085340" y="581025"/>
                                        </a:cubicBezTo>
                                        <a:cubicBezTo>
                                          <a:pt x="2088515" y="565150"/>
                                          <a:pt x="2091055" y="556895"/>
                                          <a:pt x="2089150" y="541020"/>
                                        </a:cubicBezTo>
                                        <a:cubicBezTo>
                                          <a:pt x="2087245" y="525145"/>
                                          <a:pt x="2083435" y="515620"/>
                                          <a:pt x="2074545" y="501650"/>
                                        </a:cubicBezTo>
                                        <a:cubicBezTo>
                                          <a:pt x="2065655" y="487680"/>
                                          <a:pt x="2058035" y="484505"/>
                                          <a:pt x="2045970" y="472440"/>
                                        </a:cubicBezTo>
                                        <a:cubicBezTo>
                                          <a:pt x="2033905" y="460375"/>
                                          <a:pt x="2025650" y="454660"/>
                                          <a:pt x="2013585" y="440055"/>
                                        </a:cubicBezTo>
                                        <a:cubicBezTo>
                                          <a:pt x="2001520" y="425450"/>
                                          <a:pt x="1994535" y="410845"/>
                                          <a:pt x="1984375" y="400685"/>
                                        </a:cubicBezTo>
                                        <a:cubicBezTo>
                                          <a:pt x="1974215" y="390525"/>
                                          <a:pt x="1966595" y="396240"/>
                                          <a:pt x="1962785" y="389890"/>
                                        </a:cubicBezTo>
                                        <a:cubicBezTo>
                                          <a:pt x="1958975" y="383540"/>
                                          <a:pt x="1965325" y="372110"/>
                                          <a:pt x="1966595" y="367665"/>
                                        </a:cubicBezTo>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4" name="组合 416"/>
                                <p:cNvGrpSpPr/>
                                <p:nvPr/>
                              </p:nvGrpSpPr>
                              <p:grpSpPr>
                                <a:xfrm>
                                  <a:off x="15884" y="2756"/>
                                  <a:ext cx="836" cy="1426"/>
                                  <a:chOff x="15884" y="2756"/>
                                  <a:chExt cx="836" cy="1426"/>
                                </a:xfrm>
                                <a:grpFill/>
                              </p:grpSpPr>
                              <p:sp>
                                <p:nvSpPr>
                                  <p:cNvPr id="418" name="任意多边形 417"/>
                                  <p:cNvSpPr/>
                                  <p:nvPr/>
                                </p:nvSpPr>
                                <p:spPr>
                                  <a:xfrm>
                                    <a:off x="16508" y="2756"/>
                                    <a:ext cx="183" cy="535"/>
                                  </a:xfrm>
                                  <a:custGeom>
                                    <a:avLst/>
                                    <a:gdLst>
                                      <a:gd name="connisteX0" fmla="*/ 25028 w 115930"/>
                                      <a:gd name="connsiteY0" fmla="*/ 854 h 339539"/>
                                      <a:gd name="connisteX1" fmla="*/ 34553 w 115930"/>
                                      <a:gd name="connsiteY1" fmla="*/ 26254 h 339539"/>
                                      <a:gd name="connisteX2" fmla="*/ 53603 w 115930"/>
                                      <a:gd name="connsiteY2" fmla="*/ 4029 h 339539"/>
                                      <a:gd name="connisteX3" fmla="*/ 66303 w 115930"/>
                                      <a:gd name="connsiteY3" fmla="*/ 75784 h 339539"/>
                                      <a:gd name="connisteX4" fmla="*/ 68843 w 115930"/>
                                      <a:gd name="connsiteY4" fmla="*/ 129124 h 339539"/>
                                      <a:gd name="connisteX5" fmla="*/ 81543 w 115930"/>
                                      <a:gd name="connsiteY5" fmla="*/ 179289 h 339539"/>
                                      <a:gd name="connisteX6" fmla="*/ 115833 w 115930"/>
                                      <a:gd name="connsiteY6" fmla="*/ 219929 h 339539"/>
                                      <a:gd name="connisteX7" fmla="*/ 72018 w 115930"/>
                                      <a:gd name="connsiteY7" fmla="*/ 207864 h 339539"/>
                                      <a:gd name="connisteX8" fmla="*/ 40903 w 115930"/>
                                      <a:gd name="connsiteY8" fmla="*/ 229454 h 339539"/>
                                      <a:gd name="connisteX9" fmla="*/ 47253 w 115930"/>
                                      <a:gd name="connsiteY9" fmla="*/ 279619 h 339539"/>
                                      <a:gd name="connisteX10" fmla="*/ 6613 w 115930"/>
                                      <a:gd name="connsiteY10" fmla="*/ 339309 h 339539"/>
                                      <a:gd name="connisteX11" fmla="*/ 3438 w 115930"/>
                                      <a:gd name="connsiteY11" fmla="*/ 295494 h 339539"/>
                                      <a:gd name="connisteX12" fmla="*/ 28203 w 115930"/>
                                      <a:gd name="connsiteY12" fmla="*/ 258029 h 339539"/>
                                      <a:gd name="connisteX13" fmla="*/ 28203 w 115930"/>
                                      <a:gd name="connsiteY13" fmla="*/ 188814 h 339539"/>
                                      <a:gd name="connisteX14" fmla="*/ 19313 w 115930"/>
                                      <a:gd name="connsiteY14" fmla="*/ 138649 h 339539"/>
                                      <a:gd name="connisteX15" fmla="*/ 6613 w 115930"/>
                                      <a:gd name="connsiteY15" fmla="*/ 113884 h 339539"/>
                                      <a:gd name="connisteX16" fmla="*/ 28203 w 115930"/>
                                      <a:gd name="connsiteY16" fmla="*/ 91659 h 339539"/>
                                      <a:gd name="connisteX17" fmla="*/ 34553 w 115930"/>
                                      <a:gd name="connsiteY17" fmla="*/ 57369 h 339539"/>
                                      <a:gd name="connisteX18" fmla="*/ 25028 w 115930"/>
                                      <a:gd name="connsiteY18" fmla="*/ 854 h 339539"/>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Lst>
                                    <a:rect l="l" t="t" r="r" b="b"/>
                                    <a:pathLst>
                                      <a:path w="115931" h="339539">
                                        <a:moveTo>
                                          <a:pt x="25029" y="854"/>
                                        </a:moveTo>
                                        <a:cubicBezTo>
                                          <a:pt x="25029" y="-5496"/>
                                          <a:pt x="28839" y="25619"/>
                                          <a:pt x="34554" y="26254"/>
                                        </a:cubicBezTo>
                                        <a:cubicBezTo>
                                          <a:pt x="40269" y="26889"/>
                                          <a:pt x="47254" y="-6131"/>
                                          <a:pt x="53604" y="4029"/>
                                        </a:cubicBezTo>
                                        <a:cubicBezTo>
                                          <a:pt x="59954" y="14189"/>
                                          <a:pt x="63129" y="51019"/>
                                          <a:pt x="66304" y="75784"/>
                                        </a:cubicBezTo>
                                        <a:cubicBezTo>
                                          <a:pt x="69479" y="100549"/>
                                          <a:pt x="65669" y="108169"/>
                                          <a:pt x="68844" y="129124"/>
                                        </a:cubicBezTo>
                                        <a:cubicBezTo>
                                          <a:pt x="72019" y="150079"/>
                                          <a:pt x="72019" y="160874"/>
                                          <a:pt x="81544" y="179289"/>
                                        </a:cubicBezTo>
                                        <a:cubicBezTo>
                                          <a:pt x="91069" y="197704"/>
                                          <a:pt x="117739" y="214214"/>
                                          <a:pt x="115834" y="219929"/>
                                        </a:cubicBezTo>
                                        <a:cubicBezTo>
                                          <a:pt x="113929" y="225644"/>
                                          <a:pt x="87259" y="205959"/>
                                          <a:pt x="72019" y="207864"/>
                                        </a:cubicBezTo>
                                        <a:cubicBezTo>
                                          <a:pt x="56779" y="209769"/>
                                          <a:pt x="45984" y="214849"/>
                                          <a:pt x="40904" y="229454"/>
                                        </a:cubicBezTo>
                                        <a:cubicBezTo>
                                          <a:pt x="35824" y="244059"/>
                                          <a:pt x="54239" y="257394"/>
                                          <a:pt x="47254" y="279619"/>
                                        </a:cubicBezTo>
                                        <a:cubicBezTo>
                                          <a:pt x="40269" y="301844"/>
                                          <a:pt x="15504" y="336134"/>
                                          <a:pt x="6614" y="339309"/>
                                        </a:cubicBezTo>
                                        <a:cubicBezTo>
                                          <a:pt x="-2276" y="342484"/>
                                          <a:pt x="-1006" y="312004"/>
                                          <a:pt x="3439" y="295494"/>
                                        </a:cubicBezTo>
                                        <a:cubicBezTo>
                                          <a:pt x="7884" y="278984"/>
                                          <a:pt x="23124" y="279619"/>
                                          <a:pt x="28204" y="258029"/>
                                        </a:cubicBezTo>
                                        <a:cubicBezTo>
                                          <a:pt x="33284" y="236439"/>
                                          <a:pt x="30109" y="212944"/>
                                          <a:pt x="28204" y="188814"/>
                                        </a:cubicBezTo>
                                        <a:cubicBezTo>
                                          <a:pt x="26299" y="164684"/>
                                          <a:pt x="23759" y="153889"/>
                                          <a:pt x="19314" y="138649"/>
                                        </a:cubicBezTo>
                                        <a:cubicBezTo>
                                          <a:pt x="14869" y="123409"/>
                                          <a:pt x="4709" y="123409"/>
                                          <a:pt x="6614" y="113884"/>
                                        </a:cubicBezTo>
                                        <a:cubicBezTo>
                                          <a:pt x="8519" y="104359"/>
                                          <a:pt x="22489" y="103089"/>
                                          <a:pt x="28204" y="91659"/>
                                        </a:cubicBezTo>
                                        <a:cubicBezTo>
                                          <a:pt x="33919" y="80229"/>
                                          <a:pt x="35189" y="75784"/>
                                          <a:pt x="34554" y="57369"/>
                                        </a:cubicBezTo>
                                        <a:cubicBezTo>
                                          <a:pt x="33919" y="38954"/>
                                          <a:pt x="25029" y="7204"/>
                                          <a:pt x="25029" y="854"/>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9" name="任意多边形 418"/>
                                  <p:cNvSpPr/>
                                  <p:nvPr/>
                                </p:nvSpPr>
                                <p:spPr>
                                  <a:xfrm>
                                    <a:off x="16434" y="3342"/>
                                    <a:ext cx="286" cy="241"/>
                                  </a:xfrm>
                                  <a:custGeom>
                                    <a:avLst/>
                                    <a:gdLst>
                                      <a:gd name="connisteX0" fmla="*/ 50165 w 181684"/>
                                      <a:gd name="connsiteY0" fmla="*/ 0 h 153057"/>
                                      <a:gd name="connisteX1" fmla="*/ 43815 w 181684"/>
                                      <a:gd name="connsiteY1" fmla="*/ 18415 h 153057"/>
                                      <a:gd name="connisteX2" fmla="*/ 43815 w 181684"/>
                                      <a:gd name="connsiteY2" fmla="*/ 40640 h 153057"/>
                                      <a:gd name="connisteX3" fmla="*/ 27940 w 181684"/>
                                      <a:gd name="connsiteY3" fmla="*/ 65405 h 153057"/>
                                      <a:gd name="connisteX4" fmla="*/ 18415 w 181684"/>
                                      <a:gd name="connsiteY4" fmla="*/ 87630 h 153057"/>
                                      <a:gd name="connisteX5" fmla="*/ 15875 w 181684"/>
                                      <a:gd name="connsiteY5" fmla="*/ 109220 h 153057"/>
                                      <a:gd name="connisteX6" fmla="*/ 0 w 181684"/>
                                      <a:gd name="connsiteY6" fmla="*/ 125095 h 153057"/>
                                      <a:gd name="connisteX7" fmla="*/ 15875 w 181684"/>
                                      <a:gd name="connsiteY7" fmla="*/ 131445 h 153057"/>
                                      <a:gd name="connisteX8" fmla="*/ 21590 w 181684"/>
                                      <a:gd name="connsiteY8" fmla="*/ 153035 h 153057"/>
                                      <a:gd name="connisteX9" fmla="*/ 31115 w 181684"/>
                                      <a:gd name="connsiteY9" fmla="*/ 134620 h 153057"/>
                                      <a:gd name="connisteX10" fmla="*/ 31115 w 181684"/>
                                      <a:gd name="connsiteY10" fmla="*/ 121920 h 153057"/>
                                      <a:gd name="connisteX11" fmla="*/ 50165 w 181684"/>
                                      <a:gd name="connsiteY11" fmla="*/ 103505 h 153057"/>
                                      <a:gd name="connisteX12" fmla="*/ 78105 w 181684"/>
                                      <a:gd name="connsiteY12" fmla="*/ 106045 h 153057"/>
                                      <a:gd name="connisteX13" fmla="*/ 103505 w 181684"/>
                                      <a:gd name="connsiteY13" fmla="*/ 118745 h 153057"/>
                                      <a:gd name="connisteX14" fmla="*/ 115570 w 181684"/>
                                      <a:gd name="connsiteY14" fmla="*/ 97155 h 153057"/>
                                      <a:gd name="connisteX15" fmla="*/ 153670 w 181684"/>
                                      <a:gd name="connsiteY15" fmla="*/ 74930 h 153057"/>
                                      <a:gd name="connisteX16" fmla="*/ 181610 w 181684"/>
                                      <a:gd name="connsiteY16" fmla="*/ 65405 h 153057"/>
                                      <a:gd name="connisteX17" fmla="*/ 160020 w 181684"/>
                                      <a:gd name="connsiteY17" fmla="*/ 59055 h 153057"/>
                                      <a:gd name="connisteX18" fmla="*/ 144145 w 181684"/>
                                      <a:gd name="connsiteY18" fmla="*/ 55880 h 153057"/>
                                      <a:gd name="connisteX19" fmla="*/ 134620 w 181684"/>
                                      <a:gd name="connsiteY19" fmla="*/ 46990 h 153057"/>
                                      <a:gd name="connisteX20" fmla="*/ 109855 w 181684"/>
                                      <a:gd name="connsiteY20" fmla="*/ 50165 h 153057"/>
                                      <a:gd name="connisteX21" fmla="*/ 90805 w 181684"/>
                                      <a:gd name="connsiteY21" fmla="*/ 40640 h 153057"/>
                                      <a:gd name="connisteX22" fmla="*/ 93980 w 181684"/>
                                      <a:gd name="connsiteY22" fmla="*/ 18415 h 153057"/>
                                      <a:gd name="connisteX23" fmla="*/ 50165 w 181684"/>
                                      <a:gd name="connsiteY23" fmla="*/ 0 h 153057"/>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Lst>
                                    <a:rect l="l" t="t" r="r" b="b"/>
                                    <a:pathLst>
                                      <a:path w="181685" h="153058">
                                        <a:moveTo>
                                          <a:pt x="50165" y="0"/>
                                        </a:moveTo>
                                        <a:cubicBezTo>
                                          <a:pt x="40005" y="0"/>
                                          <a:pt x="45085" y="10160"/>
                                          <a:pt x="43815" y="18415"/>
                                        </a:cubicBezTo>
                                        <a:cubicBezTo>
                                          <a:pt x="42545" y="26670"/>
                                          <a:pt x="46990" y="31115"/>
                                          <a:pt x="43815" y="40640"/>
                                        </a:cubicBezTo>
                                        <a:cubicBezTo>
                                          <a:pt x="40640" y="50165"/>
                                          <a:pt x="33020" y="55880"/>
                                          <a:pt x="27940" y="65405"/>
                                        </a:cubicBezTo>
                                        <a:cubicBezTo>
                                          <a:pt x="22860" y="74930"/>
                                          <a:pt x="20955" y="78740"/>
                                          <a:pt x="18415" y="87630"/>
                                        </a:cubicBezTo>
                                        <a:cubicBezTo>
                                          <a:pt x="15875" y="96520"/>
                                          <a:pt x="19685" y="101600"/>
                                          <a:pt x="15875" y="109220"/>
                                        </a:cubicBezTo>
                                        <a:cubicBezTo>
                                          <a:pt x="12065" y="116840"/>
                                          <a:pt x="0" y="120650"/>
                                          <a:pt x="0" y="125095"/>
                                        </a:cubicBezTo>
                                        <a:cubicBezTo>
                                          <a:pt x="0" y="129540"/>
                                          <a:pt x="11430" y="125730"/>
                                          <a:pt x="15875" y="131445"/>
                                        </a:cubicBezTo>
                                        <a:cubicBezTo>
                                          <a:pt x="20320" y="137160"/>
                                          <a:pt x="18415" y="152400"/>
                                          <a:pt x="21590" y="153035"/>
                                        </a:cubicBezTo>
                                        <a:cubicBezTo>
                                          <a:pt x="24765" y="153670"/>
                                          <a:pt x="29210" y="140970"/>
                                          <a:pt x="31115" y="134620"/>
                                        </a:cubicBezTo>
                                        <a:cubicBezTo>
                                          <a:pt x="33020" y="128270"/>
                                          <a:pt x="27305" y="128270"/>
                                          <a:pt x="31115" y="121920"/>
                                        </a:cubicBezTo>
                                        <a:cubicBezTo>
                                          <a:pt x="34925" y="115570"/>
                                          <a:pt x="40640" y="106680"/>
                                          <a:pt x="50165" y="103505"/>
                                        </a:cubicBezTo>
                                        <a:cubicBezTo>
                                          <a:pt x="59690" y="100330"/>
                                          <a:pt x="67310" y="102870"/>
                                          <a:pt x="78105" y="106045"/>
                                        </a:cubicBezTo>
                                        <a:cubicBezTo>
                                          <a:pt x="88900" y="109220"/>
                                          <a:pt x="95885" y="120650"/>
                                          <a:pt x="103505" y="118745"/>
                                        </a:cubicBezTo>
                                        <a:cubicBezTo>
                                          <a:pt x="111125" y="116840"/>
                                          <a:pt x="105410" y="106045"/>
                                          <a:pt x="115570" y="97155"/>
                                        </a:cubicBezTo>
                                        <a:cubicBezTo>
                                          <a:pt x="125730" y="88265"/>
                                          <a:pt x="140335" y="81280"/>
                                          <a:pt x="153670" y="74930"/>
                                        </a:cubicBezTo>
                                        <a:cubicBezTo>
                                          <a:pt x="167005" y="68580"/>
                                          <a:pt x="180340" y="68580"/>
                                          <a:pt x="181610" y="65405"/>
                                        </a:cubicBezTo>
                                        <a:cubicBezTo>
                                          <a:pt x="182880" y="62230"/>
                                          <a:pt x="167640" y="60960"/>
                                          <a:pt x="160020" y="59055"/>
                                        </a:cubicBezTo>
                                        <a:cubicBezTo>
                                          <a:pt x="152400" y="57150"/>
                                          <a:pt x="149225" y="58420"/>
                                          <a:pt x="144145" y="55880"/>
                                        </a:cubicBezTo>
                                        <a:cubicBezTo>
                                          <a:pt x="139065" y="53340"/>
                                          <a:pt x="141605" y="48260"/>
                                          <a:pt x="134620" y="46990"/>
                                        </a:cubicBezTo>
                                        <a:cubicBezTo>
                                          <a:pt x="127635" y="45720"/>
                                          <a:pt x="118745" y="51435"/>
                                          <a:pt x="109855" y="50165"/>
                                        </a:cubicBezTo>
                                        <a:cubicBezTo>
                                          <a:pt x="100965" y="48895"/>
                                          <a:pt x="93980" y="46990"/>
                                          <a:pt x="90805" y="40640"/>
                                        </a:cubicBezTo>
                                        <a:cubicBezTo>
                                          <a:pt x="87630" y="34290"/>
                                          <a:pt x="102235" y="26670"/>
                                          <a:pt x="93980" y="18415"/>
                                        </a:cubicBezTo>
                                        <a:cubicBezTo>
                                          <a:pt x="85725" y="10160"/>
                                          <a:pt x="60325" y="0"/>
                                          <a:pt x="50165" y="0"/>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0" name="任意多边形 419"/>
                                  <p:cNvSpPr/>
                                  <p:nvPr/>
                                </p:nvSpPr>
                                <p:spPr>
                                  <a:xfrm>
                                    <a:off x="15974" y="3597"/>
                                    <a:ext cx="559" cy="426"/>
                                  </a:xfrm>
                                  <a:custGeom>
                                    <a:avLst/>
                                    <a:gdLst>
                                      <a:gd name="connisteX0" fmla="*/ 279437 w 355021"/>
                                      <a:gd name="connsiteY0" fmla="*/ 22774 h 270601"/>
                                      <a:gd name="connisteX1" fmla="*/ 295312 w 355021"/>
                                      <a:gd name="connsiteY1" fmla="*/ 13249 h 270601"/>
                                      <a:gd name="connisteX2" fmla="*/ 320077 w 355021"/>
                                      <a:gd name="connsiteY2" fmla="*/ 549 h 270601"/>
                                      <a:gd name="connisteX3" fmla="*/ 332777 w 355021"/>
                                      <a:gd name="connsiteY3" fmla="*/ 29124 h 270601"/>
                                      <a:gd name="connisteX4" fmla="*/ 355002 w 355021"/>
                                      <a:gd name="connsiteY4" fmla="*/ 57064 h 270601"/>
                                      <a:gd name="connisteX5" fmla="*/ 329602 w 355021"/>
                                      <a:gd name="connsiteY5" fmla="*/ 76114 h 270601"/>
                                      <a:gd name="connisteX6" fmla="*/ 329602 w 355021"/>
                                      <a:gd name="connsiteY6" fmla="*/ 100879 h 270601"/>
                                      <a:gd name="connisteX7" fmla="*/ 313727 w 355021"/>
                                      <a:gd name="connsiteY7" fmla="*/ 110404 h 270601"/>
                                      <a:gd name="connisteX8" fmla="*/ 320077 w 355021"/>
                                      <a:gd name="connsiteY8" fmla="*/ 144694 h 270601"/>
                                      <a:gd name="connisteX9" fmla="*/ 320077 w 355021"/>
                                      <a:gd name="connsiteY9" fmla="*/ 176444 h 270601"/>
                                      <a:gd name="connisteX10" fmla="*/ 320077 w 355021"/>
                                      <a:gd name="connsiteY10" fmla="*/ 201209 h 270601"/>
                                      <a:gd name="connisteX11" fmla="*/ 298487 w 355021"/>
                                      <a:gd name="connsiteY11" fmla="*/ 204384 h 270601"/>
                                      <a:gd name="connisteX12" fmla="*/ 279437 w 355021"/>
                                      <a:gd name="connsiteY12" fmla="*/ 217084 h 270601"/>
                                      <a:gd name="connisteX13" fmla="*/ 254672 w 355021"/>
                                      <a:gd name="connsiteY13" fmla="*/ 217084 h 270601"/>
                                      <a:gd name="connisteX14" fmla="*/ 238797 w 355021"/>
                                      <a:gd name="connsiteY14" fmla="*/ 245024 h 270601"/>
                                      <a:gd name="connisteX15" fmla="*/ 204507 w 355021"/>
                                      <a:gd name="connsiteY15" fmla="*/ 232324 h 270601"/>
                                      <a:gd name="connisteX16" fmla="*/ 175932 w 355021"/>
                                      <a:gd name="connsiteY16" fmla="*/ 257724 h 270601"/>
                                      <a:gd name="connisteX17" fmla="*/ 151167 w 355021"/>
                                      <a:gd name="connsiteY17" fmla="*/ 257724 h 270601"/>
                                      <a:gd name="connisteX18" fmla="*/ 116877 w 355021"/>
                                      <a:gd name="connsiteY18" fmla="*/ 245024 h 270601"/>
                                      <a:gd name="connisteX19" fmla="*/ 116877 w 355021"/>
                                      <a:gd name="connsiteY19" fmla="*/ 229149 h 270601"/>
                                      <a:gd name="connisteX20" fmla="*/ 85127 w 355021"/>
                                      <a:gd name="connsiteY20" fmla="*/ 235499 h 270601"/>
                                      <a:gd name="connisteX21" fmla="*/ 54012 w 355021"/>
                                      <a:gd name="connsiteY21" fmla="*/ 241849 h 270601"/>
                                      <a:gd name="connisteX22" fmla="*/ 19722 w 355021"/>
                                      <a:gd name="connsiteY22" fmla="*/ 270424 h 270601"/>
                                      <a:gd name="connisteX23" fmla="*/ 10197 w 355021"/>
                                      <a:gd name="connsiteY23" fmla="*/ 251374 h 270601"/>
                                      <a:gd name="connisteX24" fmla="*/ 672 w 355021"/>
                                      <a:gd name="connsiteY24" fmla="*/ 235499 h 270601"/>
                                      <a:gd name="connisteX25" fmla="*/ 25437 w 355021"/>
                                      <a:gd name="connsiteY25" fmla="*/ 220259 h 270601"/>
                                      <a:gd name="connisteX26" fmla="*/ 34962 w 355021"/>
                                      <a:gd name="connsiteY26" fmla="*/ 213909 h 270601"/>
                                      <a:gd name="connisteX27" fmla="*/ 72427 w 355021"/>
                                      <a:gd name="connsiteY27" fmla="*/ 210734 h 270601"/>
                                      <a:gd name="connisteX28" fmla="*/ 97827 w 355021"/>
                                      <a:gd name="connsiteY28" fmla="*/ 194859 h 270601"/>
                                      <a:gd name="connisteX29" fmla="*/ 132117 w 355021"/>
                                      <a:gd name="connsiteY29" fmla="*/ 198034 h 270601"/>
                                      <a:gd name="connisteX30" fmla="*/ 157517 w 355021"/>
                                      <a:gd name="connsiteY30" fmla="*/ 166919 h 270601"/>
                                      <a:gd name="connisteX31" fmla="*/ 169582 w 355021"/>
                                      <a:gd name="connsiteY31" fmla="*/ 163744 h 270601"/>
                                      <a:gd name="connisteX32" fmla="*/ 175932 w 355021"/>
                                      <a:gd name="connsiteY32" fmla="*/ 154219 h 270601"/>
                                      <a:gd name="connisteX33" fmla="*/ 207682 w 355021"/>
                                      <a:gd name="connsiteY33" fmla="*/ 141519 h 270601"/>
                                      <a:gd name="connisteX34" fmla="*/ 210857 w 355021"/>
                                      <a:gd name="connsiteY34" fmla="*/ 113579 h 270601"/>
                                      <a:gd name="connisteX35" fmla="*/ 235622 w 355021"/>
                                      <a:gd name="connsiteY35" fmla="*/ 104054 h 270601"/>
                                      <a:gd name="connisteX36" fmla="*/ 238797 w 355021"/>
                                      <a:gd name="connsiteY36" fmla="*/ 79289 h 270601"/>
                                      <a:gd name="connisteX37" fmla="*/ 276262 w 355021"/>
                                      <a:gd name="connsiteY37" fmla="*/ 76114 h 270601"/>
                                      <a:gd name="connisteX38" fmla="*/ 279437 w 355021"/>
                                      <a:gd name="connsiteY38" fmla="*/ 22774 h 270601"/>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Lst>
                                    <a:rect l="l" t="t" r="r" b="b"/>
                                    <a:pathLst>
                                      <a:path w="355021" h="270601">
                                        <a:moveTo>
                                          <a:pt x="279437" y="22774"/>
                                        </a:moveTo>
                                        <a:cubicBezTo>
                                          <a:pt x="283247" y="10074"/>
                                          <a:pt x="287057" y="17694"/>
                                          <a:pt x="295312" y="13249"/>
                                        </a:cubicBezTo>
                                        <a:cubicBezTo>
                                          <a:pt x="303567" y="8804"/>
                                          <a:pt x="312457" y="-2626"/>
                                          <a:pt x="320077" y="549"/>
                                        </a:cubicBezTo>
                                        <a:cubicBezTo>
                                          <a:pt x="327697" y="3724"/>
                                          <a:pt x="325792" y="17694"/>
                                          <a:pt x="332777" y="29124"/>
                                        </a:cubicBezTo>
                                        <a:cubicBezTo>
                                          <a:pt x="339762" y="40554"/>
                                          <a:pt x="355637" y="47539"/>
                                          <a:pt x="355002" y="57064"/>
                                        </a:cubicBezTo>
                                        <a:cubicBezTo>
                                          <a:pt x="354367" y="66589"/>
                                          <a:pt x="334682" y="67224"/>
                                          <a:pt x="329602" y="76114"/>
                                        </a:cubicBezTo>
                                        <a:cubicBezTo>
                                          <a:pt x="324522" y="85004"/>
                                          <a:pt x="332777" y="93894"/>
                                          <a:pt x="329602" y="100879"/>
                                        </a:cubicBezTo>
                                        <a:cubicBezTo>
                                          <a:pt x="326427" y="107864"/>
                                          <a:pt x="315632" y="101514"/>
                                          <a:pt x="313727" y="110404"/>
                                        </a:cubicBezTo>
                                        <a:cubicBezTo>
                                          <a:pt x="311822" y="119294"/>
                                          <a:pt x="318807" y="131359"/>
                                          <a:pt x="320077" y="144694"/>
                                        </a:cubicBezTo>
                                        <a:cubicBezTo>
                                          <a:pt x="321347" y="158029"/>
                                          <a:pt x="320077" y="165014"/>
                                          <a:pt x="320077" y="176444"/>
                                        </a:cubicBezTo>
                                        <a:cubicBezTo>
                                          <a:pt x="320077" y="187874"/>
                                          <a:pt x="324522" y="195494"/>
                                          <a:pt x="320077" y="201209"/>
                                        </a:cubicBezTo>
                                        <a:cubicBezTo>
                                          <a:pt x="315632" y="206924"/>
                                          <a:pt x="306742" y="201209"/>
                                          <a:pt x="298487" y="204384"/>
                                        </a:cubicBezTo>
                                        <a:cubicBezTo>
                                          <a:pt x="290232" y="207559"/>
                                          <a:pt x="288327" y="214544"/>
                                          <a:pt x="279437" y="217084"/>
                                        </a:cubicBezTo>
                                        <a:cubicBezTo>
                                          <a:pt x="270547" y="219624"/>
                                          <a:pt x="262927" y="211369"/>
                                          <a:pt x="254672" y="217084"/>
                                        </a:cubicBezTo>
                                        <a:cubicBezTo>
                                          <a:pt x="246417" y="222799"/>
                                          <a:pt x="248957" y="241849"/>
                                          <a:pt x="238797" y="245024"/>
                                        </a:cubicBezTo>
                                        <a:cubicBezTo>
                                          <a:pt x="228637" y="248199"/>
                                          <a:pt x="217207" y="229784"/>
                                          <a:pt x="204507" y="232324"/>
                                        </a:cubicBezTo>
                                        <a:cubicBezTo>
                                          <a:pt x="191807" y="234864"/>
                                          <a:pt x="186727" y="252644"/>
                                          <a:pt x="175932" y="257724"/>
                                        </a:cubicBezTo>
                                        <a:cubicBezTo>
                                          <a:pt x="165137" y="262804"/>
                                          <a:pt x="163232" y="260264"/>
                                          <a:pt x="151167" y="257724"/>
                                        </a:cubicBezTo>
                                        <a:cubicBezTo>
                                          <a:pt x="139102" y="255184"/>
                                          <a:pt x="123862" y="250739"/>
                                          <a:pt x="116877" y="245024"/>
                                        </a:cubicBezTo>
                                        <a:cubicBezTo>
                                          <a:pt x="109892" y="239309"/>
                                          <a:pt x="123227" y="231054"/>
                                          <a:pt x="116877" y="229149"/>
                                        </a:cubicBezTo>
                                        <a:cubicBezTo>
                                          <a:pt x="110527" y="227244"/>
                                          <a:pt x="97827" y="232959"/>
                                          <a:pt x="85127" y="235499"/>
                                        </a:cubicBezTo>
                                        <a:cubicBezTo>
                                          <a:pt x="72427" y="238039"/>
                                          <a:pt x="67347" y="234864"/>
                                          <a:pt x="54012" y="241849"/>
                                        </a:cubicBezTo>
                                        <a:cubicBezTo>
                                          <a:pt x="40677" y="248834"/>
                                          <a:pt x="28612" y="268519"/>
                                          <a:pt x="19722" y="270424"/>
                                        </a:cubicBezTo>
                                        <a:cubicBezTo>
                                          <a:pt x="10832" y="272329"/>
                                          <a:pt x="14007" y="258359"/>
                                          <a:pt x="10197" y="251374"/>
                                        </a:cubicBezTo>
                                        <a:cubicBezTo>
                                          <a:pt x="6387" y="244389"/>
                                          <a:pt x="-2503" y="241849"/>
                                          <a:pt x="672" y="235499"/>
                                        </a:cubicBezTo>
                                        <a:cubicBezTo>
                                          <a:pt x="3847" y="229149"/>
                                          <a:pt x="18452" y="224704"/>
                                          <a:pt x="25437" y="220259"/>
                                        </a:cubicBezTo>
                                        <a:cubicBezTo>
                                          <a:pt x="32422" y="215814"/>
                                          <a:pt x="25437" y="215814"/>
                                          <a:pt x="34962" y="213909"/>
                                        </a:cubicBezTo>
                                        <a:cubicBezTo>
                                          <a:pt x="44487" y="212004"/>
                                          <a:pt x="59727" y="214544"/>
                                          <a:pt x="72427" y="210734"/>
                                        </a:cubicBezTo>
                                        <a:cubicBezTo>
                                          <a:pt x="85127" y="206924"/>
                                          <a:pt x="85762" y="197399"/>
                                          <a:pt x="97827" y="194859"/>
                                        </a:cubicBezTo>
                                        <a:cubicBezTo>
                                          <a:pt x="109892" y="192319"/>
                                          <a:pt x="120052" y="203749"/>
                                          <a:pt x="132117" y="198034"/>
                                        </a:cubicBezTo>
                                        <a:cubicBezTo>
                                          <a:pt x="144182" y="192319"/>
                                          <a:pt x="149897" y="173904"/>
                                          <a:pt x="157517" y="166919"/>
                                        </a:cubicBezTo>
                                        <a:cubicBezTo>
                                          <a:pt x="165137" y="159934"/>
                                          <a:pt x="165772" y="166284"/>
                                          <a:pt x="169582" y="163744"/>
                                        </a:cubicBezTo>
                                        <a:cubicBezTo>
                                          <a:pt x="173392" y="161204"/>
                                          <a:pt x="168312" y="158664"/>
                                          <a:pt x="175932" y="154219"/>
                                        </a:cubicBezTo>
                                        <a:cubicBezTo>
                                          <a:pt x="183552" y="149774"/>
                                          <a:pt x="200697" y="149774"/>
                                          <a:pt x="207682" y="141519"/>
                                        </a:cubicBezTo>
                                        <a:cubicBezTo>
                                          <a:pt x="214667" y="133264"/>
                                          <a:pt x="205142" y="121199"/>
                                          <a:pt x="210857" y="113579"/>
                                        </a:cubicBezTo>
                                        <a:cubicBezTo>
                                          <a:pt x="216572" y="105959"/>
                                          <a:pt x="229907" y="111039"/>
                                          <a:pt x="235622" y="104054"/>
                                        </a:cubicBezTo>
                                        <a:cubicBezTo>
                                          <a:pt x="241337" y="97069"/>
                                          <a:pt x="230542" y="85004"/>
                                          <a:pt x="238797" y="79289"/>
                                        </a:cubicBezTo>
                                        <a:cubicBezTo>
                                          <a:pt x="247052" y="73574"/>
                                          <a:pt x="268007" y="87544"/>
                                          <a:pt x="276262" y="76114"/>
                                        </a:cubicBezTo>
                                        <a:cubicBezTo>
                                          <a:pt x="284517" y="64684"/>
                                          <a:pt x="275627" y="35474"/>
                                          <a:pt x="279437" y="22774"/>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1" name="任意多边形 420"/>
                                  <p:cNvSpPr/>
                                  <p:nvPr/>
                                </p:nvSpPr>
                                <p:spPr>
                                  <a:xfrm>
                                    <a:off x="16039" y="4010"/>
                                    <a:ext cx="143" cy="73"/>
                                  </a:xfrm>
                                  <a:custGeom>
                                    <a:avLst/>
                                    <a:gdLst>
                                      <a:gd name="connisteX0" fmla="*/ 36 w 90918"/>
                                      <a:gd name="connsiteY0" fmla="*/ 39064 h 46168"/>
                                      <a:gd name="connisteX1" fmla="*/ 43851 w 90918"/>
                                      <a:gd name="connsiteY1" fmla="*/ 45414 h 46168"/>
                                      <a:gd name="connisteX2" fmla="*/ 62901 w 90918"/>
                                      <a:gd name="connsiteY2" fmla="*/ 32714 h 46168"/>
                                      <a:gd name="connisteX3" fmla="*/ 90841 w 90918"/>
                                      <a:gd name="connsiteY3" fmla="*/ 32714 h 46168"/>
                                      <a:gd name="connisteX4" fmla="*/ 69251 w 90918"/>
                                      <a:gd name="connsiteY4" fmla="*/ 4774 h 46168"/>
                                      <a:gd name="connisteX5" fmla="*/ 50201 w 90918"/>
                                      <a:gd name="connsiteY5" fmla="*/ 4774 h 46168"/>
                                      <a:gd name="connisteX6" fmla="*/ 36 w 90918"/>
                                      <a:gd name="connsiteY6" fmla="*/ 39064 h 46168"/>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Lst>
                                    <a:rect l="l" t="t" r="r" b="b"/>
                                    <a:pathLst>
                                      <a:path w="90919" h="46168">
                                        <a:moveTo>
                                          <a:pt x="36" y="39064"/>
                                        </a:moveTo>
                                        <a:cubicBezTo>
                                          <a:pt x="-1234" y="47319"/>
                                          <a:pt x="31151" y="46684"/>
                                          <a:pt x="43851" y="45414"/>
                                        </a:cubicBezTo>
                                        <a:cubicBezTo>
                                          <a:pt x="56551" y="44144"/>
                                          <a:pt x="53376" y="35254"/>
                                          <a:pt x="62901" y="32714"/>
                                        </a:cubicBezTo>
                                        <a:cubicBezTo>
                                          <a:pt x="72426" y="30174"/>
                                          <a:pt x="89571" y="38429"/>
                                          <a:pt x="90841" y="32714"/>
                                        </a:cubicBezTo>
                                        <a:cubicBezTo>
                                          <a:pt x="92111" y="26999"/>
                                          <a:pt x="77506" y="10489"/>
                                          <a:pt x="69251" y="4774"/>
                                        </a:cubicBezTo>
                                        <a:cubicBezTo>
                                          <a:pt x="60996" y="-941"/>
                                          <a:pt x="64171" y="-2211"/>
                                          <a:pt x="50201" y="4774"/>
                                        </a:cubicBezTo>
                                        <a:cubicBezTo>
                                          <a:pt x="36231" y="11759"/>
                                          <a:pt x="1306" y="30809"/>
                                          <a:pt x="36" y="39064"/>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2" name="任意多边形 421"/>
                                  <p:cNvSpPr/>
                                  <p:nvPr/>
                                </p:nvSpPr>
                                <p:spPr>
                                  <a:xfrm>
                                    <a:off x="15884" y="4016"/>
                                    <a:ext cx="83" cy="166"/>
                                  </a:xfrm>
                                  <a:custGeom>
                                    <a:avLst/>
                                    <a:gdLst>
                                      <a:gd name="connisteX0" fmla="*/ 4458 w 52877"/>
                                      <a:gd name="connsiteY0" fmla="*/ 98714 h 105636"/>
                                      <a:gd name="connisteX1" fmla="*/ 10808 w 52877"/>
                                      <a:gd name="connsiteY1" fmla="*/ 86014 h 105636"/>
                                      <a:gd name="connisteX2" fmla="*/ 26683 w 52877"/>
                                      <a:gd name="connsiteY2" fmla="*/ 104429 h 105636"/>
                                      <a:gd name="connisteX3" fmla="*/ 41923 w 52877"/>
                                      <a:gd name="connsiteY3" fmla="*/ 98714 h 105636"/>
                                      <a:gd name="connisteX4" fmla="*/ 51448 w 52877"/>
                                      <a:gd name="connsiteY4" fmla="*/ 70139 h 105636"/>
                                      <a:gd name="connisteX5" fmla="*/ 51448 w 52877"/>
                                      <a:gd name="connsiteY5" fmla="*/ 32674 h 105636"/>
                                      <a:gd name="connisteX6" fmla="*/ 41923 w 52877"/>
                                      <a:gd name="connsiteY6" fmla="*/ 1559 h 105636"/>
                                      <a:gd name="connisteX7" fmla="*/ 13983 w 52877"/>
                                      <a:gd name="connsiteY7" fmla="*/ 10449 h 105636"/>
                                      <a:gd name="connisteX8" fmla="*/ 1283 w 52877"/>
                                      <a:gd name="connsiteY8" fmla="*/ 39024 h 105636"/>
                                      <a:gd name="connisteX9" fmla="*/ 1283 w 52877"/>
                                      <a:gd name="connsiteY9" fmla="*/ 66964 h 105636"/>
                                      <a:gd name="connisteX10" fmla="*/ 4458 w 52877"/>
                                      <a:gd name="connsiteY10" fmla="*/ 98714 h 105636"/>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Lst>
                                    <a:rect l="l" t="t" r="r" b="b"/>
                                    <a:pathLst>
                                      <a:path w="52877" h="105636">
                                        <a:moveTo>
                                          <a:pt x="4459" y="98714"/>
                                        </a:moveTo>
                                        <a:cubicBezTo>
                                          <a:pt x="6364" y="102524"/>
                                          <a:pt x="6364" y="84744"/>
                                          <a:pt x="10809" y="86014"/>
                                        </a:cubicBezTo>
                                        <a:cubicBezTo>
                                          <a:pt x="15254" y="87284"/>
                                          <a:pt x="20334" y="101889"/>
                                          <a:pt x="26684" y="104429"/>
                                        </a:cubicBezTo>
                                        <a:cubicBezTo>
                                          <a:pt x="33034" y="106969"/>
                                          <a:pt x="36844" y="105699"/>
                                          <a:pt x="41924" y="98714"/>
                                        </a:cubicBezTo>
                                        <a:cubicBezTo>
                                          <a:pt x="47004" y="91729"/>
                                          <a:pt x="49544" y="83474"/>
                                          <a:pt x="51449" y="70139"/>
                                        </a:cubicBezTo>
                                        <a:cubicBezTo>
                                          <a:pt x="53354" y="56804"/>
                                          <a:pt x="53354" y="46644"/>
                                          <a:pt x="51449" y="32674"/>
                                        </a:cubicBezTo>
                                        <a:cubicBezTo>
                                          <a:pt x="49544" y="18704"/>
                                          <a:pt x="49544" y="6004"/>
                                          <a:pt x="41924" y="1559"/>
                                        </a:cubicBezTo>
                                        <a:cubicBezTo>
                                          <a:pt x="34304" y="-2886"/>
                                          <a:pt x="22239" y="2829"/>
                                          <a:pt x="13984" y="10449"/>
                                        </a:cubicBezTo>
                                        <a:cubicBezTo>
                                          <a:pt x="5729" y="18069"/>
                                          <a:pt x="3824" y="27594"/>
                                          <a:pt x="1284" y="39024"/>
                                        </a:cubicBezTo>
                                        <a:cubicBezTo>
                                          <a:pt x="-1256" y="50454"/>
                                          <a:pt x="649" y="54899"/>
                                          <a:pt x="1284" y="66964"/>
                                        </a:cubicBezTo>
                                        <a:cubicBezTo>
                                          <a:pt x="1919" y="79029"/>
                                          <a:pt x="2554" y="94904"/>
                                          <a:pt x="4459" y="98714"/>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5" name="组合 422"/>
                              <p:cNvGrpSpPr/>
                              <p:nvPr/>
                            </p:nvGrpSpPr>
                            <p:grpSpPr>
                              <a:xfrm>
                                <a:off x="17803" y="1945"/>
                                <a:ext cx="1366" cy="1017"/>
                                <a:chOff x="17803" y="1945"/>
                                <a:chExt cx="1366" cy="1017"/>
                              </a:xfrm>
                              <a:grpFill/>
                            </p:grpSpPr>
                            <p:sp>
                              <p:nvSpPr>
                                <p:cNvPr id="424" name="任意多边形 423"/>
                                <p:cNvSpPr/>
                                <p:nvPr/>
                              </p:nvSpPr>
                              <p:spPr>
                                <a:xfrm>
                                  <a:off x="19010" y="1945"/>
                                  <a:ext cx="76" cy="73"/>
                                </a:xfrm>
                                <a:custGeom>
                                  <a:avLst/>
                                  <a:gdLst>
                                    <a:gd name="connisteX0" fmla="*/ 245 w 48160"/>
                                    <a:gd name="connsiteY0" fmla="*/ 38331 h 46142"/>
                                    <a:gd name="connisteX1" fmla="*/ 37710 w 48160"/>
                                    <a:gd name="connsiteY1" fmla="*/ 44681 h 46142"/>
                                    <a:gd name="connisteX2" fmla="*/ 47235 w 48160"/>
                                    <a:gd name="connsiteY2" fmla="*/ 25631 h 46142"/>
                                    <a:gd name="connisteX3" fmla="*/ 25010 w 48160"/>
                                    <a:gd name="connsiteY3" fmla="*/ 231 h 46142"/>
                                    <a:gd name="connisteX4" fmla="*/ 245 w 48160"/>
                                    <a:gd name="connsiteY4" fmla="*/ 38331 h 46142"/>
                                  </a:gdLst>
                                  <a:ahLst/>
                                  <a:cxnLst>
                                    <a:cxn ang="0">
                                      <a:pos x="connisteX0" y="connsiteY0"/>
                                    </a:cxn>
                                    <a:cxn ang="0">
                                      <a:pos x="connisteX1" y="connsiteY1"/>
                                    </a:cxn>
                                    <a:cxn ang="0">
                                      <a:pos x="connisteX2" y="connsiteY2"/>
                                    </a:cxn>
                                    <a:cxn ang="0">
                                      <a:pos x="connisteX3" y="connsiteY3"/>
                                    </a:cxn>
                                    <a:cxn ang="0">
                                      <a:pos x="connisteX4" y="connsiteY4"/>
                                    </a:cxn>
                                  </a:cxnLst>
                                  <a:rect l="l" t="t" r="r" b="b"/>
                                  <a:pathLst>
                                    <a:path w="48160" h="46142">
                                      <a:moveTo>
                                        <a:pt x="246" y="38331"/>
                                      </a:moveTo>
                                      <a:cubicBezTo>
                                        <a:pt x="2786" y="47221"/>
                                        <a:pt x="28186" y="47221"/>
                                        <a:pt x="37711" y="44681"/>
                                      </a:cubicBezTo>
                                      <a:cubicBezTo>
                                        <a:pt x="47236" y="42141"/>
                                        <a:pt x="49776" y="34521"/>
                                        <a:pt x="47236" y="25631"/>
                                      </a:cubicBezTo>
                                      <a:cubicBezTo>
                                        <a:pt x="44696" y="16741"/>
                                        <a:pt x="34536" y="-2309"/>
                                        <a:pt x="25011" y="231"/>
                                      </a:cubicBezTo>
                                      <a:cubicBezTo>
                                        <a:pt x="15486" y="2771"/>
                                        <a:pt x="-2294" y="29441"/>
                                        <a:pt x="246" y="38331"/>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5" name="任意多边形 424"/>
                                <p:cNvSpPr/>
                                <p:nvPr/>
                              </p:nvSpPr>
                              <p:spPr>
                                <a:xfrm>
                                  <a:off x="17803" y="2660"/>
                                  <a:ext cx="72" cy="61"/>
                                </a:xfrm>
                                <a:custGeom>
                                  <a:avLst/>
                                  <a:gdLst>
                                    <a:gd name="connisteX0" fmla="*/ 1983 w 45980"/>
                                    <a:gd name="connsiteY0" fmla="*/ 920 h 38772"/>
                                    <a:gd name="connisteX1" fmla="*/ 14683 w 45980"/>
                                    <a:gd name="connsiteY1" fmla="*/ 38385 h 38772"/>
                                    <a:gd name="connisteX2" fmla="*/ 45798 w 45980"/>
                                    <a:gd name="connsiteY2" fmla="*/ 16795 h 38772"/>
                                    <a:gd name="connisteX3" fmla="*/ 1983 w 45980"/>
                                    <a:gd name="connsiteY3" fmla="*/ 920 h 38772"/>
                                  </a:gdLst>
                                  <a:ahLst/>
                                  <a:cxnLst>
                                    <a:cxn ang="0">
                                      <a:pos x="connisteX0" y="connsiteY0"/>
                                    </a:cxn>
                                    <a:cxn ang="0">
                                      <a:pos x="connisteX1" y="connsiteY1"/>
                                    </a:cxn>
                                    <a:cxn ang="0">
                                      <a:pos x="connisteX2" y="connsiteY2"/>
                                    </a:cxn>
                                    <a:cxn ang="0">
                                      <a:pos x="connisteX3" y="connsiteY3"/>
                                    </a:cxn>
                                  </a:cxnLst>
                                  <a:rect l="l" t="t" r="r" b="b"/>
                                  <a:pathLst>
                                    <a:path w="45980" h="38773">
                                      <a:moveTo>
                                        <a:pt x="1983" y="920"/>
                                      </a:moveTo>
                                      <a:cubicBezTo>
                                        <a:pt x="-4367" y="5365"/>
                                        <a:pt x="5793" y="35210"/>
                                        <a:pt x="14683" y="38385"/>
                                      </a:cubicBezTo>
                                      <a:cubicBezTo>
                                        <a:pt x="23573" y="41560"/>
                                        <a:pt x="48338" y="24415"/>
                                        <a:pt x="45798" y="16795"/>
                                      </a:cubicBezTo>
                                      <a:cubicBezTo>
                                        <a:pt x="43258" y="9175"/>
                                        <a:pt x="8333" y="-3525"/>
                                        <a:pt x="1983" y="920"/>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6" name="任意多边形 425"/>
                                <p:cNvSpPr/>
                                <p:nvPr/>
                              </p:nvSpPr>
                              <p:spPr>
                                <a:xfrm>
                                  <a:off x="18364" y="2873"/>
                                  <a:ext cx="74" cy="51"/>
                                </a:xfrm>
                                <a:custGeom>
                                  <a:avLst/>
                                  <a:gdLst>
                                    <a:gd name="connisteX0" fmla="*/ 2726 w 47269"/>
                                    <a:gd name="connsiteY0" fmla="*/ 31257 h 32659"/>
                                    <a:gd name="connisteX1" fmla="*/ 47176 w 47269"/>
                                    <a:gd name="connsiteY1" fmla="*/ 22367 h 32659"/>
                                    <a:gd name="connisteX2" fmla="*/ 12251 w 47269"/>
                                    <a:gd name="connsiteY2" fmla="*/ 142 h 32659"/>
                                    <a:gd name="connisteX3" fmla="*/ 2726 w 47269"/>
                                    <a:gd name="connsiteY3" fmla="*/ 31257 h 32659"/>
                                  </a:gdLst>
                                  <a:ahLst/>
                                  <a:cxnLst>
                                    <a:cxn ang="0">
                                      <a:pos x="connisteX0" y="connsiteY0"/>
                                    </a:cxn>
                                    <a:cxn ang="0">
                                      <a:pos x="connisteX1" y="connsiteY1"/>
                                    </a:cxn>
                                    <a:cxn ang="0">
                                      <a:pos x="connisteX2" y="connsiteY2"/>
                                    </a:cxn>
                                    <a:cxn ang="0">
                                      <a:pos x="connisteX3" y="connsiteY3"/>
                                    </a:cxn>
                                  </a:cxnLst>
                                  <a:rect l="l" t="t" r="r" b="b"/>
                                  <a:pathLst>
                                    <a:path w="47269" h="32660">
                                      <a:moveTo>
                                        <a:pt x="2727" y="31257"/>
                                      </a:moveTo>
                                      <a:cubicBezTo>
                                        <a:pt x="9712" y="35702"/>
                                        <a:pt x="45272" y="28717"/>
                                        <a:pt x="47177" y="22367"/>
                                      </a:cubicBezTo>
                                      <a:cubicBezTo>
                                        <a:pt x="49082" y="16017"/>
                                        <a:pt x="21142" y="-1763"/>
                                        <a:pt x="12252" y="142"/>
                                      </a:cubicBezTo>
                                      <a:cubicBezTo>
                                        <a:pt x="3362" y="2047"/>
                                        <a:pt x="-4258" y="26812"/>
                                        <a:pt x="2727" y="31257"/>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7" name="任意多边形 426"/>
                                <p:cNvSpPr/>
                                <p:nvPr/>
                              </p:nvSpPr>
                              <p:spPr>
                                <a:xfrm>
                                  <a:off x="18802" y="2829"/>
                                  <a:ext cx="77" cy="91"/>
                                </a:xfrm>
                                <a:custGeom>
                                  <a:avLst/>
                                  <a:gdLst>
                                    <a:gd name="connisteX0" fmla="*/ 434 w 48672"/>
                                    <a:gd name="connsiteY0" fmla="*/ 50165 h 57785"/>
                                    <a:gd name="connisteX1" fmla="*/ 28374 w 48672"/>
                                    <a:gd name="connsiteY1" fmla="*/ 50165 h 57785"/>
                                    <a:gd name="connisteX2" fmla="*/ 47424 w 48672"/>
                                    <a:gd name="connsiteY2" fmla="*/ 0 h 57785"/>
                                    <a:gd name="connisteX3" fmla="*/ 434 w 48672"/>
                                    <a:gd name="connsiteY3" fmla="*/ 50165 h 57785"/>
                                  </a:gdLst>
                                  <a:ahLst/>
                                  <a:cxnLst>
                                    <a:cxn ang="0">
                                      <a:pos x="connisteX0" y="connsiteY0"/>
                                    </a:cxn>
                                    <a:cxn ang="0">
                                      <a:pos x="connisteX1" y="connsiteY1"/>
                                    </a:cxn>
                                    <a:cxn ang="0">
                                      <a:pos x="connisteX2" y="connsiteY2"/>
                                    </a:cxn>
                                    <a:cxn ang="0">
                                      <a:pos x="connisteX3" y="connsiteY3"/>
                                    </a:cxn>
                                  </a:cxnLst>
                                  <a:rect l="l" t="t" r="r" b="b"/>
                                  <a:pathLst>
                                    <a:path w="48672" h="57785">
                                      <a:moveTo>
                                        <a:pt x="435" y="50165"/>
                                      </a:moveTo>
                                      <a:cubicBezTo>
                                        <a:pt x="-3375" y="60325"/>
                                        <a:pt x="18850" y="60325"/>
                                        <a:pt x="28375" y="50165"/>
                                      </a:cubicBezTo>
                                      <a:cubicBezTo>
                                        <a:pt x="37900" y="40005"/>
                                        <a:pt x="53140" y="0"/>
                                        <a:pt x="47425" y="0"/>
                                      </a:cubicBezTo>
                                      <a:cubicBezTo>
                                        <a:pt x="41710" y="0"/>
                                        <a:pt x="4245" y="40005"/>
                                        <a:pt x="435" y="50165"/>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8" name="任意多边形 427"/>
                                <p:cNvSpPr/>
                                <p:nvPr/>
                              </p:nvSpPr>
                              <p:spPr>
                                <a:xfrm>
                                  <a:off x="18467" y="2922"/>
                                  <a:ext cx="95" cy="26"/>
                                </a:xfrm>
                                <a:custGeom>
                                  <a:avLst/>
                                  <a:gdLst>
                                    <a:gd name="connisteX0" fmla="*/ 131 w 60031"/>
                                    <a:gd name="connsiteY0" fmla="*/ 9666 h 16432"/>
                                    <a:gd name="connisteX1" fmla="*/ 43946 w 60031"/>
                                    <a:gd name="connsiteY1" fmla="*/ 16016 h 16432"/>
                                    <a:gd name="connisteX2" fmla="*/ 56646 w 60031"/>
                                    <a:gd name="connsiteY2" fmla="*/ 141 h 16432"/>
                                    <a:gd name="connisteX3" fmla="*/ 131 w 60031"/>
                                    <a:gd name="connsiteY3" fmla="*/ 9666 h 16432"/>
                                  </a:gdLst>
                                  <a:ahLst/>
                                  <a:cxnLst>
                                    <a:cxn ang="0">
                                      <a:pos x="connisteX0" y="connsiteY0"/>
                                    </a:cxn>
                                    <a:cxn ang="0">
                                      <a:pos x="connisteX1" y="connsiteY1"/>
                                    </a:cxn>
                                    <a:cxn ang="0">
                                      <a:pos x="connisteX2" y="connsiteY2"/>
                                    </a:cxn>
                                    <a:cxn ang="0">
                                      <a:pos x="connisteX3" y="connsiteY3"/>
                                    </a:cxn>
                                  </a:cxnLst>
                                  <a:rect l="l" t="t" r="r" b="b"/>
                                  <a:pathLst>
                                    <a:path w="60032" h="16432">
                                      <a:moveTo>
                                        <a:pt x="132" y="9666"/>
                                      </a:moveTo>
                                      <a:cubicBezTo>
                                        <a:pt x="-2408" y="12841"/>
                                        <a:pt x="32517" y="17921"/>
                                        <a:pt x="43947" y="16016"/>
                                      </a:cubicBezTo>
                                      <a:cubicBezTo>
                                        <a:pt x="55377" y="14111"/>
                                        <a:pt x="65537" y="1411"/>
                                        <a:pt x="56647" y="141"/>
                                      </a:cubicBezTo>
                                      <a:cubicBezTo>
                                        <a:pt x="47757" y="-1129"/>
                                        <a:pt x="2672" y="6491"/>
                                        <a:pt x="132" y="9666"/>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9" name="任意多边形 428"/>
                                <p:cNvSpPr/>
                                <p:nvPr/>
                              </p:nvSpPr>
                              <p:spPr>
                                <a:xfrm>
                                  <a:off x="18655" y="2910"/>
                                  <a:ext cx="57" cy="53"/>
                                </a:xfrm>
                                <a:custGeom>
                                  <a:avLst/>
                                  <a:gdLst>
                                    <a:gd name="connisteX0" fmla="*/ 0 w 35877"/>
                                    <a:gd name="connsiteY0" fmla="*/ 2206 h 33378"/>
                                    <a:gd name="connisteX1" fmla="*/ 31115 w 35877"/>
                                    <a:gd name="connsiteY1" fmla="*/ 7921 h 33378"/>
                                    <a:gd name="connisteX2" fmla="*/ 31115 w 35877"/>
                                    <a:gd name="connsiteY2" fmla="*/ 33321 h 33378"/>
                                    <a:gd name="connisteX3" fmla="*/ 0 w 35877"/>
                                    <a:gd name="connsiteY3" fmla="*/ 2206 h 33378"/>
                                  </a:gdLst>
                                  <a:ahLst/>
                                  <a:cxnLst>
                                    <a:cxn ang="0">
                                      <a:pos x="connisteX0" y="connsiteY0"/>
                                    </a:cxn>
                                    <a:cxn ang="0">
                                      <a:pos x="connisteX1" y="connsiteY1"/>
                                    </a:cxn>
                                    <a:cxn ang="0">
                                      <a:pos x="connisteX2" y="connsiteY2"/>
                                    </a:cxn>
                                    <a:cxn ang="0">
                                      <a:pos x="connisteX3" y="connsiteY3"/>
                                    </a:cxn>
                                  </a:cxnLst>
                                  <a:rect l="l" t="t" r="r" b="b"/>
                                  <a:pathLst>
                                    <a:path w="35878" h="33378">
                                      <a:moveTo>
                                        <a:pt x="0" y="2206"/>
                                      </a:moveTo>
                                      <a:cubicBezTo>
                                        <a:pt x="0" y="-2874"/>
                                        <a:pt x="24765" y="1571"/>
                                        <a:pt x="31115" y="7921"/>
                                      </a:cubicBezTo>
                                      <a:cubicBezTo>
                                        <a:pt x="37465" y="14271"/>
                                        <a:pt x="37465" y="34591"/>
                                        <a:pt x="31115" y="33321"/>
                                      </a:cubicBezTo>
                                      <a:cubicBezTo>
                                        <a:pt x="24765" y="32051"/>
                                        <a:pt x="0" y="7286"/>
                                        <a:pt x="0" y="2206"/>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0" name="任意多边形 429"/>
                                <p:cNvSpPr/>
                                <p:nvPr/>
                              </p:nvSpPr>
                              <p:spPr>
                                <a:xfrm>
                                  <a:off x="18968" y="2770"/>
                                  <a:ext cx="81" cy="39"/>
                                </a:xfrm>
                                <a:custGeom>
                                  <a:avLst/>
                                  <a:gdLst>
                                    <a:gd name="connisteX0" fmla="*/ 4148 w 51174"/>
                                    <a:gd name="connsiteY0" fmla="*/ 21590 h 24923"/>
                                    <a:gd name="connisteX1" fmla="*/ 51138 w 51174"/>
                                    <a:gd name="connsiteY1" fmla="*/ 21590 h 24923"/>
                                    <a:gd name="connisteX2" fmla="*/ 10498 w 51174"/>
                                    <a:gd name="connsiteY2" fmla="*/ 0 h 24923"/>
                                    <a:gd name="connisteX3" fmla="*/ 4148 w 51174"/>
                                    <a:gd name="connsiteY3" fmla="*/ 21590 h 24923"/>
                                  </a:gdLst>
                                  <a:ahLst/>
                                  <a:cxnLst>
                                    <a:cxn ang="0">
                                      <a:pos x="connisteX0" y="connsiteY0"/>
                                    </a:cxn>
                                    <a:cxn ang="0">
                                      <a:pos x="connisteX1" y="connsiteY1"/>
                                    </a:cxn>
                                    <a:cxn ang="0">
                                      <a:pos x="connisteX2" y="connsiteY2"/>
                                    </a:cxn>
                                    <a:cxn ang="0">
                                      <a:pos x="connisteX3" y="connsiteY3"/>
                                    </a:cxn>
                                  </a:cxnLst>
                                  <a:rect l="l" t="t" r="r" b="b"/>
                                  <a:pathLst>
                                    <a:path w="51175" h="24924">
                                      <a:moveTo>
                                        <a:pt x="4148" y="21590"/>
                                      </a:moveTo>
                                      <a:cubicBezTo>
                                        <a:pt x="12403" y="26035"/>
                                        <a:pt x="49868" y="26035"/>
                                        <a:pt x="51138" y="21590"/>
                                      </a:cubicBezTo>
                                      <a:cubicBezTo>
                                        <a:pt x="52408" y="17145"/>
                                        <a:pt x="20023" y="0"/>
                                        <a:pt x="10498" y="0"/>
                                      </a:cubicBezTo>
                                      <a:cubicBezTo>
                                        <a:pt x="973" y="0"/>
                                        <a:pt x="-4107" y="17145"/>
                                        <a:pt x="4148" y="21590"/>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1" name="任意多边形 430"/>
                                <p:cNvSpPr/>
                                <p:nvPr/>
                              </p:nvSpPr>
                              <p:spPr>
                                <a:xfrm>
                                  <a:off x="19093" y="2692"/>
                                  <a:ext cx="77" cy="70"/>
                                </a:xfrm>
                                <a:custGeom>
                                  <a:avLst/>
                                  <a:gdLst>
                                    <a:gd name="connisteX0" fmla="*/ 41105 w 49146"/>
                                    <a:gd name="connsiteY0" fmla="*/ 2222 h 44721"/>
                                    <a:gd name="connisteX1" fmla="*/ 28405 w 49146"/>
                                    <a:gd name="connsiteY1" fmla="*/ 8572 h 44721"/>
                                    <a:gd name="connisteX2" fmla="*/ 465 w 49146"/>
                                    <a:gd name="connsiteY2" fmla="*/ 21272 h 44721"/>
                                    <a:gd name="connisteX3" fmla="*/ 15705 w 49146"/>
                                    <a:gd name="connsiteY3" fmla="*/ 40322 h 44721"/>
                                    <a:gd name="connisteX4" fmla="*/ 47455 w 49146"/>
                                    <a:gd name="connsiteY4" fmla="*/ 40322 h 44721"/>
                                    <a:gd name="connisteX5" fmla="*/ 41105 w 49146"/>
                                    <a:gd name="connsiteY5" fmla="*/ 2222 h 44721"/>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Lst>
                                  <a:rect l="l" t="t" r="r" b="b"/>
                                  <a:pathLst>
                                    <a:path w="49147" h="44722">
                                      <a:moveTo>
                                        <a:pt x="41105" y="2223"/>
                                      </a:moveTo>
                                      <a:cubicBezTo>
                                        <a:pt x="37295" y="-4127"/>
                                        <a:pt x="36660" y="4763"/>
                                        <a:pt x="28405" y="8573"/>
                                      </a:cubicBezTo>
                                      <a:cubicBezTo>
                                        <a:pt x="20150" y="12383"/>
                                        <a:pt x="3005" y="14923"/>
                                        <a:pt x="465" y="21273"/>
                                      </a:cubicBezTo>
                                      <a:cubicBezTo>
                                        <a:pt x="-2075" y="27623"/>
                                        <a:pt x="6180" y="36513"/>
                                        <a:pt x="15705" y="40323"/>
                                      </a:cubicBezTo>
                                      <a:cubicBezTo>
                                        <a:pt x="25230" y="44133"/>
                                        <a:pt x="42375" y="47943"/>
                                        <a:pt x="47455" y="40323"/>
                                      </a:cubicBezTo>
                                      <a:cubicBezTo>
                                        <a:pt x="52535" y="32703"/>
                                        <a:pt x="44915" y="8573"/>
                                        <a:pt x="41105" y="2223"/>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32" name="任意多边形 431"/>
                            <p:cNvSpPr/>
                            <p:nvPr/>
                          </p:nvSpPr>
                          <p:spPr>
                            <a:xfrm>
                              <a:off x="18435" y="1287"/>
                              <a:ext cx="255" cy="113"/>
                            </a:xfrm>
                            <a:custGeom>
                              <a:avLst/>
                              <a:gdLst>
                                <a:gd name="connisteX0" fmla="*/ 2639 w 161682"/>
                                <a:gd name="connsiteY0" fmla="*/ 64929 h 71975"/>
                                <a:gd name="connisteX1" fmla="*/ 67409 w 161682"/>
                                <a:gd name="connsiteY1" fmla="*/ 70009 h 71975"/>
                                <a:gd name="connisteX2" fmla="*/ 111859 w 161682"/>
                                <a:gd name="connsiteY2" fmla="*/ 50324 h 71975"/>
                                <a:gd name="connisteX3" fmla="*/ 161389 w 161682"/>
                                <a:gd name="connsiteY3" fmla="*/ 40164 h 71975"/>
                                <a:gd name="connisteX4" fmla="*/ 92174 w 161682"/>
                                <a:gd name="connsiteY4" fmla="*/ 25559 h 71975"/>
                                <a:gd name="connisteX5" fmla="*/ 62329 w 161682"/>
                                <a:gd name="connsiteY5" fmla="*/ 794 h 71975"/>
                                <a:gd name="connisteX6" fmla="*/ 17879 w 161682"/>
                                <a:gd name="connsiteY6" fmla="*/ 10319 h 71975"/>
                                <a:gd name="connisteX7" fmla="*/ 17879 w 161682"/>
                                <a:gd name="connsiteY7" fmla="*/ 30004 h 71975"/>
                                <a:gd name="connisteX8" fmla="*/ 2639 w 161682"/>
                                <a:gd name="connsiteY8" fmla="*/ 64929 h 71975"/>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Lst>
                              <a:rect l="l" t="t" r="r" b="b"/>
                              <a:pathLst>
                                <a:path w="161682" h="71975">
                                  <a:moveTo>
                                    <a:pt x="2639" y="64930"/>
                                  </a:moveTo>
                                  <a:cubicBezTo>
                                    <a:pt x="12799" y="73185"/>
                                    <a:pt x="45819" y="73185"/>
                                    <a:pt x="67409" y="70010"/>
                                  </a:cubicBezTo>
                                  <a:cubicBezTo>
                                    <a:pt x="88999" y="66835"/>
                                    <a:pt x="92809" y="56040"/>
                                    <a:pt x="111859" y="50325"/>
                                  </a:cubicBezTo>
                                  <a:cubicBezTo>
                                    <a:pt x="130909" y="44610"/>
                                    <a:pt x="165199" y="45245"/>
                                    <a:pt x="161389" y="40165"/>
                                  </a:cubicBezTo>
                                  <a:cubicBezTo>
                                    <a:pt x="157579" y="35085"/>
                                    <a:pt x="111859" y="33180"/>
                                    <a:pt x="92174" y="25560"/>
                                  </a:cubicBezTo>
                                  <a:cubicBezTo>
                                    <a:pt x="72489" y="17940"/>
                                    <a:pt x="76934" y="3970"/>
                                    <a:pt x="62329" y="795"/>
                                  </a:cubicBezTo>
                                  <a:cubicBezTo>
                                    <a:pt x="47724" y="-2380"/>
                                    <a:pt x="26769" y="4605"/>
                                    <a:pt x="17879" y="10320"/>
                                  </a:cubicBezTo>
                                  <a:cubicBezTo>
                                    <a:pt x="8989" y="16035"/>
                                    <a:pt x="21054" y="19210"/>
                                    <a:pt x="17879" y="30005"/>
                                  </a:cubicBezTo>
                                  <a:cubicBezTo>
                                    <a:pt x="14704" y="40800"/>
                                    <a:pt x="-7521" y="56675"/>
                                    <a:pt x="2639" y="64930"/>
                                  </a:cubicBezTo>
                                  <a:close/>
                                </a:path>
                              </a:pathLst>
                            </a:custGeom>
                            <a:grpFill/>
                            <a:ln w="127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grpSp>
            </p:grpSp>
          </p:grpSp>
        </p:grpSp>
      </p:grpSp>
      <p:sp>
        <p:nvSpPr>
          <p:cNvPr id="5" name="Text Box 8"/>
          <p:cNvSpPr txBox="1"/>
          <p:nvPr/>
        </p:nvSpPr>
        <p:spPr>
          <a:xfrm>
            <a:off x="5444490" y="3229610"/>
            <a:ext cx="1129665" cy="398780"/>
          </a:xfrm>
          <a:prstGeom prst="rect">
            <a:avLst/>
          </a:prstGeom>
          <a:noFill/>
          <a:ln w="9525">
            <a:noFill/>
          </a:ln>
          <a:effectLst/>
        </p:spPr>
        <p:txBody>
          <a:bodyPr wrap="square" anchor="t">
            <a:spAutoFit/>
          </a:bodyPr>
          <a:lstStyle/>
          <a:p>
            <a:pPr lvl="0" indent="0" algn="ctr">
              <a:spcBef>
                <a:spcPct val="50000"/>
              </a:spcBef>
            </a:pPr>
            <a:r>
              <a:rPr lang="zh-CN" altLang="en-US" sz="2000" b="1" dirty="0">
                <a:solidFill>
                  <a:schemeClr val="tx1"/>
                </a:solidFill>
                <a:effectLst>
                  <a:glow rad="368300">
                    <a:schemeClr val="bg1">
                      <a:alpha val="66000"/>
                    </a:schemeClr>
                  </a:glow>
                </a:effectLst>
                <a:latin typeface="楷体" panose="02010609060101010101" pitchFamily="49" charset="-122"/>
                <a:ea typeface="楷体" panose="02010609060101010101" pitchFamily="49" charset="-122"/>
              </a:rPr>
              <a:t>中 国</a:t>
            </a:r>
            <a:endParaRPr lang="zh-CN" altLang="en-US" sz="2000" b="1" dirty="0">
              <a:solidFill>
                <a:schemeClr val="tx1"/>
              </a:solidFill>
              <a:effectLst>
                <a:glow rad="368300">
                  <a:schemeClr val="bg1">
                    <a:alpha val="66000"/>
                  </a:schemeClr>
                </a:glow>
              </a:effectLst>
              <a:latin typeface="楷体" panose="02010609060101010101" pitchFamily="49" charset="-122"/>
              <a:ea typeface="楷体" panose="02010609060101010101" pitchFamily="49" charset="-122"/>
            </a:endParaRPr>
          </a:p>
        </p:txBody>
      </p:sp>
      <p:sp>
        <p:nvSpPr>
          <p:cNvPr id="9" name="Text Box 8"/>
          <p:cNvSpPr txBox="1"/>
          <p:nvPr/>
        </p:nvSpPr>
        <p:spPr>
          <a:xfrm>
            <a:off x="847090" y="3229610"/>
            <a:ext cx="2261235" cy="521970"/>
          </a:xfrm>
          <a:prstGeom prst="rect">
            <a:avLst/>
          </a:prstGeom>
          <a:noFill/>
          <a:ln w="9525">
            <a:noFill/>
          </a:ln>
          <a:effectLst/>
        </p:spPr>
        <p:txBody>
          <a:bodyPr wrap="square" anchor="t">
            <a:spAutoFit/>
          </a:bodyPr>
          <a:lstStyle/>
          <a:p>
            <a:pPr lvl="0" indent="0" algn="ctr">
              <a:spcBef>
                <a:spcPct val="50000"/>
              </a:spcBef>
            </a:pPr>
            <a:r>
              <a:rPr lang="zh-CN" altLang="en-US" sz="2800" b="1" dirty="0">
                <a:solidFill>
                  <a:schemeClr val="tx1"/>
                </a:solidFill>
                <a:effectLst>
                  <a:glow rad="368300">
                    <a:schemeClr val="bg1">
                      <a:alpha val="66000"/>
                    </a:schemeClr>
                  </a:glow>
                </a:effectLst>
                <a:latin typeface="楷体" panose="02010609060101010101" pitchFamily="49" charset="-122"/>
                <a:ea typeface="楷体" panose="02010609060101010101" pitchFamily="49" charset="-122"/>
              </a:rPr>
              <a:t>印第安文明</a:t>
            </a:r>
            <a:endParaRPr lang="zh-CN" altLang="en-US" sz="2800" b="1" dirty="0">
              <a:solidFill>
                <a:schemeClr val="tx1"/>
              </a:solidFill>
              <a:effectLst>
                <a:glow rad="368300">
                  <a:schemeClr val="bg1">
                    <a:alpha val="66000"/>
                  </a:schemeClr>
                </a:glow>
              </a:effectLst>
              <a:latin typeface="楷体" panose="02010609060101010101" pitchFamily="49" charset="-122"/>
              <a:ea typeface="楷体" panose="02010609060101010101" pitchFamily="49" charset="-122"/>
            </a:endParaRPr>
          </a:p>
        </p:txBody>
      </p:sp>
      <p:sp>
        <p:nvSpPr>
          <p:cNvPr id="28" name="矩形 27"/>
          <p:cNvSpPr/>
          <p:nvPr/>
        </p:nvSpPr>
        <p:spPr>
          <a:xfrm>
            <a:off x="4283075" y="127635"/>
            <a:ext cx="7908925" cy="1076325"/>
          </a:xfrm>
          <a:prstGeom prst="rect">
            <a:avLst/>
          </a:prstGeom>
        </p:spPr>
        <p:txBody>
          <a:bodyPr wrap="square">
            <a:spAutoFit/>
          </a:bodyPr>
          <a:lstStyle/>
          <a:p>
            <a:r>
              <a:rPr lang="zh-CN" altLang="en-US" sz="3200" b="1" dirty="0" smtClean="0">
                <a:solidFill>
                  <a:srgbClr val="FF0000"/>
                </a:solidFill>
                <a:latin typeface="华文中宋" panose="02010600040101010101" pitchFamily="2" charset="-122"/>
                <a:ea typeface="华文中宋" panose="02010600040101010101" pitchFamily="2" charset="-122"/>
                <a:cs typeface="华文中宋" panose="02010600040101010101" pitchFamily="2" charset="-122"/>
              </a:rPr>
              <a:t>自哥伦布发现美洲以后，美洲就成为冒险者的天堂</a:t>
            </a:r>
            <a:r>
              <a:rPr lang="en-US" altLang="zh-CN" sz="3200" b="1" dirty="0" smtClean="0">
                <a:solidFill>
                  <a:srgbClr val="FF0000"/>
                </a:solidFill>
                <a:latin typeface="华文中宋" panose="02010600040101010101" pitchFamily="2" charset="-122"/>
                <a:ea typeface="华文中宋" panose="02010600040101010101" pitchFamily="2" charset="-122"/>
                <a:cs typeface="华文中宋" panose="02010600040101010101" pitchFamily="2" charset="-122"/>
              </a:rPr>
              <a:t>——</a:t>
            </a:r>
            <a:endParaRPr lang="en-US" altLang="zh-CN" sz="3200" b="1" dirty="0" smtClean="0">
              <a:solidFill>
                <a:srgbClr val="FF0000"/>
              </a:solidFill>
              <a:latin typeface="华文中宋" panose="02010600040101010101" pitchFamily="2" charset="-122"/>
              <a:ea typeface="华文中宋" panose="02010600040101010101" pitchFamily="2" charset="-122"/>
              <a:cs typeface="华文中宋" panose="02010600040101010101" pitchFamily="2" charset="-122"/>
            </a:endParaRPr>
          </a:p>
        </p:txBody>
      </p:sp>
      <p:sp>
        <p:nvSpPr>
          <p:cNvPr id="27" name="TextBox 26"/>
          <p:cNvSpPr txBox="1"/>
          <p:nvPr/>
        </p:nvSpPr>
        <p:spPr>
          <a:xfrm>
            <a:off x="3007485" y="3609796"/>
            <a:ext cx="593090" cy="1108710"/>
          </a:xfrm>
          <a:prstGeom prst="rect">
            <a:avLst/>
          </a:prstGeom>
          <a:noFill/>
        </p:spPr>
        <p:txBody>
          <a:bodyPr vert="eaVert" wrap="none" rtlCol="0">
            <a:spAutoFit/>
          </a:bodyPr>
          <a:lstStyle/>
          <a:p>
            <a:r>
              <a:rPr lang="zh-CN" altLang="en-US" sz="2665" dirty="0" smtClean="0">
                <a:solidFill>
                  <a:srgbClr val="000000"/>
                </a:solidFill>
                <a:latin typeface="华文隶书" panose="02010800040101010101" pitchFamily="2" charset="-122"/>
                <a:ea typeface="华文隶书" panose="02010800040101010101" pitchFamily="2" charset="-122"/>
              </a:rPr>
              <a:t>大西洋</a:t>
            </a:r>
            <a:endParaRPr lang="zh-CN" altLang="en-US" sz="2665" dirty="0">
              <a:solidFill>
                <a:srgbClr val="000000"/>
              </a:solidFill>
              <a:latin typeface="华文隶书" panose="02010800040101010101" pitchFamily="2" charset="-122"/>
              <a:ea typeface="华文隶书" panose="02010800040101010101" pitchFamily="2" charset="-122"/>
            </a:endParaRPr>
          </a:p>
        </p:txBody>
      </p:sp>
      <p:sp>
        <p:nvSpPr>
          <p:cNvPr id="108" name="矩形 107"/>
          <p:cNvSpPr/>
          <p:nvPr/>
        </p:nvSpPr>
        <p:spPr>
          <a:xfrm>
            <a:off x="3736426" y="6006465"/>
            <a:ext cx="8228225" cy="523220"/>
          </a:xfrm>
          <a:prstGeom prst="rect">
            <a:avLst/>
          </a:prstGeom>
          <a:solidFill>
            <a:schemeClr val="bg1"/>
          </a:solidFill>
        </p:spPr>
        <p:txBody>
          <a:bodyPr wrap="square">
            <a:spAutoFit/>
          </a:bodyPr>
          <a:lstStyle/>
          <a:p>
            <a:r>
              <a:rPr lang="zh-CN" altLang="en-US" sz="2800" b="1" dirty="0" smtClean="0">
                <a:solidFill>
                  <a:srgbClr val="C00000"/>
                </a:solidFill>
                <a:latin typeface="微软雅黑" panose="020B0503020204020204" charset="-122"/>
                <a:ea typeface="微软雅黑" panose="020B0503020204020204" charset="-122"/>
                <a:cs typeface="微软雅黑" panose="020B0503020204020204" charset="-122"/>
              </a:rPr>
              <a:t>从</a:t>
            </a:r>
            <a:r>
              <a:rPr lang="en-US" sz="2800" b="1" dirty="0" smtClean="0">
                <a:solidFill>
                  <a:srgbClr val="C00000"/>
                </a:solidFill>
                <a:latin typeface="微软雅黑" panose="020B0503020204020204" charset="-122"/>
                <a:ea typeface="微软雅黑" panose="020B0503020204020204" charset="-122"/>
                <a:cs typeface="微软雅黑" panose="020B0503020204020204" charset="-122"/>
              </a:rPr>
              <a:t>17</a:t>
            </a:r>
            <a:r>
              <a:rPr lang="zh-CN" altLang="en-US" sz="2800" b="1" dirty="0" smtClean="0">
                <a:solidFill>
                  <a:srgbClr val="C00000"/>
                </a:solidFill>
                <a:latin typeface="微软雅黑" panose="020B0503020204020204" charset="-122"/>
                <a:ea typeface="微软雅黑" panose="020B0503020204020204" charset="-122"/>
                <a:cs typeface="微软雅黑" panose="020B0503020204020204" charset="-122"/>
              </a:rPr>
              <a:t>世纪开始</a:t>
            </a:r>
            <a:r>
              <a:rPr lang="zh-CN" altLang="en-US" sz="2800" b="1" dirty="0" smtClean="0">
                <a:latin typeface="微软雅黑" panose="020B0503020204020204" charset="-122"/>
                <a:ea typeface="微软雅黑" panose="020B0503020204020204" charset="-122"/>
                <a:cs typeface="微软雅黑" panose="020B0503020204020204" charset="-122"/>
              </a:rPr>
              <a:t>，</a:t>
            </a:r>
            <a:r>
              <a:rPr lang="zh-CN" altLang="en-US" sz="2800" b="1" dirty="0" smtClean="0">
                <a:solidFill>
                  <a:srgbClr val="C00000"/>
                </a:solidFill>
                <a:latin typeface="微软雅黑" panose="020B0503020204020204" charset="-122"/>
                <a:ea typeface="微软雅黑" panose="020B0503020204020204" charset="-122"/>
                <a:cs typeface="微软雅黑" panose="020B0503020204020204" charset="-122"/>
              </a:rPr>
              <a:t>英国</a:t>
            </a:r>
            <a:r>
              <a:rPr lang="zh-CN" altLang="en-US" sz="2800" b="1" dirty="0" smtClean="0">
                <a:latin typeface="微软雅黑" panose="020B0503020204020204" charset="-122"/>
                <a:ea typeface="微软雅黑" panose="020B0503020204020204" charset="-122"/>
                <a:cs typeface="微软雅黑" panose="020B0503020204020204" charset="-122"/>
              </a:rPr>
              <a:t>先后在</a:t>
            </a:r>
            <a:r>
              <a:rPr lang="zh-CN" altLang="en-US" sz="2800" b="1" dirty="0" smtClean="0">
                <a:solidFill>
                  <a:srgbClr val="C00000"/>
                </a:solidFill>
                <a:latin typeface="微软雅黑" panose="020B0503020204020204" charset="-122"/>
                <a:ea typeface="微软雅黑" panose="020B0503020204020204" charset="-122"/>
                <a:cs typeface="微软雅黑" panose="020B0503020204020204" charset="-122"/>
              </a:rPr>
              <a:t>北美</a:t>
            </a:r>
            <a:r>
              <a:rPr lang="zh-CN" altLang="en-US" sz="2800" b="1" dirty="0" smtClean="0">
                <a:latin typeface="微软雅黑" panose="020B0503020204020204" charset="-122"/>
                <a:ea typeface="微软雅黑" panose="020B0503020204020204" charset="-122"/>
                <a:cs typeface="微软雅黑" panose="020B0503020204020204" charset="-122"/>
              </a:rPr>
              <a:t>建立起</a:t>
            </a:r>
            <a:r>
              <a:rPr lang="en-US" sz="2800" b="1" dirty="0" smtClean="0">
                <a:solidFill>
                  <a:srgbClr val="C00000"/>
                </a:solidFill>
                <a:latin typeface="微软雅黑" panose="020B0503020204020204" charset="-122"/>
                <a:ea typeface="微软雅黑" panose="020B0503020204020204" charset="-122"/>
                <a:cs typeface="微软雅黑" panose="020B0503020204020204" charset="-122"/>
              </a:rPr>
              <a:t>13</a:t>
            </a:r>
            <a:r>
              <a:rPr lang="zh-CN" altLang="en-US" sz="2800" b="1" dirty="0" smtClean="0">
                <a:latin typeface="微软雅黑" panose="020B0503020204020204" charset="-122"/>
                <a:ea typeface="微软雅黑" panose="020B0503020204020204" charset="-122"/>
                <a:cs typeface="微软雅黑" panose="020B0503020204020204" charset="-122"/>
              </a:rPr>
              <a:t>个殖民地</a:t>
            </a:r>
            <a:endParaRPr lang="zh-CN" altLang="en-US" sz="2800" b="1" dirty="0" smtClean="0">
              <a:latin typeface="微软雅黑" panose="020B0503020204020204" charset="-122"/>
              <a:ea typeface="微软雅黑" panose="020B0503020204020204" charset="-122"/>
              <a:cs typeface="微软雅黑" panose="020B0503020204020204" charset="-122"/>
            </a:endParaRPr>
          </a:p>
        </p:txBody>
      </p:sp>
      <p:sp>
        <p:nvSpPr>
          <p:cNvPr id="4" name="矩形 3"/>
          <p:cNvSpPr/>
          <p:nvPr/>
        </p:nvSpPr>
        <p:spPr>
          <a:xfrm>
            <a:off x="7250430" y="3098165"/>
            <a:ext cx="4902835" cy="953135"/>
          </a:xfrm>
          <a:prstGeom prst="rect">
            <a:avLst/>
          </a:prstGeom>
          <a:solidFill>
            <a:schemeClr val="bg1"/>
          </a:solidFill>
        </p:spPr>
        <p:txBody>
          <a:bodyPr wrap="square">
            <a:spAutoFit/>
          </a:bodyPr>
          <a:lstStyle/>
          <a:p>
            <a:r>
              <a:rPr lang="en-US" altLang="zh-CN" sz="2800" b="1" dirty="0" smtClean="0">
                <a:latin typeface="微软雅黑" panose="020B0503020204020204" charset="-122"/>
                <a:ea typeface="微软雅黑" panose="020B0503020204020204" charset="-122"/>
                <a:cs typeface="微软雅黑" panose="020B0503020204020204" charset="-122"/>
              </a:rPr>
              <a:t>1588</a:t>
            </a:r>
            <a:r>
              <a:rPr lang="zh-CN" altLang="en-US" sz="2800" b="1" dirty="0" smtClean="0">
                <a:latin typeface="微软雅黑" panose="020B0503020204020204" charset="-122"/>
                <a:ea typeface="微软雅黑" panose="020B0503020204020204" charset="-122"/>
                <a:cs typeface="微软雅黑" panose="020B0503020204020204" charset="-122"/>
              </a:rPr>
              <a:t>年，英国打败西班牙</a:t>
            </a:r>
            <a:r>
              <a:rPr lang="en-US" altLang="zh-CN" sz="2800" b="1" dirty="0" smtClean="0">
                <a:latin typeface="微软雅黑" panose="020B0503020204020204" charset="-122"/>
                <a:ea typeface="微软雅黑" panose="020B0503020204020204" charset="-122"/>
                <a:cs typeface="微软雅黑" panose="020B0503020204020204" charset="-122"/>
              </a:rPr>
              <a:t>“</a:t>
            </a:r>
            <a:r>
              <a:rPr lang="zh-CN" altLang="en-US" sz="2800" b="1" dirty="0" smtClean="0">
                <a:latin typeface="微软雅黑" panose="020B0503020204020204" charset="-122"/>
                <a:ea typeface="微软雅黑" panose="020B0503020204020204" charset="-122"/>
                <a:cs typeface="微软雅黑" panose="020B0503020204020204" charset="-122"/>
              </a:rPr>
              <a:t>无敌舰队</a:t>
            </a:r>
            <a:r>
              <a:rPr lang="en-US" altLang="zh-CN" sz="2800" b="1" dirty="0" smtClean="0">
                <a:latin typeface="微软雅黑" panose="020B0503020204020204" charset="-122"/>
                <a:ea typeface="微软雅黑" panose="020B0503020204020204" charset="-122"/>
                <a:cs typeface="微软雅黑" panose="020B0503020204020204" charset="-122"/>
              </a:rPr>
              <a:t>”</a:t>
            </a:r>
            <a:r>
              <a:rPr lang="zh-CN" altLang="en-US" sz="2800" b="1" dirty="0" smtClean="0">
                <a:latin typeface="微软雅黑" panose="020B0503020204020204" charset="-122"/>
                <a:ea typeface="微软雅黑" panose="020B0503020204020204" charset="-122"/>
                <a:cs typeface="微软雅黑" panose="020B0503020204020204" charset="-122"/>
              </a:rPr>
              <a:t>，控制北美</a:t>
            </a:r>
            <a:endParaRPr lang="zh-CN" altLang="en-US" sz="2800" b="1" dirty="0" smtClean="0">
              <a:latin typeface="微软雅黑" panose="020B0503020204020204" charset="-122"/>
              <a:ea typeface="微软雅黑" panose="020B0503020204020204" charset="-122"/>
              <a:cs typeface="微软雅黑" panose="020B0503020204020204" charset="-122"/>
            </a:endParaRPr>
          </a:p>
        </p:txBody>
      </p:sp>
      <p:grpSp>
        <p:nvGrpSpPr>
          <p:cNvPr id="62" name="组合 61"/>
          <p:cNvGrpSpPr/>
          <p:nvPr/>
        </p:nvGrpSpPr>
        <p:grpSpPr>
          <a:xfrm>
            <a:off x="2342515" y="2391410"/>
            <a:ext cx="1978660" cy="612775"/>
            <a:chOff x="4138" y="3596"/>
            <a:chExt cx="2490" cy="896"/>
          </a:xfrm>
        </p:grpSpPr>
        <p:sp>
          <p:nvSpPr>
            <p:cNvPr id="63" name="椭圆 62"/>
            <p:cNvSpPr/>
            <p:nvPr/>
          </p:nvSpPr>
          <p:spPr>
            <a:xfrm>
              <a:off x="5574" y="3596"/>
              <a:ext cx="1055" cy="744"/>
            </a:xfrm>
            <a:prstGeom prst="ellipse">
              <a:avLst/>
            </a:prstGeom>
            <a:noFill/>
            <a:ln w="28575"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cxnSp>
          <p:nvCxnSpPr>
            <p:cNvPr id="64" name="直接箭头连接符 63"/>
            <p:cNvCxnSpPr>
              <a:stCxn id="63" idx="2"/>
            </p:cNvCxnSpPr>
            <p:nvPr/>
          </p:nvCxnSpPr>
          <p:spPr>
            <a:xfrm flipH="1">
              <a:off x="4138" y="3968"/>
              <a:ext cx="1436" cy="524"/>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pic>
        <p:nvPicPr>
          <p:cNvPr id="18" name="Picture 13" descr="2007062109323234456"/>
          <p:cNvPicPr>
            <a:picLocks noChangeAspect="1" noChangeArrowheads="1"/>
          </p:cNvPicPr>
          <p:nvPr/>
        </p:nvPicPr>
        <p:blipFill>
          <a:blip r:embed="rId1" cstate="print"/>
          <a:srcRect/>
          <a:stretch>
            <a:fillRect/>
          </a:stretch>
        </p:blipFill>
        <p:spPr bwMode="auto">
          <a:xfrm>
            <a:off x="215575" y="922325"/>
            <a:ext cx="3817282" cy="5081586"/>
          </a:xfrm>
          <a:prstGeom prst="rect">
            <a:avLst/>
          </a:prstGeom>
          <a:ln>
            <a:noFill/>
          </a:ln>
          <a:effectLst>
            <a:outerShdw blurRad="292100" dist="139700" dir="2700000" algn="tl" rotWithShape="0">
              <a:srgbClr val="333333">
                <a:alpha val="65000"/>
              </a:srgbClr>
            </a:outerShdw>
          </a:effectLst>
        </p:spPr>
      </p:pic>
      <p:sp>
        <p:nvSpPr>
          <p:cNvPr id="59" name="Text Box 346"/>
          <p:cNvSpPr txBox="1"/>
          <p:nvPr/>
        </p:nvSpPr>
        <p:spPr>
          <a:xfrm>
            <a:off x="2564130" y="2094865"/>
            <a:ext cx="3635375" cy="953135"/>
          </a:xfrm>
          <a:prstGeom prst="rect">
            <a:avLst/>
          </a:prstGeom>
          <a:solidFill>
            <a:schemeClr val="bg1"/>
          </a:solidFill>
          <a:ln w="9525" cap="flat" cmpd="sng">
            <a:solidFill>
              <a:srgbClr val="FF0000"/>
            </a:solidFill>
            <a:prstDash val="solid"/>
            <a:miter/>
            <a:headEnd type="none" w="med" len="med"/>
            <a:tailEnd type="none" w="med" len="med"/>
          </a:ln>
        </p:spPr>
        <p:txBody>
          <a:bodyPr wrap="square">
            <a:spAutoFit/>
          </a:bodyPr>
          <a:p>
            <a:pPr algn="ctr">
              <a:spcBef>
                <a:spcPct val="50000"/>
              </a:spcBef>
            </a:pPr>
            <a:r>
              <a:rPr lang="zh-CN" altLang="en-US" sz="2800" b="1" dirty="0">
                <a:solidFill>
                  <a:srgbClr val="CC0000"/>
                </a:solidFill>
                <a:latin typeface="Times New Roman" panose="02020603050405020304" pitchFamily="18" charset="0"/>
                <a:sym typeface="+mn-ea"/>
              </a:rPr>
              <a:t>木材、造船、冶铁等</a:t>
            </a:r>
            <a:r>
              <a:rPr lang="zh-CN" altLang="en-US" sz="2800" b="1" dirty="0">
                <a:solidFill>
                  <a:srgbClr val="0000CC"/>
                </a:solidFill>
                <a:latin typeface="Times New Roman" panose="02020603050405020304" pitchFamily="18" charset="0"/>
                <a:sym typeface="+mn-ea"/>
              </a:rPr>
              <a:t>（资本主义</a:t>
            </a:r>
            <a:r>
              <a:rPr lang="zh-CN" altLang="en-US" sz="2800" b="1" dirty="0">
                <a:solidFill>
                  <a:srgbClr val="0000CC"/>
                </a:solidFill>
                <a:latin typeface="Times New Roman" panose="02020603050405020304" pitchFamily="18" charset="0"/>
              </a:rPr>
              <a:t>工商业）</a:t>
            </a:r>
            <a:endParaRPr lang="zh-CN" altLang="en-US" sz="2800" b="1" dirty="0">
              <a:solidFill>
                <a:srgbClr val="0000CC"/>
              </a:solidFill>
              <a:latin typeface="Times New Roman" panose="02020603050405020304" pitchFamily="18" charset="0"/>
            </a:endParaRPr>
          </a:p>
        </p:txBody>
      </p:sp>
      <p:sp>
        <p:nvSpPr>
          <p:cNvPr id="61" name="Text Box 350"/>
          <p:cNvSpPr txBox="1"/>
          <p:nvPr/>
        </p:nvSpPr>
        <p:spPr>
          <a:xfrm>
            <a:off x="2342515" y="3550920"/>
            <a:ext cx="2764155" cy="953135"/>
          </a:xfrm>
          <a:prstGeom prst="rect">
            <a:avLst/>
          </a:prstGeom>
          <a:solidFill>
            <a:schemeClr val="bg1"/>
          </a:solidFill>
          <a:ln w="9525" cap="flat" cmpd="sng">
            <a:solidFill>
              <a:srgbClr val="FF0000"/>
            </a:solidFill>
            <a:prstDash val="solid"/>
            <a:miter/>
            <a:headEnd type="none" w="med" len="med"/>
            <a:tailEnd type="none" w="med" len="med"/>
          </a:ln>
        </p:spPr>
        <p:txBody>
          <a:bodyPr wrap="square">
            <a:spAutoFit/>
          </a:bodyPr>
          <a:p>
            <a:pPr lvl="0" algn="ctr">
              <a:spcBef>
                <a:spcPct val="50000"/>
              </a:spcBef>
              <a:buClrTx/>
              <a:buSzTx/>
              <a:buFontTx/>
            </a:pPr>
            <a:r>
              <a:rPr lang="zh-CN" altLang="en-US" sz="2800" b="1" dirty="0">
                <a:solidFill>
                  <a:srgbClr val="CC0000"/>
                </a:solidFill>
                <a:latin typeface="Times New Roman" panose="02020603050405020304" pitchFamily="18" charset="0"/>
                <a:sym typeface="+mn-ea"/>
              </a:rPr>
              <a:t>盛产小麦等粮食</a:t>
            </a:r>
            <a:r>
              <a:rPr lang="zh-CN" altLang="en-US" sz="2800" b="1" dirty="0">
                <a:solidFill>
                  <a:srgbClr val="0000CC"/>
                </a:solidFill>
                <a:latin typeface="Times New Roman" panose="02020603050405020304" pitchFamily="18" charset="0"/>
                <a:sym typeface="+mn-ea"/>
              </a:rPr>
              <a:t>（农业）</a:t>
            </a:r>
            <a:endParaRPr lang="zh-CN" altLang="en-US" sz="2800" b="1" dirty="0">
              <a:solidFill>
                <a:srgbClr val="0000CC"/>
              </a:solidFill>
              <a:latin typeface="Times New Roman" panose="02020603050405020304" pitchFamily="18" charset="0"/>
              <a:sym typeface="+mn-ea"/>
            </a:endParaRPr>
          </a:p>
        </p:txBody>
      </p:sp>
      <p:sp>
        <p:nvSpPr>
          <p:cNvPr id="60" name="Text Box 349"/>
          <p:cNvSpPr txBox="1"/>
          <p:nvPr/>
        </p:nvSpPr>
        <p:spPr>
          <a:xfrm>
            <a:off x="619125" y="4918710"/>
            <a:ext cx="3622040" cy="953135"/>
          </a:xfrm>
          <a:prstGeom prst="rect">
            <a:avLst/>
          </a:prstGeom>
          <a:solidFill>
            <a:schemeClr val="bg1"/>
          </a:solidFill>
          <a:ln w="9525" cap="flat" cmpd="sng">
            <a:solidFill>
              <a:srgbClr val="FF0000"/>
            </a:solidFill>
            <a:prstDash val="solid"/>
            <a:miter/>
            <a:headEnd type="none" w="med" len="med"/>
            <a:tailEnd type="none" w="med" len="med"/>
          </a:ln>
        </p:spPr>
        <p:txBody>
          <a:bodyPr wrap="square">
            <a:spAutoFit/>
          </a:bodyPr>
          <a:p>
            <a:pPr lvl="0" algn="l">
              <a:spcBef>
                <a:spcPct val="50000"/>
              </a:spcBef>
              <a:buClrTx/>
              <a:buSzTx/>
              <a:buFontTx/>
            </a:pPr>
            <a:r>
              <a:rPr lang="en-US" altLang="zh-CN" sz="2800" b="1" dirty="0">
                <a:solidFill>
                  <a:srgbClr val="CC0000"/>
                </a:solidFill>
                <a:latin typeface="Times New Roman" panose="02020603050405020304" pitchFamily="18" charset="0"/>
                <a:sym typeface="+mn-ea"/>
              </a:rPr>
              <a:t>       </a:t>
            </a:r>
            <a:r>
              <a:rPr lang="zh-CN" altLang="en-US" sz="2800" b="1" dirty="0">
                <a:solidFill>
                  <a:srgbClr val="CC0000"/>
                </a:solidFill>
                <a:latin typeface="Times New Roman" panose="02020603050405020304" pitchFamily="18" charset="0"/>
                <a:sym typeface="+mn-ea"/>
              </a:rPr>
              <a:t>烟草、蓝靛    </a:t>
            </a:r>
            <a:r>
              <a:rPr lang="zh-CN" altLang="en-US" sz="2800" b="1" dirty="0">
                <a:solidFill>
                  <a:srgbClr val="0000CC"/>
                </a:solidFill>
                <a:latin typeface="Times New Roman" panose="02020603050405020304" pitchFamily="18" charset="0"/>
                <a:sym typeface="+mn-ea"/>
              </a:rPr>
              <a:t>（</a:t>
            </a:r>
            <a:r>
              <a:rPr lang="zh-CN" altLang="en-US" sz="2800" b="1" dirty="0">
                <a:solidFill>
                  <a:srgbClr val="0000CC"/>
                </a:solidFill>
                <a:latin typeface="Times New Roman" panose="02020603050405020304" pitchFamily="18" charset="0"/>
                <a:sym typeface="+mn-ea"/>
              </a:rPr>
              <a:t>种植园</a:t>
            </a:r>
            <a:r>
              <a:rPr lang="zh-CN" altLang="en-US" sz="2800" b="1" dirty="0">
                <a:solidFill>
                  <a:srgbClr val="0000CC"/>
                </a:solidFill>
                <a:latin typeface="Times New Roman" panose="02020603050405020304" pitchFamily="18" charset="0"/>
                <a:sym typeface="+mn-ea"/>
              </a:rPr>
              <a:t>奴隶制</a:t>
            </a:r>
            <a:r>
              <a:rPr lang="zh-CN" altLang="en-US" sz="2800" b="1" dirty="0">
                <a:solidFill>
                  <a:srgbClr val="0000CC"/>
                </a:solidFill>
                <a:latin typeface="Times New Roman" panose="02020603050405020304" pitchFamily="18" charset="0"/>
                <a:sym typeface="+mn-ea"/>
              </a:rPr>
              <a:t>经济）</a:t>
            </a:r>
            <a:endParaRPr lang="zh-CN" altLang="en-US" sz="2800" b="1" dirty="0">
              <a:solidFill>
                <a:srgbClr val="CC0000"/>
              </a:solidFill>
              <a:latin typeface="Times New Roman" panose="02020603050405020304" pitchFamily="18" charset="0"/>
              <a:sym typeface="+mn-ea"/>
            </a:endParaRPr>
          </a:p>
        </p:txBody>
      </p:sp>
      <p:sp>
        <p:nvSpPr>
          <p:cNvPr id="56" name="文本框 55"/>
          <p:cNvSpPr txBox="1"/>
          <p:nvPr/>
        </p:nvSpPr>
        <p:spPr>
          <a:xfrm>
            <a:off x="-31750" y="127635"/>
            <a:ext cx="4789805" cy="645160"/>
          </a:xfrm>
          <a:prstGeom prst="rect">
            <a:avLst/>
          </a:prstGeom>
          <a:noFill/>
        </p:spPr>
        <p:txBody>
          <a:bodyPr wrap="square" rtlCol="0">
            <a:spAutoFit/>
          </a:bodyPr>
          <a:p>
            <a:r>
              <a:rPr lang="zh-CN" altLang="en-US" sz="3600" b="1" dirty="0">
                <a:solidFill>
                  <a:srgbClr val="0000CC"/>
                </a:solidFill>
                <a:latin typeface="黑体" panose="02010609060101010101" pitchFamily="49" charset="-122"/>
                <a:ea typeface="黑体" panose="02010609060101010101" pitchFamily="49" charset="-122"/>
                <a:cs typeface="黑体" panose="02010609060101010101" pitchFamily="49" charset="-122"/>
              </a:rPr>
              <a:t>一、独立的</a:t>
            </a:r>
            <a:r>
              <a:rPr lang="zh-CN" altLang="en-US" sz="3600" b="1" dirty="0">
                <a:solidFill>
                  <a:srgbClr val="FF0000"/>
                </a:solidFill>
                <a:latin typeface="黑体" panose="02010609060101010101" pitchFamily="49" charset="-122"/>
                <a:ea typeface="黑体" panose="02010609060101010101" pitchFamily="49" charset="-122"/>
                <a:cs typeface="黑体" panose="02010609060101010101" pitchFamily="49" charset="-122"/>
              </a:rPr>
              <a:t>背景</a:t>
            </a:r>
            <a:endParaRPr lang="zh-CN" altLang="en-US" sz="3600" b="1" dirty="0">
              <a:solidFill>
                <a:srgbClr val="FF0000"/>
              </a:solidFill>
              <a:latin typeface="黑体" panose="02010609060101010101" pitchFamily="49" charset="-122"/>
              <a:ea typeface="黑体" panose="02010609060101010101" pitchFamily="49" charset="-122"/>
              <a:cs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dissolv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6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108"/>
                                        </p:tgtEl>
                                        <p:attrNameLst>
                                          <p:attrName>style.visibility</p:attrName>
                                        </p:attrNameLst>
                                      </p:cBhvr>
                                      <p:to>
                                        <p:strVal val="visible"/>
                                      </p:to>
                                    </p:set>
                                    <p:animEffect transition="in" filter="dissolve">
                                      <p:cBhvr>
                                        <p:cTn id="21" dur="500"/>
                                        <p:tgtEl>
                                          <p:spTgt spid="108"/>
                                        </p:tgtEl>
                                      </p:cBhvr>
                                    </p:animEffect>
                                  </p:childTnLst>
                                </p:cTn>
                              </p:par>
                            </p:childTnLst>
                          </p:cTn>
                        </p:par>
                        <p:par>
                          <p:cTn id="22" fill="hold">
                            <p:stCondLst>
                              <p:cond delay="500"/>
                            </p:stCondLst>
                            <p:childTnLst>
                              <p:par>
                                <p:cTn id="23" presetID="12" presetClass="entr" presetSubtype="8"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p:tgtEl>
                                          <p:spTgt spid="18"/>
                                        </p:tgtEl>
                                        <p:attrNameLst>
                                          <p:attrName>ppt_x</p:attrName>
                                        </p:attrNameLst>
                                      </p:cBhvr>
                                      <p:tavLst>
                                        <p:tav tm="0">
                                          <p:val>
                                            <p:strVal val="#ppt_x-#ppt_w*1.125000"/>
                                          </p:val>
                                        </p:tav>
                                        <p:tav tm="100000">
                                          <p:val>
                                            <p:strVal val="#ppt_x"/>
                                          </p:val>
                                        </p:tav>
                                      </p:tavLst>
                                    </p:anim>
                                    <p:animEffect transition="in" filter="wipe(right)">
                                      <p:cBhvr>
                                        <p:cTn id="26" dur="500"/>
                                        <p:tgtEl>
                                          <p:spTgt spid="18"/>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9"/>
                                        </p:tgtEl>
                                        <p:attrNameLst>
                                          <p:attrName>style.visibility</p:attrName>
                                        </p:attrNameLst>
                                      </p:cBhvr>
                                      <p:to>
                                        <p:strVal val="visible"/>
                                      </p:to>
                                    </p:set>
                                    <p:anim calcmode="lin" valueType="num">
                                      <p:cBhvr additive="base">
                                        <p:cTn id="31" dur="500" fill="hold"/>
                                        <p:tgtEl>
                                          <p:spTgt spid="59"/>
                                        </p:tgtEl>
                                        <p:attrNameLst>
                                          <p:attrName>ppt_x</p:attrName>
                                        </p:attrNameLst>
                                      </p:cBhvr>
                                      <p:tavLst>
                                        <p:tav tm="0">
                                          <p:val>
                                            <p:strVal val="#ppt_x"/>
                                          </p:val>
                                        </p:tav>
                                        <p:tav tm="100000">
                                          <p:val>
                                            <p:strVal val="#ppt_x"/>
                                          </p:val>
                                        </p:tav>
                                      </p:tavLst>
                                    </p:anim>
                                    <p:anim calcmode="lin" valueType="num">
                                      <p:cBhvr additive="base">
                                        <p:cTn id="32" dur="500" fill="hold"/>
                                        <p:tgtEl>
                                          <p:spTgt spid="5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61"/>
                                        </p:tgtEl>
                                        <p:attrNameLst>
                                          <p:attrName>style.visibility</p:attrName>
                                        </p:attrNameLst>
                                      </p:cBhvr>
                                      <p:to>
                                        <p:strVal val="visible"/>
                                      </p:to>
                                    </p:set>
                                    <p:anim calcmode="lin" valueType="num">
                                      <p:cBhvr additive="base">
                                        <p:cTn id="35" dur="500" fill="hold"/>
                                        <p:tgtEl>
                                          <p:spTgt spid="61"/>
                                        </p:tgtEl>
                                        <p:attrNameLst>
                                          <p:attrName>ppt_x</p:attrName>
                                        </p:attrNameLst>
                                      </p:cBhvr>
                                      <p:tavLst>
                                        <p:tav tm="0">
                                          <p:val>
                                            <p:strVal val="#ppt_x"/>
                                          </p:val>
                                        </p:tav>
                                        <p:tav tm="100000">
                                          <p:val>
                                            <p:strVal val="#ppt_x"/>
                                          </p:val>
                                        </p:tav>
                                      </p:tavLst>
                                    </p:anim>
                                    <p:anim calcmode="lin" valueType="num">
                                      <p:cBhvr additive="base">
                                        <p:cTn id="36" dur="500" fill="hold"/>
                                        <p:tgtEl>
                                          <p:spTgt spid="61"/>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0"/>
                                        </p:tgtEl>
                                        <p:attrNameLst>
                                          <p:attrName>style.visibility</p:attrName>
                                        </p:attrNameLst>
                                      </p:cBhvr>
                                      <p:to>
                                        <p:strVal val="visible"/>
                                      </p:to>
                                    </p:set>
                                    <p:anim calcmode="lin" valueType="num">
                                      <p:cBhvr additive="base">
                                        <p:cTn id="39" dur="500" fill="hold"/>
                                        <p:tgtEl>
                                          <p:spTgt spid="60"/>
                                        </p:tgtEl>
                                        <p:attrNameLst>
                                          <p:attrName>ppt_x</p:attrName>
                                        </p:attrNameLst>
                                      </p:cBhvr>
                                      <p:tavLst>
                                        <p:tav tm="0">
                                          <p:val>
                                            <p:strVal val="#ppt_x"/>
                                          </p:val>
                                        </p:tav>
                                        <p:tav tm="100000">
                                          <p:val>
                                            <p:strVal val="#ppt_x"/>
                                          </p:val>
                                        </p:tav>
                                      </p:tavLst>
                                    </p:anim>
                                    <p:anim calcmode="lin" valueType="num">
                                      <p:cBhvr additive="base">
                                        <p:cTn id="40" dur="500" fill="hold"/>
                                        <p:tgtEl>
                                          <p:spTgt spid="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108" grpId="0" bldLvl="0" animBg="1"/>
      <p:bldP spid="4" grpId="0" bldLvl="0" animBg="1"/>
      <p:bldP spid="59" grpId="0" bldLvl="0" animBg="1"/>
      <p:bldP spid="60" grpId="0" bldLvl="0" animBg="1"/>
      <p:bldP spid="61"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3" name="Group 19"/>
          <p:cNvGrpSpPr/>
          <p:nvPr/>
        </p:nvGrpSpPr>
        <p:grpSpPr bwMode="auto">
          <a:xfrm>
            <a:off x="327025" y="8255"/>
            <a:ext cx="5295900" cy="6858000"/>
            <a:chOff x="-816" y="-45"/>
            <a:chExt cx="2383" cy="4320"/>
          </a:xfrm>
        </p:grpSpPr>
        <p:pic>
          <p:nvPicPr>
            <p:cNvPr id="18434" name="Picture 15" descr="111"/>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816" y="-45"/>
              <a:ext cx="2383" cy="432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8435" name="Text Box 18"/>
            <p:cNvSpPr txBox="1">
              <a:spLocks noChangeArrowheads="1"/>
            </p:cNvSpPr>
            <p:nvPr/>
          </p:nvSpPr>
          <p:spPr bwMode="auto">
            <a:xfrm>
              <a:off x="614" y="119"/>
              <a:ext cx="599" cy="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400" b="1"/>
                <a:t>北美洲</a:t>
              </a:r>
              <a:endParaRPr lang="zh-CN" altLang="en-US" sz="2400" b="1"/>
            </a:p>
          </p:txBody>
        </p:sp>
      </p:grpSp>
      <p:sp>
        <p:nvSpPr>
          <p:cNvPr id="13" name="Text Box 18"/>
          <p:cNvSpPr txBox="1">
            <a:spLocks noChangeArrowheads="1"/>
          </p:cNvSpPr>
          <p:nvPr/>
        </p:nvSpPr>
        <p:spPr bwMode="auto">
          <a:xfrm>
            <a:off x="6735233" y="317501"/>
            <a:ext cx="323426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en-US" altLang="zh-CN" sz="3600" b="1" dirty="0">
                <a:latin typeface="黑体" panose="02010609060101010101" pitchFamily="49" charset="-122"/>
                <a:ea typeface="黑体" panose="02010609060101010101" pitchFamily="49" charset="-122"/>
              </a:rPr>
              <a:t>____</a:t>
            </a:r>
            <a:r>
              <a:rPr lang="zh-CN" altLang="en-US" sz="3600" b="1" dirty="0">
                <a:latin typeface="黑体" panose="02010609060101010101" pitchFamily="49" charset="-122"/>
                <a:ea typeface="黑体" panose="02010609060101010101" pitchFamily="49" charset="-122"/>
              </a:rPr>
              <a:t>个殖民地</a:t>
            </a:r>
            <a:endParaRPr lang="zh-CN" altLang="en-US" sz="3600" b="1" dirty="0">
              <a:latin typeface="黑体" panose="02010609060101010101" pitchFamily="49" charset="-122"/>
              <a:ea typeface="黑体" panose="02010609060101010101" pitchFamily="49" charset="-122"/>
            </a:endParaRPr>
          </a:p>
        </p:txBody>
      </p:sp>
      <p:grpSp>
        <p:nvGrpSpPr>
          <p:cNvPr id="27" name="组合 26"/>
          <p:cNvGrpSpPr/>
          <p:nvPr/>
        </p:nvGrpSpPr>
        <p:grpSpPr bwMode="auto">
          <a:xfrm>
            <a:off x="7685618" y="1087967"/>
            <a:ext cx="2999316" cy="2544625"/>
            <a:chOff x="8930" y="1859"/>
            <a:chExt cx="4720" cy="4003"/>
          </a:xfrm>
        </p:grpSpPr>
        <p:pic>
          <p:nvPicPr>
            <p:cNvPr id="18438" name="图片 16" descr="印第安人"/>
            <p:cNvPicPr>
              <a:picLocks noChangeAspect="1" noChangeArrowheads="1"/>
            </p:cNvPicPr>
            <p:nvPr/>
          </p:nvPicPr>
          <p:blipFill>
            <a:blip r:embed="rId2"/>
            <a:srcRect/>
            <a:stretch>
              <a:fillRect/>
            </a:stretch>
          </p:blipFill>
          <p:spPr bwMode="auto">
            <a:xfrm>
              <a:off x="8930" y="1859"/>
              <a:ext cx="4720" cy="3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9" name="Text Box 3"/>
            <p:cNvSpPr txBox="1">
              <a:spLocks noChangeArrowheads="1"/>
            </p:cNvSpPr>
            <p:nvPr/>
          </p:nvSpPr>
          <p:spPr bwMode="auto">
            <a:xfrm>
              <a:off x="10468" y="5200"/>
              <a:ext cx="2016" cy="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135" b="1">
                  <a:latin typeface="黑体" panose="02010609060101010101" pitchFamily="49" charset="-122"/>
                  <a:ea typeface="黑体" panose="02010609060101010101" pitchFamily="49" charset="-122"/>
                  <a:sym typeface="Arial" panose="020B0604020202020204" pitchFamily="34" charset="0"/>
                </a:rPr>
                <a:t>印第安人</a:t>
              </a:r>
              <a:endParaRPr lang="zh-CN" altLang="en-US" sz="2135" b="1">
                <a:latin typeface="黑体" panose="02010609060101010101" pitchFamily="49" charset="-122"/>
                <a:ea typeface="黑体" panose="02010609060101010101" pitchFamily="49" charset="-122"/>
                <a:sym typeface="Arial" panose="020B0604020202020204" pitchFamily="34" charset="0"/>
              </a:endParaRPr>
            </a:p>
          </p:txBody>
        </p:sp>
      </p:grpSp>
      <p:grpSp>
        <p:nvGrpSpPr>
          <p:cNvPr id="8" name="Group 20"/>
          <p:cNvGrpSpPr/>
          <p:nvPr/>
        </p:nvGrpSpPr>
        <p:grpSpPr bwMode="auto">
          <a:xfrm>
            <a:off x="9093200" y="3956051"/>
            <a:ext cx="2211917" cy="2809875"/>
            <a:chOff x="0" y="-6"/>
            <a:chExt cx="1392" cy="1770"/>
          </a:xfrm>
        </p:grpSpPr>
        <p:sp>
          <p:nvSpPr>
            <p:cNvPr id="18441" name="Text Box 21"/>
            <p:cNvSpPr txBox="1">
              <a:spLocks noChangeArrowheads="1"/>
            </p:cNvSpPr>
            <p:nvPr/>
          </p:nvSpPr>
          <p:spPr bwMode="auto">
            <a:xfrm>
              <a:off x="48" y="1434"/>
              <a:ext cx="1344" cy="33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a:solidFill>
                    <a:srgbClr val="0000FF"/>
                  </a:solidFill>
                  <a:latin typeface="Times New Roman" panose="02020603050405020304" pitchFamily="18" charset="0"/>
                  <a:ea typeface="黑体" panose="02010609060101010101" pitchFamily="49" charset="-122"/>
                </a:rPr>
                <a:t>美利坚民族</a:t>
              </a:r>
              <a:endParaRPr lang="zh-CN" altLang="en-US" sz="2800">
                <a:solidFill>
                  <a:srgbClr val="0000FF"/>
                </a:solidFill>
                <a:latin typeface="Times New Roman" panose="02020603050405020304" pitchFamily="18" charset="0"/>
                <a:ea typeface="黑体" panose="02010609060101010101" pitchFamily="49" charset="-122"/>
              </a:endParaRPr>
            </a:p>
          </p:txBody>
        </p:sp>
        <p:pic>
          <p:nvPicPr>
            <p:cNvPr id="18442" name="Picture 22" descr="牛仔"/>
            <p:cNvPicPr>
              <a:picLocks noChangeAspect="1" noChangeArrowheads="1"/>
            </p:cNvPicPr>
            <p:nvPr/>
          </p:nvPicPr>
          <p:blipFill>
            <a:blip r:embed="rId3"/>
            <a:srcRect/>
            <a:stretch>
              <a:fillRect/>
            </a:stretch>
          </p:blipFill>
          <p:spPr bwMode="auto">
            <a:xfrm>
              <a:off x="0" y="-6"/>
              <a:ext cx="1278" cy="14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26" name="组合 25"/>
          <p:cNvGrpSpPr/>
          <p:nvPr/>
        </p:nvGrpSpPr>
        <p:grpSpPr bwMode="auto">
          <a:xfrm>
            <a:off x="6354233" y="3594101"/>
            <a:ext cx="4328584" cy="1181100"/>
            <a:chOff x="7253" y="5510"/>
            <a:chExt cx="5396" cy="2024"/>
          </a:xfrm>
        </p:grpSpPr>
        <p:sp>
          <p:nvSpPr>
            <p:cNvPr id="18444" name="Line 25"/>
            <p:cNvSpPr>
              <a:spLocks noChangeShapeType="1"/>
            </p:cNvSpPr>
            <p:nvPr/>
          </p:nvSpPr>
          <p:spPr bwMode="auto">
            <a:xfrm>
              <a:off x="7253" y="5510"/>
              <a:ext cx="1023" cy="1859"/>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sz="2400"/>
            </a:p>
          </p:txBody>
        </p:sp>
        <p:sp>
          <p:nvSpPr>
            <p:cNvPr id="18445" name="Line 26"/>
            <p:cNvSpPr>
              <a:spLocks noChangeShapeType="1"/>
            </p:cNvSpPr>
            <p:nvPr/>
          </p:nvSpPr>
          <p:spPr bwMode="auto">
            <a:xfrm>
              <a:off x="8797" y="5690"/>
              <a:ext cx="239" cy="1680"/>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sz="2400"/>
            </a:p>
          </p:txBody>
        </p:sp>
        <p:sp>
          <p:nvSpPr>
            <p:cNvPr id="18446" name="Line 27"/>
            <p:cNvSpPr>
              <a:spLocks noChangeShapeType="1"/>
            </p:cNvSpPr>
            <p:nvPr/>
          </p:nvSpPr>
          <p:spPr bwMode="auto">
            <a:xfrm flipH="1">
              <a:off x="9547" y="5767"/>
              <a:ext cx="1239" cy="1603"/>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sz="2400"/>
            </a:p>
          </p:txBody>
        </p:sp>
        <p:sp>
          <p:nvSpPr>
            <p:cNvPr id="18447" name="Line 28"/>
            <p:cNvSpPr>
              <a:spLocks noChangeShapeType="1"/>
            </p:cNvSpPr>
            <p:nvPr/>
          </p:nvSpPr>
          <p:spPr bwMode="auto">
            <a:xfrm flipH="1">
              <a:off x="10523" y="5680"/>
              <a:ext cx="2126" cy="1854"/>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sz="2400"/>
            </a:p>
          </p:txBody>
        </p:sp>
      </p:grpSp>
      <p:grpSp>
        <p:nvGrpSpPr>
          <p:cNvPr id="10" name="Group 30"/>
          <p:cNvGrpSpPr/>
          <p:nvPr/>
        </p:nvGrpSpPr>
        <p:grpSpPr bwMode="auto">
          <a:xfrm>
            <a:off x="5901267" y="4690534"/>
            <a:ext cx="3352800" cy="1329267"/>
            <a:chOff x="-188" y="-324"/>
            <a:chExt cx="4650" cy="2089"/>
          </a:xfrm>
        </p:grpSpPr>
        <p:sp>
          <p:nvSpPr>
            <p:cNvPr id="18449" name="AutoShape 31"/>
            <p:cNvSpPr>
              <a:spLocks noChangeArrowheads="1"/>
            </p:cNvSpPr>
            <p:nvPr/>
          </p:nvSpPr>
          <p:spPr bwMode="auto">
            <a:xfrm>
              <a:off x="-188" y="-324"/>
              <a:ext cx="4650" cy="2089"/>
            </a:xfrm>
            <a:prstGeom prst="cloudCallout">
              <a:avLst>
                <a:gd name="adj1" fmla="val 40856"/>
                <a:gd name="adj2" fmla="val 80486"/>
              </a:avLst>
            </a:prstGeom>
            <a:solidFill>
              <a:schemeClr val="bg1"/>
            </a:solidFill>
            <a:ln w="38100">
              <a:solidFill>
                <a:srgbClr val="800080"/>
              </a:solidFill>
              <a:round/>
            </a:ln>
          </p:spPr>
          <p:txBody>
            <a:bodyPr/>
            <a:lstStyle/>
            <a:p>
              <a:pPr algn="ctr"/>
              <a:endParaRPr lang="zh-CN" altLang="zh-CN" sz="2800">
                <a:latin typeface="Times New Roman" panose="02020603050405020304" pitchFamily="18" charset="0"/>
              </a:endParaRPr>
            </a:p>
          </p:txBody>
        </p:sp>
        <p:sp>
          <p:nvSpPr>
            <p:cNvPr id="18450" name="Text Box 32"/>
            <p:cNvSpPr txBox="1">
              <a:spLocks noChangeArrowheads="1"/>
            </p:cNvSpPr>
            <p:nvPr/>
          </p:nvSpPr>
          <p:spPr bwMode="auto">
            <a:xfrm>
              <a:off x="660" y="48"/>
              <a:ext cx="2721" cy="1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zh-CN" sz="2800">
                  <a:solidFill>
                    <a:srgbClr val="0000FF"/>
                  </a:solidFill>
                  <a:latin typeface="Comic Sans MS" panose="030F0702030302020204" pitchFamily="66" charset="0"/>
                </a:rPr>
                <a:t> American </a:t>
              </a:r>
              <a:r>
                <a:rPr lang="en-US" altLang="zh-CN" sz="2800">
                  <a:solidFill>
                    <a:srgbClr val="0000FF"/>
                  </a:solidFill>
                  <a:latin typeface="Comic Sans MS" panose="030F0702030302020204" pitchFamily="66" charset="0"/>
                </a:rPr>
                <a:t>nation</a:t>
              </a:r>
              <a:endParaRPr lang="zh-CN" altLang="en-US" sz="2800">
                <a:solidFill>
                  <a:srgbClr val="0000FF"/>
                </a:solidFill>
                <a:latin typeface="Comic Sans MS" panose="030F0702030302020204" pitchFamily="66" charset="0"/>
              </a:endParaRPr>
            </a:p>
          </p:txBody>
        </p:sp>
      </p:grpSp>
      <p:grpSp>
        <p:nvGrpSpPr>
          <p:cNvPr id="32" name="组合 31"/>
          <p:cNvGrpSpPr/>
          <p:nvPr/>
        </p:nvGrpSpPr>
        <p:grpSpPr bwMode="auto">
          <a:xfrm>
            <a:off x="10179052" y="1521884"/>
            <a:ext cx="1441449" cy="2074333"/>
            <a:chOff x="12138" y="2247"/>
            <a:chExt cx="2270" cy="3264"/>
          </a:xfrm>
        </p:grpSpPr>
        <p:grpSp>
          <p:nvGrpSpPr>
            <p:cNvPr id="18452" name="组合 10"/>
            <p:cNvGrpSpPr/>
            <p:nvPr/>
          </p:nvGrpSpPr>
          <p:grpSpPr bwMode="auto">
            <a:xfrm>
              <a:off x="12138" y="2247"/>
              <a:ext cx="2270" cy="2678"/>
              <a:chOff x="7283" y="1481"/>
              <a:chExt cx="4767" cy="4533"/>
            </a:xfrm>
          </p:grpSpPr>
          <p:pic>
            <p:nvPicPr>
              <p:cNvPr id="18453" name="图片 5" descr="timg"/>
              <p:cNvPicPr>
                <a:picLocks noChangeAspect="1" noChangeArrowheads="1"/>
              </p:cNvPicPr>
              <p:nvPr/>
            </p:nvPicPr>
            <p:blipFill>
              <a:blip r:embed="rId4"/>
              <a:srcRect/>
              <a:stretch>
                <a:fillRect/>
              </a:stretch>
            </p:blipFill>
            <p:spPr bwMode="auto">
              <a:xfrm>
                <a:off x="7417" y="1514"/>
                <a:ext cx="4500" cy="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54" name="文本框 6"/>
              <p:cNvSpPr txBox="1">
                <a:spLocks noChangeArrowheads="1"/>
              </p:cNvSpPr>
              <p:nvPr/>
            </p:nvSpPr>
            <p:spPr bwMode="auto">
              <a:xfrm>
                <a:off x="7283" y="1481"/>
                <a:ext cx="4767" cy="90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zh-CN" altLang="en-US" sz="1600"/>
              </a:p>
            </p:txBody>
          </p:sp>
        </p:grpSp>
        <p:sp>
          <p:nvSpPr>
            <p:cNvPr id="18455" name="Text Box 15"/>
            <p:cNvSpPr txBox="1">
              <a:spLocks noChangeArrowheads="1"/>
            </p:cNvSpPr>
            <p:nvPr/>
          </p:nvSpPr>
          <p:spPr bwMode="auto">
            <a:xfrm>
              <a:off x="12202" y="4860"/>
              <a:ext cx="2206" cy="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sz="2135" b="1">
                  <a:latin typeface="黑体" panose="02010609060101010101" pitchFamily="49" charset="-122"/>
                  <a:ea typeface="黑体" panose="02010609060101010101" pitchFamily="49" charset="-122"/>
                  <a:sym typeface="Arial" panose="020B0604020202020204" pitchFamily="34" charset="0"/>
                </a:rPr>
                <a:t>非洲黑奴</a:t>
              </a:r>
              <a:endParaRPr lang="zh-CN" altLang="en-US" sz="2135" b="1">
                <a:latin typeface="黑体" panose="02010609060101010101" pitchFamily="49" charset="-122"/>
                <a:ea typeface="黑体" panose="02010609060101010101" pitchFamily="49" charset="-122"/>
                <a:sym typeface="Arial" panose="020B0604020202020204" pitchFamily="34" charset="0"/>
              </a:endParaRPr>
            </a:p>
          </p:txBody>
        </p:sp>
      </p:grpSp>
      <p:grpSp>
        <p:nvGrpSpPr>
          <p:cNvPr id="18" name="Group 5"/>
          <p:cNvGrpSpPr/>
          <p:nvPr/>
        </p:nvGrpSpPr>
        <p:grpSpPr bwMode="auto">
          <a:xfrm>
            <a:off x="6735234" y="1794934"/>
            <a:ext cx="1943100" cy="1872814"/>
            <a:chOff x="-256" y="155"/>
            <a:chExt cx="1224" cy="1072"/>
          </a:xfrm>
        </p:grpSpPr>
        <p:sp>
          <p:nvSpPr>
            <p:cNvPr id="18457" name="Text Box 6"/>
            <p:cNvSpPr txBox="1">
              <a:spLocks noChangeArrowheads="1"/>
            </p:cNvSpPr>
            <p:nvPr/>
          </p:nvSpPr>
          <p:spPr bwMode="auto">
            <a:xfrm>
              <a:off x="-256" y="986"/>
              <a:ext cx="1224"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135" b="1">
                  <a:latin typeface="黑体" panose="02010609060101010101" pitchFamily="49" charset="-122"/>
                  <a:ea typeface="黑体" panose="02010609060101010101" pitchFamily="49" charset="-122"/>
                  <a:sym typeface="Arial" panose="020B0604020202020204" pitchFamily="34" charset="0"/>
                </a:rPr>
                <a:t>其他欧洲移民</a:t>
              </a:r>
              <a:endParaRPr lang="zh-CN" altLang="en-US" sz="2135" b="1">
                <a:latin typeface="黑体" panose="02010609060101010101" pitchFamily="49" charset="-122"/>
                <a:ea typeface="黑体" panose="02010609060101010101" pitchFamily="49" charset="-122"/>
                <a:sym typeface="Arial" panose="020B0604020202020204" pitchFamily="34" charset="0"/>
              </a:endParaRPr>
            </a:p>
          </p:txBody>
        </p:sp>
        <p:pic>
          <p:nvPicPr>
            <p:cNvPr id="18458" name="Picture 7" descr="man2"/>
            <p:cNvPicPr>
              <a:picLocks noChangeAspect="1" noChangeArrowheads="1"/>
            </p:cNvPicPr>
            <p:nvPr/>
          </p:nvPicPr>
          <p:blipFill>
            <a:blip r:embed="rId5"/>
            <a:srcRect/>
            <a:stretch>
              <a:fillRect/>
            </a:stretch>
          </p:blipFill>
          <p:spPr bwMode="auto">
            <a:xfrm>
              <a:off x="-136" y="155"/>
              <a:ext cx="864"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1" name="Group 11"/>
          <p:cNvGrpSpPr/>
          <p:nvPr/>
        </p:nvGrpSpPr>
        <p:grpSpPr bwMode="auto">
          <a:xfrm>
            <a:off x="5469467" y="1644651"/>
            <a:ext cx="1424517" cy="2029327"/>
            <a:chOff x="-94" y="58"/>
            <a:chExt cx="680" cy="1012"/>
          </a:xfrm>
        </p:grpSpPr>
        <p:sp>
          <p:nvSpPr>
            <p:cNvPr id="18460" name="Text Box 12"/>
            <p:cNvSpPr txBox="1">
              <a:spLocks noChangeArrowheads="1"/>
            </p:cNvSpPr>
            <p:nvPr/>
          </p:nvSpPr>
          <p:spPr bwMode="auto">
            <a:xfrm>
              <a:off x="0" y="860"/>
              <a:ext cx="526" cy="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135" b="1">
                  <a:latin typeface="黑体" panose="02010609060101010101" pitchFamily="49" charset="-122"/>
                  <a:ea typeface="黑体" panose="02010609060101010101" pitchFamily="49" charset="-122"/>
                  <a:sym typeface="Arial" panose="020B0604020202020204" pitchFamily="34" charset="0"/>
                </a:rPr>
                <a:t>英国人</a:t>
              </a:r>
              <a:endParaRPr lang="zh-CN" altLang="en-US" sz="2135" b="1">
                <a:latin typeface="黑体" panose="02010609060101010101" pitchFamily="49" charset="-122"/>
                <a:ea typeface="黑体" panose="02010609060101010101" pitchFamily="49" charset="-122"/>
                <a:sym typeface="Arial" panose="020B0604020202020204" pitchFamily="34" charset="0"/>
              </a:endParaRPr>
            </a:p>
          </p:txBody>
        </p:sp>
        <p:pic>
          <p:nvPicPr>
            <p:cNvPr id="18461" name="Picture 13" descr="man4"/>
            <p:cNvPicPr>
              <a:picLocks noChangeAspect="1" noChangeArrowheads="1"/>
            </p:cNvPicPr>
            <p:nvPr/>
          </p:nvPicPr>
          <p:blipFill>
            <a:blip r:embed="rId6"/>
            <a:srcRect/>
            <a:stretch>
              <a:fillRect/>
            </a:stretch>
          </p:blipFill>
          <p:spPr bwMode="auto">
            <a:xfrm>
              <a:off x="-94" y="58"/>
              <a:ext cx="680" cy="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3" name="矩形 32"/>
          <p:cNvSpPr/>
          <p:nvPr/>
        </p:nvSpPr>
        <p:spPr>
          <a:xfrm>
            <a:off x="6767703" y="-112394"/>
            <a:ext cx="1120820" cy="1200329"/>
          </a:xfrm>
          <a:prstGeom prst="rect">
            <a:avLst/>
          </a:prstGeom>
          <a:noFill/>
          <a:ln>
            <a:noFill/>
          </a:ln>
        </p:spPr>
        <p:txBody>
          <a:bodyPr wrap="none">
            <a:spAutoFit/>
          </a:bodyPr>
          <a:lstStyle/>
          <a:p>
            <a:pPr algn="ctr"/>
            <a:r>
              <a:rPr lang="en-US" altLang="zh-CN" sz="7200" b="1" noProof="1">
                <a:ln w="6600">
                  <a:solidFill>
                    <a:schemeClr val="accent2"/>
                  </a:solidFill>
                  <a:prstDash val="solid"/>
                </a:ln>
                <a:solidFill>
                  <a:srgbClr val="FF0000"/>
                </a:solidFill>
                <a:effectLst>
                  <a:outerShdw dist="38100" dir="2700000" algn="tl" rotWithShape="0">
                    <a:schemeClr val="accent2"/>
                  </a:outerShdw>
                </a:effectLst>
              </a:rPr>
              <a:t>13</a:t>
            </a:r>
            <a:endParaRPr lang="en-US" altLang="zh-CN" sz="7200" b="1" noProof="1">
              <a:ln w="6600">
                <a:solidFill>
                  <a:schemeClr val="accent2"/>
                </a:solidFill>
                <a:prstDash val="solid"/>
              </a:ln>
              <a:solidFill>
                <a:srgbClr val="FF0000"/>
              </a:solidFill>
              <a:effectLst>
                <a:outerShdw dist="38100" dir="2700000" algn="tl" rotWithShape="0">
                  <a:schemeClr val="accent2"/>
                </a:outerShdw>
              </a:effectLst>
            </a:endParaRPr>
          </a:p>
        </p:txBody>
      </p:sp>
      <p:sp>
        <p:nvSpPr>
          <p:cNvPr id="2" name="下弧形箭头 1"/>
          <p:cNvSpPr/>
          <p:nvPr/>
        </p:nvSpPr>
        <p:spPr>
          <a:xfrm>
            <a:off x="2133601" y="4311651"/>
            <a:ext cx="2673351" cy="1079500"/>
          </a:xfrm>
          <a:prstGeom prst="curvedUpArrow">
            <a:avLst/>
          </a:prstGeom>
          <a:noFill/>
          <a:ln>
            <a:solidFill>
              <a:srgbClr val="0A26F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 noProof="1">
              <a:solidFill>
                <a:schemeClr val="tx1"/>
              </a:solidFill>
            </a:endParaRPr>
          </a:p>
        </p:txBody>
      </p:sp>
      <p:sp>
        <p:nvSpPr>
          <p:cNvPr id="3" name="上弧形箭头 2"/>
          <p:cNvSpPr/>
          <p:nvPr/>
        </p:nvSpPr>
        <p:spPr>
          <a:xfrm>
            <a:off x="2133600" y="2419351"/>
            <a:ext cx="2667000" cy="1079500"/>
          </a:xfrm>
          <a:prstGeom prst="curvedDownArrow">
            <a:avLst/>
          </a:prstGeom>
          <a:noFill/>
          <a:ln>
            <a:solidFill>
              <a:srgbClr val="0A26F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 noProof="1">
              <a:solidFill>
                <a:schemeClr val="tx1"/>
              </a:solidFill>
            </a:endParaRPr>
          </a:p>
        </p:txBody>
      </p:sp>
      <p:sp>
        <p:nvSpPr>
          <p:cNvPr id="4" name="Text Box 21"/>
          <p:cNvSpPr txBox="1">
            <a:spLocks noChangeArrowheads="1"/>
          </p:cNvSpPr>
          <p:nvPr/>
        </p:nvSpPr>
        <p:spPr bwMode="auto">
          <a:xfrm>
            <a:off x="1456268" y="3498851"/>
            <a:ext cx="1426633" cy="95410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800">
                <a:solidFill>
                  <a:srgbClr val="0000FF"/>
                </a:solidFill>
                <a:latin typeface="Times New Roman" panose="02020603050405020304" pitchFamily="18" charset="0"/>
                <a:ea typeface="黑体" panose="02010609060101010101" pitchFamily="49" charset="-122"/>
              </a:rPr>
              <a:t>共同的语言</a:t>
            </a:r>
            <a:endParaRPr lang="zh-CN" altLang="en-US" sz="2800">
              <a:solidFill>
                <a:srgbClr val="0000FF"/>
              </a:solidFill>
              <a:latin typeface="Times New Roman" panose="02020603050405020304" pitchFamily="18" charset="0"/>
              <a:ea typeface="黑体" panose="02010609060101010101" pitchFamily="49" charset="-122"/>
            </a:endParaRPr>
          </a:p>
        </p:txBody>
      </p:sp>
      <p:sp>
        <p:nvSpPr>
          <p:cNvPr id="5" name="Text Box 21"/>
          <p:cNvSpPr txBox="1">
            <a:spLocks noChangeArrowheads="1"/>
          </p:cNvSpPr>
          <p:nvPr/>
        </p:nvSpPr>
        <p:spPr bwMode="auto">
          <a:xfrm>
            <a:off x="3805767" y="3429001"/>
            <a:ext cx="1405467" cy="95410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800">
                <a:solidFill>
                  <a:srgbClr val="0000FF"/>
                </a:solidFill>
                <a:latin typeface="Times New Roman" panose="02020603050405020304" pitchFamily="18" charset="0"/>
                <a:ea typeface="黑体" panose="02010609060101010101" pitchFamily="49" charset="-122"/>
              </a:rPr>
              <a:t>美利坚民族</a:t>
            </a:r>
            <a:endParaRPr lang="zh-CN" altLang="en-US" sz="2800">
              <a:solidFill>
                <a:srgbClr val="0000FF"/>
              </a:solidFill>
              <a:latin typeface="Times New Roman" panose="02020603050405020304" pitchFamily="18" charset="0"/>
              <a:ea typeface="黑体" panose="02010609060101010101" pitchFamily="49" charset="-122"/>
            </a:endParaRPr>
          </a:p>
        </p:txBody>
      </p:sp>
      <p:sp>
        <p:nvSpPr>
          <p:cNvPr id="6" name="Text Box 21"/>
          <p:cNvSpPr txBox="1">
            <a:spLocks noChangeArrowheads="1"/>
          </p:cNvSpPr>
          <p:nvPr/>
        </p:nvSpPr>
        <p:spPr bwMode="auto">
          <a:xfrm>
            <a:off x="2396068" y="1794934"/>
            <a:ext cx="2148417" cy="5232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800">
                <a:solidFill>
                  <a:srgbClr val="0000FF"/>
                </a:solidFill>
                <a:latin typeface="Times New Roman" panose="02020603050405020304" pitchFamily="18" charset="0"/>
                <a:ea typeface="黑体" panose="02010609060101010101" pitchFamily="49" charset="-122"/>
              </a:rPr>
              <a:t>统一的市场</a:t>
            </a:r>
            <a:endParaRPr lang="zh-CN" altLang="en-US" sz="2800">
              <a:solidFill>
                <a:srgbClr val="0000FF"/>
              </a:solidFill>
              <a:latin typeface="Times New Roman" panose="02020603050405020304" pitchFamily="18" charset="0"/>
              <a:ea typeface="黑体" panose="02010609060101010101" pitchFamily="49" charset="-122"/>
            </a:endParaRPr>
          </a:p>
        </p:txBody>
      </p:sp>
      <p:sp>
        <p:nvSpPr>
          <p:cNvPr id="7" name="Text Box 21"/>
          <p:cNvSpPr txBox="1">
            <a:spLocks noChangeArrowheads="1"/>
          </p:cNvSpPr>
          <p:nvPr/>
        </p:nvSpPr>
        <p:spPr bwMode="auto">
          <a:xfrm>
            <a:off x="2396068" y="5452534"/>
            <a:ext cx="2148417" cy="5232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800">
                <a:solidFill>
                  <a:srgbClr val="0000FF"/>
                </a:solidFill>
                <a:latin typeface="Times New Roman" panose="02020603050405020304" pitchFamily="18" charset="0"/>
                <a:ea typeface="黑体" panose="02010609060101010101" pitchFamily="49" charset="-122"/>
              </a:rPr>
              <a:t>共同的文化</a:t>
            </a:r>
            <a:endParaRPr lang="zh-CN" altLang="en-US" sz="2800">
              <a:solidFill>
                <a:srgbClr val="0000FF"/>
              </a:solidFill>
              <a:latin typeface="Times New Roman" panose="02020603050405020304" pitchFamily="18" charset="0"/>
              <a:ea typeface="黑体" panose="02010609060101010101" pitchFamily="49" charset="-122"/>
            </a:endParaRPr>
          </a:p>
        </p:txBody>
      </p:sp>
      <p:sp>
        <p:nvSpPr>
          <p:cNvPr id="9" name="文本框 8"/>
          <p:cNvSpPr txBox="1"/>
          <p:nvPr/>
        </p:nvSpPr>
        <p:spPr>
          <a:xfrm>
            <a:off x="479425" y="1087755"/>
            <a:ext cx="11360150" cy="645160"/>
          </a:xfrm>
          <a:prstGeom prst="rect">
            <a:avLst/>
          </a:prstGeom>
          <a:solidFill>
            <a:schemeClr val="bg1"/>
          </a:solidFill>
        </p:spPr>
        <p:txBody>
          <a:bodyPr wrap="square" rtlCol="0">
            <a:spAutoFit/>
          </a:bodyPr>
          <a:p>
            <a:r>
              <a:rPr lang="zh-CN" altLang="en-US" sz="3600" b="1" dirty="0">
                <a:solidFill>
                  <a:srgbClr val="FF0000"/>
                </a:solidFill>
                <a:latin typeface="华文中宋" panose="02010600040101010101" pitchFamily="2" charset="-122"/>
                <a:ea typeface="华文中宋" panose="02010600040101010101" pitchFamily="2" charset="-122"/>
              </a:rPr>
              <a:t>背景：①美利坚民族的形成，民族独立意识的觉醒</a:t>
            </a:r>
            <a:endParaRPr lang="zh-CN" altLang="en-US" sz="3600" b="1" dirty="0">
              <a:solidFill>
                <a:srgbClr val="FF0000"/>
              </a:solidFill>
              <a:latin typeface="华文中宋" panose="02010600040101010101" pitchFamily="2" charset="-122"/>
              <a:ea typeface="华文中宋"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500" fill="hold">
                                          <p:stCondLst>
                                            <p:cond delay="0"/>
                                          </p:stCondLst>
                                        </p:cTn>
                                        <p:tgtEl>
                                          <p:spTgt spid="33"/>
                                        </p:tgtEl>
                                        <p:attrNameLst>
                                          <p:attrName>style.visibility</p:attrName>
                                        </p:attrNameLst>
                                      </p:cBhvr>
                                      <p:to>
                                        <p:strVal val="visible"/>
                                      </p:to>
                                    </p:set>
                                    <p:animEffect transition="in" filter="box(out)">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dissolve">
                                      <p:cBhvr>
                                        <p:cTn id="17" dur="500"/>
                                        <p:tgtEl>
                                          <p:spTgt spid="21"/>
                                        </p:tgtEl>
                                      </p:cBhvr>
                                    </p:animEffect>
                                  </p:childTnLst>
                                </p:cTn>
                              </p:par>
                            </p:childTnLst>
                          </p:cTn>
                        </p:par>
                        <p:par>
                          <p:cTn id="18" fill="hold">
                            <p:stCondLst>
                              <p:cond delay="500"/>
                            </p:stCondLst>
                            <p:childTnLst>
                              <p:par>
                                <p:cTn id="19" presetID="9" presetClass="entr" presetSubtype="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dissolve">
                                      <p:cBhvr>
                                        <p:cTn id="21" dur="500"/>
                                        <p:tgtEl>
                                          <p:spTgt spid="18"/>
                                        </p:tgtEl>
                                      </p:cBhvr>
                                    </p:animEffect>
                                  </p:childTnLst>
                                </p:cTn>
                              </p:par>
                            </p:childTnLst>
                          </p:cTn>
                        </p:par>
                        <p:par>
                          <p:cTn id="22" fill="hold">
                            <p:stCondLst>
                              <p:cond delay="1000"/>
                            </p:stCondLst>
                            <p:childTnLst>
                              <p:par>
                                <p:cTn id="23" presetID="9" presetClass="entr" presetSubtype="0" fill="hold"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dissolve">
                                      <p:cBhvr>
                                        <p:cTn id="25" dur="500"/>
                                        <p:tgtEl>
                                          <p:spTgt spid="27"/>
                                        </p:tgtEl>
                                      </p:cBhvr>
                                    </p:animEffect>
                                  </p:childTnLst>
                                </p:cTn>
                              </p:par>
                            </p:childTnLst>
                          </p:cTn>
                        </p:par>
                        <p:par>
                          <p:cTn id="26" fill="hold">
                            <p:stCondLst>
                              <p:cond delay="1500"/>
                            </p:stCondLst>
                            <p:childTnLst>
                              <p:par>
                                <p:cTn id="27" presetID="9" presetClass="entr" presetSubtype="0" fill="hold" nodeType="after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dissolve">
                                      <p:cBhvr>
                                        <p:cTn id="29" dur="500"/>
                                        <p:tgtEl>
                                          <p:spTgt spid="32"/>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nodeType="click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wipe(up)">
                                      <p:cBhvr>
                                        <p:cTn id="34" dur="500"/>
                                        <p:tgtEl>
                                          <p:spTgt spid="26"/>
                                        </p:tgtEl>
                                      </p:cBhvr>
                                    </p:animEffect>
                                  </p:childTnLst>
                                </p:cTn>
                              </p:par>
                            </p:childTnLst>
                          </p:cTn>
                        </p:par>
                        <p:par>
                          <p:cTn id="35" fill="hold">
                            <p:stCondLst>
                              <p:cond delay="500"/>
                            </p:stCondLst>
                            <p:childTnLst>
                              <p:par>
                                <p:cTn id="36" presetID="9" presetClass="entr" presetSubtype="0" fill="hold" nodeType="afterEffect">
                                  <p:stCondLst>
                                    <p:cond delay="1000"/>
                                  </p:stCondLst>
                                  <p:childTnLst>
                                    <p:set>
                                      <p:cBhvr>
                                        <p:cTn id="37" dur="1" fill="hold">
                                          <p:stCondLst>
                                            <p:cond delay="0"/>
                                          </p:stCondLst>
                                        </p:cTn>
                                        <p:tgtEl>
                                          <p:spTgt spid="8"/>
                                        </p:tgtEl>
                                        <p:attrNameLst>
                                          <p:attrName>style.visibility</p:attrName>
                                        </p:attrNameLst>
                                      </p:cBhvr>
                                      <p:to>
                                        <p:strVal val="visible"/>
                                      </p:to>
                                    </p:set>
                                    <p:animEffect transition="in" filter="dissolve">
                                      <p:cBhvr>
                                        <p:cTn id="38" dur="500"/>
                                        <p:tgtEl>
                                          <p:spTgt spid="8"/>
                                        </p:tgtEl>
                                      </p:cBhvr>
                                    </p:animEffect>
                                  </p:childTnLst>
                                </p:cTn>
                              </p:par>
                            </p:childTnLst>
                          </p:cTn>
                        </p:par>
                        <p:par>
                          <p:cTn id="39" fill="hold">
                            <p:stCondLst>
                              <p:cond delay="2000"/>
                            </p:stCondLst>
                            <p:childTnLst>
                              <p:par>
                                <p:cTn id="40" presetID="3" presetClass="entr" presetSubtype="10" fill="hold"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linds(horizontal)">
                                      <p:cBhvr>
                                        <p:cTn id="42" dur="500"/>
                                        <p:tgtEl>
                                          <p:spTgt spid="10"/>
                                        </p:tgtEl>
                                      </p:cBhvr>
                                    </p:animEffect>
                                  </p:childTnLst>
                                </p:cTn>
                              </p:par>
                            </p:childTnLst>
                          </p:cTn>
                        </p:par>
                        <p:par>
                          <p:cTn id="43" fill="hold">
                            <p:stCondLst>
                              <p:cond delay="2500"/>
                            </p:stCondLst>
                            <p:childTnLst>
                              <p:par>
                                <p:cTn id="44" presetID="4" presetClass="exit" presetSubtype="32" fill="hold" nodeType="afterEffect">
                                  <p:stCondLst>
                                    <p:cond delay="0"/>
                                  </p:stCondLst>
                                  <p:childTnLst>
                                    <p:animEffect transition="out" filter="box(out)">
                                      <p:cBhvr>
                                        <p:cTn id="45" dur="500"/>
                                        <p:tgtEl>
                                          <p:spTgt spid="13313"/>
                                        </p:tgtEl>
                                      </p:cBhvr>
                                    </p:animEffect>
                                    <p:set>
                                      <p:cBhvr>
                                        <p:cTn id="46" dur="1" fill="hold">
                                          <p:stCondLst>
                                            <p:cond delay="500"/>
                                          </p:stCondLst>
                                        </p:cTn>
                                        <p:tgtEl>
                                          <p:spTgt spid="13313"/>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3" presetClass="entr" presetSubtype="16" fill="hold" grpId="0" nodeType="clickEffect">
                                  <p:stCondLst>
                                    <p:cond delay="0"/>
                                  </p:stCondLst>
                                  <p:childTnLst>
                                    <p:set>
                                      <p:cBhvr>
                                        <p:cTn id="50" dur="1000" fill="hold">
                                          <p:stCondLst>
                                            <p:cond delay="0"/>
                                          </p:stCondLst>
                                        </p:cTn>
                                        <p:tgtEl>
                                          <p:spTgt spid="4"/>
                                        </p:tgtEl>
                                        <p:attrNameLst>
                                          <p:attrName>style.visibility</p:attrName>
                                        </p:attrNameLst>
                                      </p:cBhvr>
                                      <p:to>
                                        <p:strVal val="visible"/>
                                      </p:to>
                                    </p:set>
                                    <p:animEffect transition="in" filter="plus(in)">
                                      <p:cBhvr>
                                        <p:cTn id="51" dur="1000"/>
                                        <p:tgtEl>
                                          <p:spTgt spid="4"/>
                                        </p:tgtEl>
                                      </p:cBhvr>
                                    </p:animEffect>
                                  </p:childTnLst>
                                </p:cTn>
                              </p:par>
                            </p:childTnLst>
                          </p:cTn>
                        </p:par>
                        <p:par>
                          <p:cTn id="52" fill="hold">
                            <p:stCondLst>
                              <p:cond delay="1000"/>
                            </p:stCondLst>
                            <p:childTnLst>
                              <p:par>
                                <p:cTn id="53" presetID="14" presetClass="entr" presetSubtype="10" fill="hold" grpId="0" nodeType="afterEffect">
                                  <p:stCondLst>
                                    <p:cond delay="0"/>
                                  </p:stCondLst>
                                  <p:childTnLst>
                                    <p:set>
                                      <p:cBhvr>
                                        <p:cTn id="54" dur="1" fill="hold">
                                          <p:stCondLst>
                                            <p:cond delay="0"/>
                                          </p:stCondLst>
                                        </p:cTn>
                                        <p:tgtEl>
                                          <p:spTgt spid="3"/>
                                        </p:tgtEl>
                                        <p:attrNameLst>
                                          <p:attrName>style.visibility</p:attrName>
                                        </p:attrNameLst>
                                      </p:cBhvr>
                                      <p:to>
                                        <p:strVal val="visible"/>
                                      </p:to>
                                    </p:set>
                                    <p:animEffect transition="in" filter="randombar(horizontal)">
                                      <p:cBhvr>
                                        <p:cTn id="55" dur="500"/>
                                        <p:tgtEl>
                                          <p:spTgt spid="3"/>
                                        </p:tgtEl>
                                      </p:cBhvr>
                                    </p:animEffect>
                                  </p:childTnLst>
                                </p:cTn>
                              </p:par>
                              <p:par>
                                <p:cTn id="56" presetID="14" presetClass="entr" presetSubtype="10"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randombar(horizontal)">
                                      <p:cBhvr>
                                        <p:cTn id="58" dur="500"/>
                                        <p:tgtEl>
                                          <p:spTgt spid="6"/>
                                        </p:tgtEl>
                                      </p:cBhvr>
                                    </p:animEffect>
                                  </p:childTnLst>
                                </p:cTn>
                              </p:par>
                            </p:childTnLst>
                          </p:cTn>
                        </p:par>
                        <p:par>
                          <p:cTn id="59" fill="hold">
                            <p:stCondLst>
                              <p:cond delay="1500"/>
                            </p:stCondLst>
                            <p:childTnLst>
                              <p:par>
                                <p:cTn id="60" presetID="14" presetClass="entr" presetSubtype="10" fill="hold" grpId="0" nodeType="after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randombar(horizontal)">
                                      <p:cBhvr>
                                        <p:cTn id="62" dur="500"/>
                                        <p:tgtEl>
                                          <p:spTgt spid="2"/>
                                        </p:tgtEl>
                                      </p:cBhvr>
                                    </p:animEffect>
                                  </p:childTnLst>
                                </p:cTn>
                              </p:par>
                              <p:par>
                                <p:cTn id="63" presetID="14" presetClass="entr" presetSubtype="10" fill="hold" grpId="0" nodeType="with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randombar(horizontal)">
                                      <p:cBhvr>
                                        <p:cTn id="65" dur="500"/>
                                        <p:tgtEl>
                                          <p:spTgt spid="7"/>
                                        </p:tgtEl>
                                      </p:cBhvr>
                                    </p:animEffect>
                                  </p:childTnLst>
                                </p:cTn>
                              </p:par>
                            </p:childTnLst>
                          </p:cTn>
                        </p:par>
                        <p:par>
                          <p:cTn id="66" fill="hold">
                            <p:stCondLst>
                              <p:cond delay="2000"/>
                            </p:stCondLst>
                            <p:childTnLst>
                              <p:par>
                                <p:cTn id="67" presetID="13" presetClass="entr" presetSubtype="16" fill="hold" grpId="0" nodeType="afterEffect">
                                  <p:stCondLst>
                                    <p:cond delay="0"/>
                                  </p:stCondLst>
                                  <p:childTnLst>
                                    <p:set>
                                      <p:cBhvr>
                                        <p:cTn id="68" dur="1000" fill="hold">
                                          <p:stCondLst>
                                            <p:cond delay="0"/>
                                          </p:stCondLst>
                                        </p:cTn>
                                        <p:tgtEl>
                                          <p:spTgt spid="5"/>
                                        </p:tgtEl>
                                        <p:attrNameLst>
                                          <p:attrName>style.visibility</p:attrName>
                                        </p:attrNameLst>
                                      </p:cBhvr>
                                      <p:to>
                                        <p:strVal val="visible"/>
                                      </p:to>
                                    </p:set>
                                    <p:animEffect transition="in" filter="plus(in)">
                                      <p:cBhvr>
                                        <p:cTn id="69" dur="1000"/>
                                        <p:tgtEl>
                                          <p:spTgt spid="5"/>
                                        </p:tgtEl>
                                      </p:cBhvr>
                                    </p:animEffect>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grpId="0" nodeType="click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additive="base">
                                        <p:cTn id="74" dur="500" fill="hold"/>
                                        <p:tgtEl>
                                          <p:spTgt spid="9"/>
                                        </p:tgtEl>
                                        <p:attrNameLst>
                                          <p:attrName>ppt_x</p:attrName>
                                        </p:attrNameLst>
                                      </p:cBhvr>
                                      <p:tavLst>
                                        <p:tav tm="0">
                                          <p:val>
                                            <p:strVal val="#ppt_x"/>
                                          </p:val>
                                        </p:tav>
                                        <p:tav tm="100000">
                                          <p:val>
                                            <p:strVal val="#ppt_x"/>
                                          </p:val>
                                        </p:tav>
                                      </p:tavLst>
                                    </p:anim>
                                    <p:anim calcmode="lin" valueType="num">
                                      <p:cBhvr additive="base">
                                        <p:cTn id="7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33" grpId="0"/>
      <p:bldP spid="2" grpId="0" bldLvl="0" animBg="1"/>
      <p:bldP spid="3" grpId="0" bldLvl="0" animBg="1"/>
      <p:bldP spid="4" grpId="0" bldLvl="0" animBg="1"/>
      <p:bldP spid="5" grpId="0" bldLvl="0" animBg="1"/>
      <p:bldP spid="6" grpId="0" bldLvl="0" animBg="1"/>
      <p:bldP spid="7" grpId="0" bldLvl="0" animBg="1"/>
      <p:bldP spid="9"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9426" name="Rectangle 2"/>
          <p:cNvSpPr>
            <a:spLocks noGrp="1"/>
          </p:cNvSpPr>
          <p:nvPr>
            <p:ph type="body" sz="half" idx="4294967295"/>
          </p:nvPr>
        </p:nvSpPr>
        <p:spPr>
          <a:xfrm>
            <a:off x="7701280" y="617855"/>
            <a:ext cx="4580255" cy="6240145"/>
          </a:xfrm>
        </p:spPr>
        <p:txBody>
          <a:bodyPr vert="horz" wrap="square" lIns="91440" tIns="45720" rIns="91440" bIns="45720" anchor="t"/>
          <a:lstStyle>
            <a:lvl1pPr lvl="0">
              <a:buClrTx/>
              <a:buSzTx/>
              <a:buFontTx/>
              <a:defRPr sz="2800"/>
            </a:lvl1pPr>
            <a:lvl2pPr lvl="1">
              <a:buClrTx/>
              <a:buSzTx/>
              <a:buFontTx/>
              <a:defRPr sz="2400"/>
            </a:lvl2pPr>
            <a:lvl3pPr lvl="2">
              <a:buClrTx/>
              <a:buSzTx/>
              <a:buFontTx/>
              <a:defRPr sz="2000"/>
            </a:lvl3pPr>
            <a:lvl4pPr lvl="3">
              <a:buClrTx/>
              <a:buSzTx/>
              <a:buFontTx/>
              <a:defRPr sz="1800"/>
            </a:lvl4pPr>
            <a:lvl5pPr lvl="4">
              <a:buClrTx/>
              <a:buSzTx/>
              <a:buFontTx/>
              <a:defRPr sz="1800"/>
            </a:lvl5pPr>
          </a:lstStyle>
          <a:p>
            <a:pPr lvl="0">
              <a:buNone/>
            </a:pPr>
            <a:r>
              <a:rPr lang="zh-CN" altLang="en-US" b="1" dirty="0">
                <a:latin typeface="黑体" panose="02010609060101010101" pitchFamily="49" charset="-122"/>
                <a:ea typeface="黑体" panose="02010609060101010101" pitchFamily="49" charset="-122"/>
              </a:rPr>
              <a:t>（一）这些政策有什么特点？</a:t>
            </a:r>
            <a:endParaRPr lang="zh-CN" altLang="en-US" b="1" dirty="0">
              <a:latin typeface="黑体" panose="02010609060101010101" pitchFamily="49" charset="-122"/>
              <a:ea typeface="黑体" panose="02010609060101010101" pitchFamily="49" charset="-122"/>
            </a:endParaRPr>
          </a:p>
          <a:p>
            <a:pPr lvl="0">
              <a:buNone/>
            </a:pPr>
            <a:r>
              <a:rPr lang="zh-CN" altLang="en-US" b="1" dirty="0">
                <a:latin typeface="黑体" panose="02010609060101010101" pitchFamily="49" charset="-122"/>
                <a:ea typeface="黑体" panose="02010609060101010101" pitchFamily="49" charset="-122"/>
              </a:rPr>
              <a:t>   </a:t>
            </a:r>
            <a:r>
              <a:rPr lang="zh-CN" altLang="en-US" b="1" dirty="0">
                <a:solidFill>
                  <a:srgbClr val="0000CC"/>
                </a:solidFill>
                <a:latin typeface="华文中宋" panose="02010600040101010101" pitchFamily="2" charset="-122"/>
                <a:ea typeface="华文中宋" panose="02010600040101010101" pitchFamily="2" charset="-122"/>
              </a:rPr>
              <a:t>限制性、掠夺性</a:t>
            </a:r>
            <a:endParaRPr lang="zh-CN" altLang="en-US" b="1" dirty="0">
              <a:solidFill>
                <a:srgbClr val="0000CC"/>
              </a:solidFill>
              <a:latin typeface="华文中宋" panose="02010600040101010101" pitchFamily="2" charset="-122"/>
              <a:ea typeface="华文中宋" panose="02010600040101010101" pitchFamily="2" charset="-122"/>
            </a:endParaRPr>
          </a:p>
          <a:p>
            <a:pPr lvl="0">
              <a:buNone/>
            </a:pPr>
            <a:r>
              <a:rPr lang="zh-CN" altLang="en-US" b="1" dirty="0">
                <a:latin typeface="黑体" panose="02010609060101010101" pitchFamily="49" charset="-122"/>
                <a:ea typeface="黑体" panose="02010609060101010101" pitchFamily="49" charset="-122"/>
              </a:rPr>
              <a:t>（二）英国为什么要推行这些政策？</a:t>
            </a:r>
            <a:endParaRPr lang="zh-CN" altLang="en-US" b="1" dirty="0">
              <a:latin typeface="黑体" panose="02010609060101010101" pitchFamily="49" charset="-122"/>
              <a:ea typeface="黑体" panose="02010609060101010101" pitchFamily="49" charset="-122"/>
            </a:endParaRPr>
          </a:p>
          <a:p>
            <a:pPr lvl="0" algn="l">
              <a:buNone/>
            </a:pPr>
            <a:r>
              <a:rPr lang="zh-CN" altLang="en-US" b="1" dirty="0">
                <a:solidFill>
                  <a:srgbClr val="0000CC"/>
                </a:solidFill>
                <a:latin typeface="华文新魏" panose="02010800040101010101" pitchFamily="2" charset="-122"/>
                <a:ea typeface="华文新魏" panose="02010800040101010101" pitchFamily="2" charset="-122"/>
              </a:rPr>
              <a:t>          </a:t>
            </a:r>
            <a:r>
              <a:rPr lang="zh-CN" altLang="en-US" b="1" dirty="0">
                <a:solidFill>
                  <a:srgbClr val="0000CC"/>
                </a:solidFill>
                <a:latin typeface="华文中宋" panose="02010600040101010101" pitchFamily="2" charset="-122"/>
                <a:ea typeface="华文中宋" panose="02010600040101010101" pitchFamily="2" charset="-122"/>
              </a:rPr>
              <a:t>为了使北美永远成为英国的殖民地，掠夺和控制北美。</a:t>
            </a:r>
            <a:endParaRPr lang="zh-CN" altLang="en-US" b="1" dirty="0">
              <a:solidFill>
                <a:srgbClr val="0000CC"/>
              </a:solidFill>
              <a:latin typeface="华文中宋" panose="02010600040101010101" pitchFamily="2" charset="-122"/>
              <a:ea typeface="华文中宋" panose="02010600040101010101" pitchFamily="2" charset="-122"/>
            </a:endParaRPr>
          </a:p>
          <a:p>
            <a:pPr lvl="0">
              <a:buNone/>
            </a:pPr>
            <a:r>
              <a:rPr lang="zh-CN" altLang="en-US" b="1" dirty="0">
                <a:latin typeface="黑体" panose="02010609060101010101" pitchFamily="49" charset="-122"/>
                <a:ea typeface="黑体" panose="02010609060101010101" pitchFamily="49" charset="-122"/>
              </a:rPr>
              <a:t>（三）这些政策对北美殖民地产生什么影响？</a:t>
            </a:r>
            <a:endParaRPr lang="zh-CN" altLang="en-US" b="1" dirty="0">
              <a:latin typeface="黑体" panose="02010609060101010101" pitchFamily="49" charset="-122"/>
              <a:ea typeface="黑体" panose="02010609060101010101" pitchFamily="49" charset="-122"/>
            </a:endParaRPr>
          </a:p>
          <a:p>
            <a:pPr lvl="0" algn="l">
              <a:buNone/>
            </a:pPr>
            <a:r>
              <a:rPr lang="zh-CN" altLang="en-US" b="1" dirty="0">
                <a:solidFill>
                  <a:srgbClr val="0000CC"/>
                </a:solidFill>
                <a:latin typeface="华文新魏" panose="02010800040101010101" pitchFamily="2" charset="-122"/>
                <a:ea typeface="华文新魏" panose="02010800040101010101" pitchFamily="2" charset="-122"/>
              </a:rPr>
              <a:t>           </a:t>
            </a:r>
            <a:r>
              <a:rPr lang="zh-CN" altLang="en-US" b="1" dirty="0">
                <a:solidFill>
                  <a:srgbClr val="0000CC"/>
                </a:solidFill>
                <a:latin typeface="华文中宋" panose="02010600040101010101" pitchFamily="2" charset="-122"/>
                <a:ea typeface="华文中宋" panose="02010600040101010101" pitchFamily="2" charset="-122"/>
              </a:rPr>
              <a:t>严重阻碍了北美经济的自由发展，激化了北美人民与英国殖民当局之间的矛盾。</a:t>
            </a:r>
            <a:endParaRPr lang="zh-CN" altLang="en-US" b="1" dirty="0">
              <a:solidFill>
                <a:srgbClr val="0000CC"/>
              </a:solidFill>
              <a:latin typeface="华文中宋" panose="02010600040101010101" pitchFamily="2" charset="-122"/>
              <a:ea typeface="华文中宋" panose="02010600040101010101" pitchFamily="2" charset="-122"/>
            </a:endParaRPr>
          </a:p>
        </p:txBody>
      </p:sp>
      <p:graphicFrame>
        <p:nvGraphicFramePr>
          <p:cNvPr id="359447" name="Group 23"/>
          <p:cNvGraphicFramePr>
            <a:graphicFrameLocks noGrp="1"/>
          </p:cNvGraphicFramePr>
          <p:nvPr>
            <p:ph sz="half" idx="1"/>
          </p:nvPr>
        </p:nvGraphicFramePr>
        <p:xfrm>
          <a:off x="173990" y="518795"/>
          <a:ext cx="7527290" cy="6089015"/>
        </p:xfrm>
        <a:graphic>
          <a:graphicData uri="http://schemas.openxmlformats.org/drawingml/2006/table">
            <a:tbl>
              <a:tblPr/>
              <a:tblGrid>
                <a:gridCol w="7527290"/>
              </a:tblGrid>
              <a:tr h="984250">
                <a:tc>
                  <a:txBody>
                    <a:bodyPr/>
                    <a:lstStyle/>
                    <a:p>
                      <a:pPr marL="0" marR="0" lvl="0" indent="0" algn="l" defTabSz="914400" rtl="0" eaLnBrk="0" fontAlgn="base" latinLnBrk="0" hangingPunct="0">
                        <a:lnSpc>
                          <a:spcPct val="120000"/>
                        </a:lnSpc>
                        <a:spcBef>
                          <a:spcPct val="0"/>
                        </a:spcBef>
                        <a:spcAft>
                          <a:spcPct val="0"/>
                        </a:spcAft>
                        <a:buClrTx/>
                        <a:buSzTx/>
                        <a:buFontTx/>
                        <a:buNone/>
                      </a:pPr>
                      <a:r>
                        <a:rPr kumimoji="0" lang="en-US" altLang="zh-CN" sz="2800" b="1" i="0" u="none" strike="noStrike" cap="none" normalizeH="0" baseline="0" dirty="0" smtClean="0">
                          <a:ln>
                            <a:noFill/>
                          </a:ln>
                          <a:solidFill>
                            <a:srgbClr val="000000"/>
                          </a:solidFill>
                          <a:effectLst/>
                          <a:latin typeface="华文细黑" panose="02010600040101010101" pitchFamily="2" charset="-122"/>
                          <a:ea typeface="华文细黑" panose="02010600040101010101" pitchFamily="2" charset="-122"/>
                        </a:rPr>
                        <a:t>1.</a:t>
                      </a:r>
                      <a:r>
                        <a:rPr kumimoji="0" lang="zh-CN" altLang="en-US" sz="2800" b="1" i="0" u="none" strike="noStrike" cap="none" normalizeH="0" baseline="0" dirty="0" smtClean="0">
                          <a:ln>
                            <a:noFill/>
                          </a:ln>
                          <a:solidFill>
                            <a:srgbClr val="000000"/>
                          </a:solidFill>
                          <a:effectLst/>
                          <a:latin typeface="华文细黑" panose="02010600040101010101" pitchFamily="2" charset="-122"/>
                          <a:ea typeface="华文细黑" panose="02010600040101010101" pitchFamily="2" charset="-122"/>
                        </a:rPr>
                        <a:t>规定糖、烟草、棉花、木材等货物只能运销英国。</a:t>
                      </a:r>
                      <a:endParaRPr kumimoji="0" lang="zh-CN" altLang="en-US" sz="2800" b="1" i="0" u="none" strike="noStrike" cap="none" normalizeH="0" baseline="0" dirty="0" smtClean="0">
                        <a:ln>
                          <a:noFill/>
                        </a:ln>
                        <a:solidFill>
                          <a:srgbClr val="000000"/>
                        </a:solidFill>
                        <a:effectLst/>
                        <a:latin typeface="华文细黑" panose="02010600040101010101" pitchFamily="2" charset="-122"/>
                        <a:ea typeface="华文细黑" panose="02010600040101010101" pitchFamily="2" charset="-122"/>
                      </a:endParaRPr>
                    </a:p>
                  </a:txBody>
                  <a:tcPr marL="36000" marR="36000" marT="35994" marB="35994"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715645">
                <a:tc>
                  <a:txBody>
                    <a:bodyPr/>
                    <a:lstStyle/>
                    <a:p>
                      <a:pPr marL="0" marR="0" lvl="0" indent="0" algn="l" defTabSz="914400" rtl="0" eaLnBrk="0" fontAlgn="base" latinLnBrk="0" hangingPunct="0">
                        <a:lnSpc>
                          <a:spcPct val="120000"/>
                        </a:lnSpc>
                        <a:spcBef>
                          <a:spcPct val="0"/>
                        </a:spcBef>
                        <a:spcAft>
                          <a:spcPct val="0"/>
                        </a:spcAft>
                        <a:buClrTx/>
                        <a:buSzTx/>
                        <a:buFontTx/>
                        <a:buNone/>
                      </a:pPr>
                      <a:r>
                        <a:rPr kumimoji="0" lang="en-US" altLang="zh-CN" sz="2800" b="1" i="0" u="none" strike="noStrike" cap="none" normalizeH="0" baseline="0" smtClean="0">
                          <a:ln>
                            <a:noFill/>
                          </a:ln>
                          <a:solidFill>
                            <a:srgbClr val="000000"/>
                          </a:solidFill>
                          <a:effectLst/>
                          <a:latin typeface="华文细黑" panose="02010600040101010101" pitchFamily="2" charset="-122"/>
                          <a:ea typeface="华文细黑" panose="02010600040101010101" pitchFamily="2" charset="-122"/>
                        </a:rPr>
                        <a:t>2.</a:t>
                      </a:r>
                      <a:r>
                        <a:rPr kumimoji="0" lang="zh-CN" altLang="en-US" sz="2800" b="1" i="0" u="none" strike="noStrike" cap="none" normalizeH="0" baseline="0" smtClean="0">
                          <a:ln>
                            <a:noFill/>
                          </a:ln>
                          <a:solidFill>
                            <a:srgbClr val="000000"/>
                          </a:solidFill>
                          <a:effectLst/>
                          <a:latin typeface="华文细黑" panose="02010600040101010101" pitchFamily="2" charset="-122"/>
                          <a:ea typeface="华文细黑" panose="02010600040101010101" pitchFamily="2" charset="-122"/>
                        </a:rPr>
                        <a:t>不得直接进口欧洲其他国家的商品。</a:t>
                      </a:r>
                      <a:endParaRPr kumimoji="0" lang="zh-CN" altLang="en-US" sz="2800" b="1" i="0" u="none" strike="noStrike" cap="none" normalizeH="0" baseline="0" smtClean="0">
                        <a:ln>
                          <a:noFill/>
                        </a:ln>
                        <a:solidFill>
                          <a:srgbClr val="000000"/>
                        </a:solidFill>
                        <a:effectLst/>
                        <a:latin typeface="华文细黑" panose="02010600040101010101" pitchFamily="2" charset="-122"/>
                        <a:ea typeface="华文细黑" panose="02010600040101010101" pitchFamily="2" charset="-122"/>
                      </a:endParaRPr>
                    </a:p>
                  </a:txBody>
                  <a:tcPr marL="36000" marR="36000" marT="35994" marB="35994"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994410">
                <a:tc>
                  <a:txBody>
                    <a:bodyPr/>
                    <a:lstStyle/>
                    <a:p>
                      <a:pPr marL="0" marR="0" lvl="0" indent="0" algn="l" defTabSz="914400" rtl="0" eaLnBrk="0" fontAlgn="base" latinLnBrk="0" hangingPunct="0">
                        <a:lnSpc>
                          <a:spcPct val="120000"/>
                        </a:lnSpc>
                        <a:spcBef>
                          <a:spcPct val="0"/>
                        </a:spcBef>
                        <a:spcAft>
                          <a:spcPct val="0"/>
                        </a:spcAft>
                        <a:buClrTx/>
                        <a:buSzTx/>
                        <a:buFontTx/>
                        <a:buNone/>
                      </a:pPr>
                      <a:r>
                        <a:rPr kumimoji="0" lang="en-US" altLang="zh-CN" sz="2800" b="1" i="0" u="none" strike="noStrike" cap="none" normalizeH="0" baseline="0" dirty="0" smtClean="0">
                          <a:ln>
                            <a:noFill/>
                          </a:ln>
                          <a:solidFill>
                            <a:srgbClr val="000000"/>
                          </a:solidFill>
                          <a:effectLst/>
                          <a:latin typeface="华文细黑" panose="02010600040101010101" pitchFamily="2" charset="-122"/>
                          <a:ea typeface="华文细黑" panose="02010600040101010101" pitchFamily="2" charset="-122"/>
                        </a:rPr>
                        <a:t>3.</a:t>
                      </a:r>
                      <a:r>
                        <a:rPr kumimoji="0" lang="zh-CN" altLang="en-US" sz="2800" b="1" i="0" u="none" strike="noStrike" cap="none" normalizeH="0" baseline="0" dirty="0" smtClean="0">
                          <a:ln>
                            <a:noFill/>
                          </a:ln>
                          <a:solidFill>
                            <a:srgbClr val="000000"/>
                          </a:solidFill>
                          <a:effectLst/>
                          <a:latin typeface="华文细黑" panose="02010600040101010101" pitchFamily="2" charset="-122"/>
                          <a:ea typeface="华文细黑" panose="02010600040101010101" pitchFamily="2" charset="-122"/>
                        </a:rPr>
                        <a:t>严格限制产品的品种、规格、行销地区和工人人数。</a:t>
                      </a:r>
                      <a:endParaRPr kumimoji="0" lang="zh-CN" altLang="en-US" sz="2800" b="1" i="0" u="none" strike="noStrike" cap="none" normalizeH="0" baseline="0" dirty="0" smtClean="0">
                        <a:ln>
                          <a:noFill/>
                        </a:ln>
                        <a:solidFill>
                          <a:srgbClr val="000000"/>
                        </a:solidFill>
                        <a:effectLst/>
                        <a:latin typeface="华文细黑" panose="02010600040101010101" pitchFamily="2" charset="-122"/>
                        <a:ea typeface="华文细黑" panose="02010600040101010101" pitchFamily="2" charset="-122"/>
                      </a:endParaRPr>
                    </a:p>
                  </a:txBody>
                  <a:tcPr marL="36000" marR="36000" marT="35994" marB="35994"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817880">
                <a:tc>
                  <a:txBody>
                    <a:bodyPr/>
                    <a:lstStyle/>
                    <a:p>
                      <a:pPr marL="0" marR="0" lvl="0" indent="0" algn="l" defTabSz="914400" rtl="0" eaLnBrk="0" fontAlgn="base" latinLnBrk="0" hangingPunct="0">
                        <a:lnSpc>
                          <a:spcPct val="120000"/>
                        </a:lnSpc>
                        <a:spcBef>
                          <a:spcPct val="0"/>
                        </a:spcBef>
                        <a:spcAft>
                          <a:spcPct val="0"/>
                        </a:spcAft>
                        <a:buClrTx/>
                        <a:buSzTx/>
                        <a:buFontTx/>
                        <a:buNone/>
                      </a:pPr>
                      <a:r>
                        <a:rPr kumimoji="0" lang="en-US" altLang="zh-CN" sz="2800" b="1" i="0" u="none" strike="noStrike" cap="none" normalizeH="0" baseline="0" smtClean="0">
                          <a:ln>
                            <a:noFill/>
                          </a:ln>
                          <a:solidFill>
                            <a:srgbClr val="000000"/>
                          </a:solidFill>
                          <a:effectLst/>
                          <a:latin typeface="华文细黑" panose="02010600040101010101" pitchFamily="2" charset="-122"/>
                          <a:ea typeface="华文细黑" panose="02010600040101010101" pitchFamily="2" charset="-122"/>
                        </a:rPr>
                        <a:t>4.</a:t>
                      </a:r>
                      <a:r>
                        <a:rPr kumimoji="0" lang="zh-CN" altLang="en-US" sz="2800" b="1" i="0" u="none" strike="noStrike" cap="none" normalizeH="0" baseline="0" smtClean="0">
                          <a:ln>
                            <a:noFill/>
                          </a:ln>
                          <a:solidFill>
                            <a:srgbClr val="000000"/>
                          </a:solidFill>
                          <a:effectLst/>
                          <a:latin typeface="华文细黑" panose="02010600040101010101" pitchFamily="2" charset="-122"/>
                          <a:ea typeface="华文细黑" panose="02010600040101010101" pitchFamily="2" charset="-122"/>
                        </a:rPr>
                        <a:t>禁止殖民地居民到阿巴拉契亚山脉以西开荒。</a:t>
                      </a:r>
                      <a:endParaRPr kumimoji="0" lang="zh-CN" altLang="en-US" sz="2800" b="1" i="0" u="none" strike="noStrike" cap="none" normalizeH="0" baseline="0" smtClean="0">
                        <a:ln>
                          <a:noFill/>
                        </a:ln>
                        <a:solidFill>
                          <a:srgbClr val="000000"/>
                        </a:solidFill>
                        <a:effectLst/>
                        <a:latin typeface="华文细黑" panose="02010600040101010101" pitchFamily="2" charset="-122"/>
                        <a:ea typeface="华文细黑" panose="02010600040101010101" pitchFamily="2" charset="-122"/>
                      </a:endParaRPr>
                    </a:p>
                  </a:txBody>
                  <a:tcPr marL="36000" marR="36000" marT="35994" marB="35994"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267460">
                <a:tc>
                  <a:txBody>
                    <a:bodyPr/>
                    <a:lstStyle/>
                    <a:p>
                      <a:pPr marL="0" marR="0" lvl="0" indent="0" algn="l" defTabSz="914400" rtl="0" eaLnBrk="0" fontAlgn="base" latinLnBrk="0" hangingPunct="0">
                        <a:lnSpc>
                          <a:spcPct val="120000"/>
                        </a:lnSpc>
                        <a:spcBef>
                          <a:spcPct val="0"/>
                        </a:spcBef>
                        <a:spcAft>
                          <a:spcPct val="0"/>
                        </a:spcAft>
                        <a:buClrTx/>
                        <a:buSzTx/>
                        <a:buFontTx/>
                        <a:buNone/>
                      </a:pPr>
                      <a:r>
                        <a:rPr kumimoji="0" lang="en-US" altLang="zh-CN" sz="2800" b="1" i="0" u="none" strike="noStrike" cap="none" normalizeH="0" baseline="0" smtClean="0">
                          <a:ln>
                            <a:noFill/>
                          </a:ln>
                          <a:solidFill>
                            <a:srgbClr val="000000"/>
                          </a:solidFill>
                          <a:effectLst/>
                          <a:latin typeface="华文细黑" panose="02010600040101010101" pitchFamily="2" charset="-122"/>
                          <a:ea typeface="华文细黑" panose="02010600040101010101" pitchFamily="2" charset="-122"/>
                        </a:rPr>
                        <a:t>5.</a:t>
                      </a:r>
                      <a:r>
                        <a:rPr kumimoji="0" lang="zh-CN" altLang="en-US" sz="2800" b="1" i="0" u="none" strike="noStrike" cap="none" normalizeH="0" baseline="0" smtClean="0">
                          <a:ln>
                            <a:noFill/>
                          </a:ln>
                          <a:solidFill>
                            <a:srgbClr val="000000"/>
                          </a:solidFill>
                          <a:effectLst/>
                          <a:latin typeface="华文细黑" panose="02010600040101010101" pitchFamily="2" charset="-122"/>
                          <a:ea typeface="华文细黑" panose="02010600040101010101" pitchFamily="2" charset="-122"/>
                        </a:rPr>
                        <a:t>商业契约、广告、执照、新闻纸类、毕业证书等需缴纳</a:t>
                      </a:r>
                      <a:r>
                        <a:rPr kumimoji="0" lang="zh-CN" altLang="en-US" sz="3200" b="1" i="0" u="none" strike="noStrike" cap="none" normalizeH="0" baseline="0" smtClean="0">
                          <a:ln>
                            <a:noFill/>
                          </a:ln>
                          <a:solidFill>
                            <a:srgbClr val="FF0000"/>
                          </a:solidFill>
                          <a:effectLst/>
                          <a:latin typeface="华文细黑" panose="02010600040101010101" pitchFamily="2" charset="-122"/>
                          <a:ea typeface="华文细黑" panose="02010600040101010101" pitchFamily="2" charset="-122"/>
                        </a:rPr>
                        <a:t>印花税</a:t>
                      </a:r>
                      <a:r>
                        <a:rPr kumimoji="0" lang="zh-CN" altLang="en-US" sz="2800" b="1" i="0" u="none" strike="noStrike" cap="none" normalizeH="0" baseline="0" smtClean="0">
                          <a:ln>
                            <a:noFill/>
                          </a:ln>
                          <a:solidFill>
                            <a:srgbClr val="000000"/>
                          </a:solidFill>
                          <a:effectLst/>
                          <a:latin typeface="华文细黑" panose="02010600040101010101" pitchFamily="2" charset="-122"/>
                          <a:ea typeface="华文细黑" panose="02010600040101010101" pitchFamily="2" charset="-122"/>
                        </a:rPr>
                        <a:t>。</a:t>
                      </a:r>
                      <a:endParaRPr kumimoji="0" lang="zh-CN" altLang="en-US" sz="2800" b="1" i="0" u="none" strike="noStrike" cap="none" normalizeH="0" baseline="0" smtClean="0">
                        <a:ln>
                          <a:noFill/>
                        </a:ln>
                        <a:solidFill>
                          <a:srgbClr val="000000"/>
                        </a:solidFill>
                        <a:effectLst/>
                        <a:latin typeface="华文细黑" panose="02010600040101010101" pitchFamily="2" charset="-122"/>
                        <a:ea typeface="华文细黑" panose="02010600040101010101" pitchFamily="2" charset="-122"/>
                      </a:endParaRPr>
                    </a:p>
                  </a:txBody>
                  <a:tcPr marL="36000" marR="36000" marT="35994" marB="35994"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952500">
                <a:tc>
                  <a:txBody>
                    <a:bodyPr/>
                    <a:lstStyle/>
                    <a:p>
                      <a:pPr marL="0" marR="0" lvl="0" indent="0" algn="l" defTabSz="914400" rtl="0" eaLnBrk="0" fontAlgn="base" latinLnBrk="0" hangingPunct="0">
                        <a:lnSpc>
                          <a:spcPct val="120000"/>
                        </a:lnSpc>
                        <a:spcBef>
                          <a:spcPct val="0"/>
                        </a:spcBef>
                        <a:spcAft>
                          <a:spcPct val="0"/>
                        </a:spcAft>
                        <a:buClrTx/>
                        <a:buSzTx/>
                        <a:buFontTx/>
                        <a:buNone/>
                      </a:pPr>
                      <a:r>
                        <a:rPr kumimoji="0" lang="en-US" altLang="zh-CN" sz="2800" b="1" i="0" u="none" strike="noStrike" cap="none" normalizeH="0" baseline="0" dirty="0" smtClean="0">
                          <a:ln>
                            <a:noFill/>
                          </a:ln>
                          <a:solidFill>
                            <a:srgbClr val="000000"/>
                          </a:solidFill>
                          <a:effectLst/>
                          <a:latin typeface="华文细黑" panose="02010600040101010101" pitchFamily="2" charset="-122"/>
                          <a:ea typeface="华文细黑" panose="02010600040101010101" pitchFamily="2" charset="-122"/>
                        </a:rPr>
                        <a:t>6.</a:t>
                      </a:r>
                      <a:r>
                        <a:rPr kumimoji="0" lang="zh-CN" altLang="en-US" sz="2800" b="1" i="0" u="none" strike="noStrike" cap="none" normalizeH="0" baseline="0" dirty="0" smtClean="0">
                          <a:ln>
                            <a:noFill/>
                          </a:ln>
                          <a:solidFill>
                            <a:srgbClr val="000000"/>
                          </a:solidFill>
                          <a:effectLst/>
                          <a:latin typeface="华文细黑" panose="02010600040101010101" pitchFamily="2" charset="-122"/>
                          <a:ea typeface="华文细黑" panose="02010600040101010101" pitchFamily="2" charset="-122"/>
                        </a:rPr>
                        <a:t>对进口的玻璃、纸张、颜料、茶叶等商品课以重税。</a:t>
                      </a:r>
                      <a:endParaRPr kumimoji="0" lang="zh-CN" altLang="en-US" sz="2800" b="1" i="0" u="none" strike="noStrike" cap="none" normalizeH="0" baseline="0" dirty="0" smtClean="0">
                        <a:ln>
                          <a:noFill/>
                        </a:ln>
                        <a:solidFill>
                          <a:srgbClr val="000000"/>
                        </a:solidFill>
                        <a:effectLst/>
                        <a:latin typeface="华文细黑" panose="02010600040101010101" pitchFamily="2" charset="-122"/>
                        <a:ea typeface="华文细黑" panose="02010600040101010101" pitchFamily="2" charset="-122"/>
                      </a:endParaRPr>
                    </a:p>
                  </a:txBody>
                  <a:tcPr marL="36000" marR="36000" marT="35994" marB="35994"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46099" name="Text Box 2"/>
          <p:cNvSpPr txBox="1"/>
          <p:nvPr/>
        </p:nvSpPr>
        <p:spPr>
          <a:xfrm>
            <a:off x="645478" y="-159067"/>
            <a:ext cx="9132887" cy="583565"/>
          </a:xfrm>
          <a:prstGeom prst="rect">
            <a:avLst/>
          </a:prstGeom>
          <a:solidFill>
            <a:schemeClr val="bg1"/>
          </a:solid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en-US" altLang="zh-CN" sz="2000" b="1" dirty="0">
                <a:solidFill>
                  <a:srgbClr val="C00000"/>
                </a:solidFill>
                <a:latin typeface="黑体" panose="02010609060101010101" pitchFamily="49" charset="-122"/>
                <a:ea typeface="黑体" panose="02010609060101010101" pitchFamily="49" charset="-122"/>
              </a:rPr>
              <a:t>   </a:t>
            </a:r>
            <a:r>
              <a:rPr lang="zh-CN" altLang="en-US" b="1" dirty="0">
                <a:solidFill>
                  <a:srgbClr val="C00000"/>
                </a:solidFill>
                <a:latin typeface="黑体" panose="02010609060101010101" pitchFamily="49" charset="-122"/>
                <a:ea typeface="黑体" panose="02010609060101010101" pitchFamily="49" charset="-122"/>
              </a:rPr>
              <a:t>英国对北美殖民地的政策（</a:t>
            </a:r>
            <a:r>
              <a:rPr lang="en-US" altLang="zh-CN" b="1" dirty="0">
                <a:solidFill>
                  <a:srgbClr val="C00000"/>
                </a:solidFill>
                <a:latin typeface="黑体" panose="02010609060101010101" pitchFamily="49" charset="-122"/>
                <a:ea typeface="黑体" panose="02010609060101010101" pitchFamily="49" charset="-122"/>
              </a:rPr>
              <a:t>1660</a:t>
            </a:r>
            <a:r>
              <a:rPr lang="zh-CN" altLang="en-US" b="1" dirty="0">
                <a:solidFill>
                  <a:srgbClr val="C00000"/>
                </a:solidFill>
                <a:latin typeface="黑体" panose="02010609060101010101" pitchFamily="49" charset="-122"/>
                <a:ea typeface="黑体" panose="02010609060101010101" pitchFamily="49" charset="-122"/>
              </a:rPr>
              <a:t>年</a:t>
            </a:r>
            <a:r>
              <a:rPr lang="en-US" altLang="zh-CN" b="1" dirty="0">
                <a:solidFill>
                  <a:srgbClr val="C00000"/>
                </a:solidFill>
                <a:ea typeface="黑体" panose="02010609060101010101" pitchFamily="49" charset="-122"/>
              </a:rPr>
              <a:t>—</a:t>
            </a:r>
            <a:r>
              <a:rPr lang="en-US" altLang="zh-CN" b="1" dirty="0">
                <a:solidFill>
                  <a:srgbClr val="C00000"/>
                </a:solidFill>
                <a:latin typeface="黑体" panose="02010609060101010101" pitchFamily="49" charset="-122"/>
                <a:ea typeface="黑体" panose="02010609060101010101" pitchFamily="49" charset="-122"/>
              </a:rPr>
              <a:t>1775</a:t>
            </a:r>
            <a:r>
              <a:rPr lang="zh-CN" altLang="en-US" b="1" dirty="0">
                <a:solidFill>
                  <a:srgbClr val="C00000"/>
                </a:solidFill>
                <a:latin typeface="黑体" panose="02010609060101010101" pitchFamily="49" charset="-122"/>
                <a:ea typeface="黑体" panose="02010609060101010101" pitchFamily="49" charset="-122"/>
              </a:rPr>
              <a:t>年）</a:t>
            </a:r>
            <a:endParaRPr lang="zh-CN" altLang="en-US" b="1" dirty="0">
              <a:solidFill>
                <a:srgbClr val="C00000"/>
              </a:solidFill>
              <a:latin typeface="黑体" panose="02010609060101010101" pitchFamily="49" charset="-122"/>
              <a:ea typeface="黑体" panose="02010609060101010101" pitchFamily="49"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59426">
                                            <p:txEl>
                                              <p:charRg st="14" end="25"/>
                                            </p:txEl>
                                          </p:spTgt>
                                        </p:tgtEl>
                                        <p:attrNameLst>
                                          <p:attrName>style.visibility</p:attrName>
                                        </p:attrNameLst>
                                      </p:cBhvr>
                                      <p:to>
                                        <p:strVal val="visible"/>
                                      </p:to>
                                    </p:set>
                                    <p:animEffect transition="in" filter="checkerboard(across)">
                                      <p:cBhvr>
                                        <p:cTn id="7" dur="500"/>
                                        <p:tgtEl>
                                          <p:spTgt spid="359426">
                                            <p:txEl>
                                              <p:charRg st="14" end="25"/>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59426">
                                            <p:txEl>
                                              <p:charRg st="42" end="71"/>
                                            </p:txEl>
                                          </p:spTgt>
                                        </p:tgtEl>
                                        <p:attrNameLst>
                                          <p:attrName>style.visibility</p:attrName>
                                        </p:attrNameLst>
                                      </p:cBhvr>
                                      <p:to>
                                        <p:strVal val="visible"/>
                                      </p:to>
                                    </p:set>
                                    <p:animEffect transition="in" filter="checkerboard(across)">
                                      <p:cBhvr>
                                        <p:cTn id="12" dur="500"/>
                                        <p:tgtEl>
                                          <p:spTgt spid="359426">
                                            <p:txEl>
                                              <p:charRg st="42" end="7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59426">
                                            <p:txEl>
                                              <p:charRg st="91" end="131"/>
                                            </p:txEl>
                                          </p:spTgt>
                                        </p:tgtEl>
                                        <p:attrNameLst>
                                          <p:attrName>style.visibility</p:attrName>
                                        </p:attrNameLst>
                                      </p:cBhvr>
                                      <p:to>
                                        <p:strVal val="visible"/>
                                      </p:to>
                                    </p:set>
                                    <p:animEffect transition="in" filter="checkerboard(across)">
                                      <p:cBhvr>
                                        <p:cTn id="17" dur="500"/>
                                        <p:tgtEl>
                                          <p:spTgt spid="359426">
                                            <p:txEl>
                                              <p:charRg st="91" end="13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47106" name="Group 2"/>
          <p:cNvGrpSpPr/>
          <p:nvPr/>
        </p:nvGrpSpPr>
        <p:grpSpPr>
          <a:xfrm>
            <a:off x="859738" y="101600"/>
            <a:ext cx="4365042" cy="2771775"/>
            <a:chOff x="1610" y="164"/>
            <a:chExt cx="2304" cy="1746"/>
          </a:xfrm>
        </p:grpSpPr>
        <p:grpSp>
          <p:nvGrpSpPr>
            <p:cNvPr id="47120" name="Group 3"/>
            <p:cNvGrpSpPr/>
            <p:nvPr/>
          </p:nvGrpSpPr>
          <p:grpSpPr>
            <a:xfrm>
              <a:off x="1610" y="164"/>
              <a:ext cx="2304" cy="1746"/>
              <a:chOff x="1610" y="164"/>
              <a:chExt cx="2304" cy="1746"/>
            </a:xfrm>
          </p:grpSpPr>
          <p:grpSp>
            <p:nvGrpSpPr>
              <p:cNvPr id="47122" name="Group 4"/>
              <p:cNvGrpSpPr/>
              <p:nvPr/>
            </p:nvGrpSpPr>
            <p:grpSpPr>
              <a:xfrm>
                <a:off x="1610" y="164"/>
                <a:ext cx="2304" cy="1746"/>
                <a:chOff x="1680" y="2448"/>
                <a:chExt cx="2304" cy="1746"/>
              </a:xfrm>
            </p:grpSpPr>
            <p:pic>
              <p:nvPicPr>
                <p:cNvPr id="47124" name="Picture 5" descr="9-3"/>
                <p:cNvPicPr>
                  <a:picLocks noChangeAspect="1"/>
                </p:cNvPicPr>
                <p:nvPr/>
              </p:nvPicPr>
              <p:blipFill>
                <a:blip r:embed="rId1"/>
                <a:stretch>
                  <a:fillRect/>
                </a:stretch>
              </p:blipFill>
              <p:spPr>
                <a:xfrm>
                  <a:off x="1680" y="2448"/>
                  <a:ext cx="2304" cy="1746"/>
                </a:xfrm>
                <a:prstGeom prst="rect">
                  <a:avLst/>
                </a:prstGeom>
                <a:noFill/>
                <a:ln w="38100" cap="flat" cmpd="sng">
                  <a:noFill/>
                  <a:prstDash val="solid"/>
                  <a:miter/>
                  <a:headEnd type="none" w="med" len="med"/>
                  <a:tailEnd type="none" w="med" len="med"/>
                </a:ln>
              </p:spPr>
            </p:pic>
            <p:sp>
              <p:nvSpPr>
                <p:cNvPr id="47125" name="Text Box 6"/>
                <p:cNvSpPr txBox="1"/>
                <p:nvPr/>
              </p:nvSpPr>
              <p:spPr>
                <a:xfrm>
                  <a:off x="2256" y="3152"/>
                  <a:ext cx="462" cy="251"/>
                </a:xfrm>
                <a:prstGeom prst="rect">
                  <a:avLst/>
                </a:prstGeom>
                <a:solidFill>
                  <a:schemeClr val="bg1"/>
                </a:solidFill>
                <a:ln w="38100" cap="flat" cmpd="sng">
                  <a:no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000" b="1" dirty="0">
                      <a:latin typeface="Times New Roman" panose="02020603050405020304" pitchFamily="18" charset="0"/>
                    </a:rPr>
                    <a:t>北美</a:t>
                  </a:r>
                  <a:endParaRPr lang="zh-CN" altLang="en-US" sz="2000" b="1" dirty="0">
                    <a:latin typeface="Times New Roman" panose="02020603050405020304" pitchFamily="18" charset="0"/>
                  </a:endParaRPr>
                </a:p>
              </p:txBody>
            </p:sp>
          </p:grpSp>
          <p:sp>
            <p:nvSpPr>
              <p:cNvPr id="47123" name="Text Box 7"/>
              <p:cNvSpPr txBox="1"/>
              <p:nvPr/>
            </p:nvSpPr>
            <p:spPr>
              <a:xfrm>
                <a:off x="3392" y="1162"/>
                <a:ext cx="259" cy="408"/>
              </a:xfrm>
              <a:prstGeom prst="rect">
                <a:avLst/>
              </a:prstGeom>
              <a:noFill/>
              <a:ln w="38100" cap="flat" cmpd="sng">
                <a:noFill/>
                <a:prstDash val="solid"/>
                <a:miter/>
                <a:headEnd type="none" w="med" len="med"/>
                <a:tailEnd type="none" w="med" len="med"/>
              </a:ln>
            </p:spPr>
            <p:txBody>
              <a:bodyPr vert="eaVert">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000" b="1" dirty="0"/>
                  <a:t>英国</a:t>
                </a:r>
                <a:endParaRPr lang="zh-CN" altLang="en-US" sz="2000" b="1" dirty="0"/>
              </a:p>
            </p:txBody>
          </p:sp>
        </p:grpSp>
        <p:sp>
          <p:nvSpPr>
            <p:cNvPr id="47121" name="Text Box 8"/>
            <p:cNvSpPr txBox="1"/>
            <p:nvPr/>
          </p:nvSpPr>
          <p:spPr>
            <a:xfrm>
              <a:off x="1644" y="618"/>
              <a:ext cx="291" cy="680"/>
            </a:xfrm>
            <a:prstGeom prst="rect">
              <a:avLst/>
            </a:prstGeom>
            <a:noFill/>
            <a:ln w="38100" cap="flat" cmpd="sng">
              <a:noFill/>
              <a:prstDash val="solid"/>
              <a:miter/>
              <a:headEnd type="none" w="med" len="med"/>
              <a:tailEnd type="none" w="med" len="med"/>
            </a:ln>
          </p:spPr>
          <p:txBody>
            <a:bodyPr vert="eaVert">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400" b="1" dirty="0">
                  <a:latin typeface="Times New Roman" panose="02020603050405020304" pitchFamily="18" charset="0"/>
                </a:rPr>
                <a:t>苦啊苦</a:t>
              </a:r>
              <a:endParaRPr lang="zh-CN" altLang="en-US" sz="2400" b="1" dirty="0">
                <a:latin typeface="Times New Roman" panose="02020603050405020304" pitchFamily="18" charset="0"/>
              </a:endParaRPr>
            </a:p>
          </p:txBody>
        </p:sp>
      </p:grpSp>
      <p:grpSp>
        <p:nvGrpSpPr>
          <p:cNvPr id="47107" name="Group 9"/>
          <p:cNvGrpSpPr/>
          <p:nvPr/>
        </p:nvGrpSpPr>
        <p:grpSpPr>
          <a:xfrm>
            <a:off x="5606415" y="4062730"/>
            <a:ext cx="5669915" cy="2795270"/>
            <a:chOff x="3061" y="1253"/>
            <a:chExt cx="2880" cy="1761"/>
          </a:xfrm>
        </p:grpSpPr>
        <p:pic>
          <p:nvPicPr>
            <p:cNvPr id="47117" name="Picture 10" descr="9-2"/>
            <p:cNvPicPr>
              <a:picLocks noChangeAspect="1"/>
            </p:cNvPicPr>
            <p:nvPr/>
          </p:nvPicPr>
          <p:blipFill>
            <a:blip r:embed="rId2"/>
            <a:stretch>
              <a:fillRect/>
            </a:stretch>
          </p:blipFill>
          <p:spPr>
            <a:xfrm>
              <a:off x="3061" y="1253"/>
              <a:ext cx="2404" cy="1761"/>
            </a:xfrm>
            <a:prstGeom prst="rect">
              <a:avLst/>
            </a:prstGeom>
            <a:noFill/>
            <a:ln w="57150" cap="flat" cmpd="thinThick">
              <a:noFill/>
              <a:prstDash val="solid"/>
              <a:miter/>
              <a:headEnd type="none" w="med" len="med"/>
              <a:tailEnd type="none" w="med" len="med"/>
            </a:ln>
          </p:spPr>
        </p:pic>
        <p:sp>
          <p:nvSpPr>
            <p:cNvPr id="47118" name="Text Box 11"/>
            <p:cNvSpPr txBox="1"/>
            <p:nvPr/>
          </p:nvSpPr>
          <p:spPr>
            <a:xfrm>
              <a:off x="4150" y="1298"/>
              <a:ext cx="1451"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800" b="1" dirty="0">
                  <a:latin typeface="Times New Roman" panose="02020603050405020304" pitchFamily="18" charset="0"/>
                  <a:ea typeface="华文新魏" panose="02010800040101010101" pitchFamily="2" charset="-122"/>
                </a:rPr>
                <a:t>税务局的人</a:t>
              </a:r>
              <a:endParaRPr lang="zh-CN" altLang="en-US" sz="2800" b="1" dirty="0">
                <a:latin typeface="Times New Roman" panose="02020603050405020304" pitchFamily="18" charset="0"/>
                <a:ea typeface="华文新魏" panose="02010800040101010101" pitchFamily="2" charset="-122"/>
              </a:endParaRPr>
            </a:p>
          </p:txBody>
        </p:sp>
        <p:sp>
          <p:nvSpPr>
            <p:cNvPr id="47119" name="Rectangle 12"/>
            <p:cNvSpPr/>
            <p:nvPr/>
          </p:nvSpPr>
          <p:spPr>
            <a:xfrm>
              <a:off x="3061" y="1298"/>
              <a:ext cx="2880" cy="75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400" b="1" dirty="0">
                  <a:ea typeface="华文新魏" panose="02010800040101010101" pitchFamily="2" charset="-122"/>
                </a:rPr>
                <a:t>毕业证书</a:t>
              </a:r>
              <a:endParaRPr lang="zh-CN" altLang="en-US" sz="2400" b="1" dirty="0">
                <a:ea typeface="华文新魏" panose="02010800040101010101" pitchFamily="2" charset="-122"/>
              </a:endParaRPr>
            </a:p>
            <a:p>
              <a:pPr marL="0" lvl="0" indent="0" eaLnBrk="1" hangingPunct="1">
                <a:spcBef>
                  <a:spcPct val="0"/>
                </a:spcBef>
                <a:buNone/>
              </a:pPr>
              <a:r>
                <a:rPr lang="zh-CN" altLang="en-US" sz="2400" b="1" dirty="0">
                  <a:ea typeface="华文新魏" panose="02010800040101010101" pitchFamily="2" charset="-122"/>
                </a:rPr>
                <a:t>也要征税</a:t>
              </a:r>
              <a:endParaRPr lang="zh-CN" altLang="en-US" sz="2400" b="1" dirty="0">
                <a:ea typeface="华文新魏" panose="02010800040101010101" pitchFamily="2" charset="-122"/>
              </a:endParaRPr>
            </a:p>
            <a:p>
              <a:pPr marL="0" lvl="0" indent="0" eaLnBrk="1" hangingPunct="1">
                <a:spcBef>
                  <a:spcPct val="0"/>
                </a:spcBef>
                <a:buNone/>
              </a:pPr>
              <a:r>
                <a:rPr lang="zh-CN" altLang="en-US" sz="2400" b="1" dirty="0">
                  <a:ea typeface="华文新魏" panose="02010800040101010101" pitchFamily="2" charset="-122"/>
                </a:rPr>
                <a:t>吗？</a:t>
              </a:r>
              <a:endParaRPr lang="zh-CN" altLang="en-US" sz="2400" b="1" dirty="0">
                <a:ea typeface="华文新魏" panose="02010800040101010101" pitchFamily="2" charset="-122"/>
              </a:endParaRPr>
            </a:p>
          </p:txBody>
        </p:sp>
      </p:grpSp>
      <p:grpSp>
        <p:nvGrpSpPr>
          <p:cNvPr id="47108" name="Group 13"/>
          <p:cNvGrpSpPr/>
          <p:nvPr/>
        </p:nvGrpSpPr>
        <p:grpSpPr>
          <a:xfrm>
            <a:off x="732790" y="3231515"/>
            <a:ext cx="4415790" cy="2764155"/>
            <a:chOff x="385" y="845"/>
            <a:chExt cx="2296" cy="1741"/>
          </a:xfrm>
        </p:grpSpPr>
        <p:pic>
          <p:nvPicPr>
            <p:cNvPr id="47114" name="Picture 14" descr="9-1"/>
            <p:cNvPicPr>
              <a:picLocks noChangeAspect="1"/>
            </p:cNvPicPr>
            <p:nvPr/>
          </p:nvPicPr>
          <p:blipFill>
            <a:blip r:embed="rId3"/>
            <a:stretch>
              <a:fillRect/>
            </a:stretch>
          </p:blipFill>
          <p:spPr>
            <a:xfrm>
              <a:off x="385" y="845"/>
              <a:ext cx="2296" cy="1741"/>
            </a:xfrm>
            <a:prstGeom prst="rect">
              <a:avLst/>
            </a:prstGeom>
            <a:noFill/>
            <a:ln w="57150" cap="flat" cmpd="thinThick">
              <a:noFill/>
              <a:prstDash val="solid"/>
              <a:miter/>
              <a:headEnd type="none" w="med" len="med"/>
              <a:tailEnd type="none" w="med" len="med"/>
            </a:ln>
          </p:spPr>
        </p:pic>
        <p:sp>
          <p:nvSpPr>
            <p:cNvPr id="47115" name="Rectangle 15"/>
            <p:cNvSpPr/>
            <p:nvPr/>
          </p:nvSpPr>
          <p:spPr>
            <a:xfrm>
              <a:off x="1020" y="981"/>
              <a:ext cx="1462" cy="329"/>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800" b="1" dirty="0">
                  <a:solidFill>
                    <a:schemeClr val="tx2"/>
                  </a:solidFill>
                  <a:ea typeface="华文新魏" panose="02010800040101010101" pitchFamily="2" charset="-122"/>
                </a:rPr>
                <a:t>连糖都要上税</a:t>
              </a:r>
              <a:endParaRPr lang="zh-CN" altLang="en-US" sz="2800" b="1" dirty="0">
                <a:solidFill>
                  <a:schemeClr val="tx2"/>
                </a:solidFill>
                <a:ea typeface="华文新魏" panose="02010800040101010101" pitchFamily="2" charset="-122"/>
              </a:endParaRPr>
            </a:p>
          </p:txBody>
        </p:sp>
        <p:sp>
          <p:nvSpPr>
            <p:cNvPr id="47116" name="Text Box 16"/>
            <p:cNvSpPr txBox="1"/>
            <p:nvPr/>
          </p:nvSpPr>
          <p:spPr>
            <a:xfrm>
              <a:off x="521" y="1162"/>
              <a:ext cx="691" cy="29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400" b="1" dirty="0">
                  <a:latin typeface="Times New Roman" panose="02020603050405020304" pitchFamily="18" charset="0"/>
                </a:rPr>
                <a:t>苦吗？</a:t>
              </a:r>
              <a:endParaRPr lang="zh-CN" altLang="en-US" sz="2400" b="1" dirty="0">
                <a:latin typeface="Times New Roman" panose="02020603050405020304" pitchFamily="18" charset="0"/>
              </a:endParaRPr>
            </a:p>
          </p:txBody>
        </p:sp>
      </p:grpSp>
      <p:sp>
        <p:nvSpPr>
          <p:cNvPr id="47109" name="Text Box 17"/>
          <p:cNvSpPr txBox="1"/>
          <p:nvPr/>
        </p:nvSpPr>
        <p:spPr>
          <a:xfrm>
            <a:off x="1564323" y="6087110"/>
            <a:ext cx="4537075" cy="6451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3600" b="1" dirty="0">
                <a:solidFill>
                  <a:srgbClr val="FF3300"/>
                </a:solidFill>
                <a:latin typeface="Times New Roman" panose="02020603050405020304" pitchFamily="18" charset="0"/>
                <a:ea typeface="黑体" panose="02010609060101010101" pitchFamily="49" charset="-122"/>
              </a:rPr>
              <a:t>图片说明了什么？</a:t>
            </a:r>
            <a:endParaRPr lang="zh-CN" altLang="en-US" sz="3600" b="1" dirty="0">
              <a:solidFill>
                <a:srgbClr val="FF3300"/>
              </a:solidFill>
              <a:latin typeface="Times New Roman" panose="02020603050405020304" pitchFamily="18" charset="0"/>
              <a:ea typeface="黑体" panose="02010609060101010101" pitchFamily="49" charset="-122"/>
            </a:endParaRPr>
          </a:p>
        </p:txBody>
      </p:sp>
      <p:pic>
        <p:nvPicPr>
          <p:cNvPr id="47110" name="Picture 18" descr="对印花税条例的讽刺漫画，描写了被英国征税人强迫喝茶的波士顿居民"/>
          <p:cNvPicPr>
            <a:picLocks noChangeAspect="1"/>
          </p:cNvPicPr>
          <p:nvPr/>
        </p:nvPicPr>
        <p:blipFill>
          <a:blip r:embed="rId4"/>
          <a:stretch>
            <a:fillRect/>
          </a:stretch>
        </p:blipFill>
        <p:spPr>
          <a:xfrm>
            <a:off x="5606415" y="101600"/>
            <a:ext cx="4274185" cy="3888105"/>
          </a:xfrm>
          <a:prstGeom prst="rect">
            <a:avLst/>
          </a:prstGeom>
          <a:noFill/>
          <a:ln w="9525">
            <a:noFill/>
          </a:ln>
        </p:spPr>
      </p:pic>
      <p:pic>
        <p:nvPicPr>
          <p:cNvPr id="47111" name="Picture 19" descr="1"/>
          <p:cNvPicPr>
            <a:picLocks noChangeAspect="1"/>
          </p:cNvPicPr>
          <p:nvPr/>
        </p:nvPicPr>
        <p:blipFill>
          <a:blip r:embed="rId5"/>
          <a:stretch>
            <a:fillRect/>
          </a:stretch>
        </p:blipFill>
        <p:spPr>
          <a:xfrm>
            <a:off x="103505" y="5778500"/>
            <a:ext cx="1079500" cy="1079500"/>
          </a:xfrm>
          <a:prstGeom prst="rect">
            <a:avLst/>
          </a:prstGeom>
          <a:noFill/>
          <a:ln w="9525">
            <a:noFill/>
          </a:ln>
        </p:spPr>
      </p:pic>
      <p:sp>
        <p:nvSpPr>
          <p:cNvPr id="47112" name="Text Box 21"/>
          <p:cNvSpPr txBox="1"/>
          <p:nvPr/>
        </p:nvSpPr>
        <p:spPr>
          <a:xfrm>
            <a:off x="10339070" y="384810"/>
            <a:ext cx="1290320" cy="3472180"/>
          </a:xfrm>
          <a:prstGeom prst="rect">
            <a:avLst/>
          </a:prstGeom>
          <a:noFill/>
          <a:ln w="9525">
            <a:noFill/>
          </a:ln>
        </p:spPr>
        <p:txBody>
          <a:bodyPr vert="eaVert"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3600" b="1" dirty="0">
                <a:solidFill>
                  <a:schemeClr val="tx1"/>
                </a:solidFill>
                <a:latin typeface="Times New Roman" panose="02020603050405020304" pitchFamily="18" charset="0"/>
                <a:ea typeface="楷体_GB2312" panose="02010609030101010101" pitchFamily="49" charset="-122"/>
              </a:rPr>
              <a:t>英国征税人强迫波士顿居民喝茶</a:t>
            </a:r>
            <a:endParaRPr lang="zh-CN" altLang="en-US" sz="3600" b="1" dirty="0">
              <a:solidFill>
                <a:schemeClr val="tx1"/>
              </a:solidFill>
              <a:latin typeface="Times New Roman" panose="02020603050405020304" pitchFamily="18" charset="0"/>
              <a:ea typeface="楷体_GB2312" panose="02010609030101010101" pitchFamily="49" charset="-122"/>
            </a:endParaRPr>
          </a:p>
        </p:txBody>
      </p:sp>
      <p:sp>
        <p:nvSpPr>
          <p:cNvPr id="22" name="Text Box 21"/>
          <p:cNvSpPr txBox="1"/>
          <p:nvPr/>
        </p:nvSpPr>
        <p:spPr>
          <a:xfrm>
            <a:off x="3121025" y="3336925"/>
            <a:ext cx="5350510" cy="829945"/>
          </a:xfrm>
          <a:prstGeom prst="rect">
            <a:avLst/>
          </a:prstGeom>
          <a:solidFill>
            <a:schemeClr val="bg1"/>
          </a:solidFill>
          <a:ln w="38100" cap="flat" cmpd="sng">
            <a:solidFill>
              <a:srgbClr val="0000CC"/>
            </a:solidFill>
            <a:prstDash val="solid"/>
            <a:miter/>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4800" b="1" dirty="0">
                <a:solidFill>
                  <a:srgbClr val="FF0000"/>
                </a:solidFill>
                <a:latin typeface="华文中宋" panose="02010600040101010101" pitchFamily="2" charset="-122"/>
                <a:ea typeface="华文中宋" panose="02010600040101010101" pitchFamily="2" charset="-122"/>
              </a:rPr>
              <a:t>英国滥收苛捐杂税</a:t>
            </a:r>
            <a:endParaRPr lang="zh-CN" altLang="en-US" sz="4800" b="1" dirty="0">
              <a:solidFill>
                <a:srgbClr val="FF0000"/>
              </a:solidFill>
              <a:latin typeface="华文中宋" panose="02010600040101010101" pitchFamily="2" charset="-122"/>
              <a:ea typeface="华文中宋" panose="02010600040101010101" pitchFamily="2" charset="-122"/>
            </a:endParaRPr>
          </a:p>
        </p:txBody>
      </p:sp>
      <p:sp>
        <p:nvSpPr>
          <p:cNvPr id="10" name="圆角矩形 19"/>
          <p:cNvSpPr>
            <a:spLocks noChangeArrowheads="1"/>
          </p:cNvSpPr>
          <p:nvPr/>
        </p:nvSpPr>
        <p:spPr bwMode="auto">
          <a:xfrm>
            <a:off x="103505" y="2054860"/>
            <a:ext cx="11731625" cy="818515"/>
          </a:xfrm>
          <a:prstGeom prst="roundRect">
            <a:avLst>
              <a:gd name="adj" fmla="val 16667"/>
            </a:avLst>
          </a:prstGeom>
          <a:solidFill>
            <a:schemeClr val="bg1"/>
          </a:solidFill>
          <a:ln>
            <a:noFill/>
          </a:ln>
        </p:spPr>
        <p:txBody>
          <a:bodyPr anchor="ct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200" b="1" dirty="0" smtClean="0">
                <a:solidFill>
                  <a:srgbClr val="FF0000"/>
                </a:solidFill>
                <a:effectLst/>
                <a:latin typeface="黑体" panose="02010609060101010101" pitchFamily="49" charset="-122"/>
                <a:ea typeface="黑体" panose="02010609060101010101" pitchFamily="49" charset="-122"/>
                <a:sym typeface="方正姚体" panose="02010601030101010101" pitchFamily="2" charset="-122"/>
              </a:rPr>
              <a:t>背景②：英国殖</a:t>
            </a:r>
            <a:r>
              <a:rPr lang="zh-CN" altLang="en-US" sz="3200" b="1" dirty="0">
                <a:solidFill>
                  <a:srgbClr val="FF0000"/>
                </a:solidFill>
                <a:effectLst/>
                <a:latin typeface="黑体" panose="02010609060101010101" pitchFamily="49" charset="-122"/>
                <a:ea typeface="黑体" panose="02010609060101010101" pitchFamily="49" charset="-122"/>
                <a:sym typeface="方正姚体" panose="02010601030101010101" pitchFamily="2" charset="-122"/>
              </a:rPr>
              <a:t>民统治阻碍了北</a:t>
            </a:r>
            <a:r>
              <a:rPr lang="zh-CN" altLang="en-US" sz="3200" b="1" dirty="0" smtClean="0">
                <a:solidFill>
                  <a:srgbClr val="FF0000"/>
                </a:solidFill>
                <a:effectLst/>
                <a:latin typeface="黑体" panose="02010609060101010101" pitchFamily="49" charset="-122"/>
                <a:ea typeface="黑体" panose="02010609060101010101" pitchFamily="49" charset="-122"/>
                <a:sym typeface="方正姚体" panose="02010601030101010101" pitchFamily="2" charset="-122"/>
              </a:rPr>
              <a:t>美资</a:t>
            </a:r>
            <a:r>
              <a:rPr lang="zh-CN" altLang="en-US" sz="3200" b="1" dirty="0">
                <a:solidFill>
                  <a:srgbClr val="FF0000"/>
                </a:solidFill>
                <a:effectLst/>
                <a:latin typeface="黑体" panose="02010609060101010101" pitchFamily="49" charset="-122"/>
                <a:ea typeface="黑体" panose="02010609060101010101" pitchFamily="49" charset="-122"/>
                <a:sym typeface="方正姚体" panose="02010601030101010101" pitchFamily="2" charset="-122"/>
              </a:rPr>
              <a:t>本主义经济的发展</a:t>
            </a:r>
            <a:endParaRPr lang="zh-CN" altLang="en-US" sz="3200" b="1" dirty="0">
              <a:solidFill>
                <a:srgbClr val="FF0000"/>
              </a:solidFill>
              <a:effectLst/>
              <a:latin typeface="黑体" panose="02010609060101010101" pitchFamily="49" charset="-122"/>
              <a:ea typeface="黑体" panose="02010609060101010101" pitchFamily="49" charset="-122"/>
              <a:sym typeface="方正姚体" panose="02010601030101010101" pitchFamily="2" charset="-122"/>
            </a:endParaRPr>
          </a:p>
        </p:txBody>
      </p:sp>
      <p:sp>
        <p:nvSpPr>
          <p:cNvPr id="2" name="圆角矩形 19"/>
          <p:cNvSpPr>
            <a:spLocks noChangeArrowheads="1"/>
          </p:cNvSpPr>
          <p:nvPr/>
        </p:nvSpPr>
        <p:spPr bwMode="auto">
          <a:xfrm>
            <a:off x="10062210" y="2054860"/>
            <a:ext cx="2445385" cy="818515"/>
          </a:xfrm>
          <a:prstGeom prst="roundRect">
            <a:avLst>
              <a:gd name="adj" fmla="val 16667"/>
            </a:avLst>
          </a:prstGeom>
          <a:noFill/>
          <a:ln>
            <a:noFill/>
          </a:ln>
        </p:spPr>
        <p:txBody>
          <a:bodyPr anchor="ct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800" b="1" dirty="0" smtClean="0">
                <a:solidFill>
                  <a:srgbClr val="0000CC"/>
                </a:solidFill>
                <a:effectLst/>
                <a:latin typeface="黑体" panose="02010609060101010101" pitchFamily="49" charset="-122"/>
                <a:ea typeface="黑体" panose="02010609060101010101" pitchFamily="49" charset="-122"/>
                <a:sym typeface="方正姚体" panose="02010601030101010101" pitchFamily="2" charset="-122"/>
              </a:rPr>
              <a:t>—</a:t>
            </a:r>
            <a:r>
              <a:rPr lang="zh-CN" altLang="en-US" sz="2800" b="1" dirty="0" smtClean="0">
                <a:solidFill>
                  <a:srgbClr val="0000CC"/>
                </a:solidFill>
                <a:effectLst/>
                <a:latin typeface="黑体" panose="02010609060101010101" pitchFamily="49" charset="-122"/>
                <a:ea typeface="黑体" panose="02010609060101010101" pitchFamily="49" charset="-122"/>
                <a:sym typeface="方正姚体" panose="02010601030101010101" pitchFamily="2" charset="-122"/>
              </a:rPr>
              <a:t>根本原因</a:t>
            </a:r>
            <a:endParaRPr lang="zh-CN" altLang="en-US" sz="2800" b="1" dirty="0" smtClean="0">
              <a:solidFill>
                <a:srgbClr val="0000CC"/>
              </a:solidFill>
              <a:effectLst/>
              <a:latin typeface="黑体" panose="02010609060101010101" pitchFamily="49" charset="-122"/>
              <a:ea typeface="黑体" panose="02010609060101010101" pitchFamily="49" charset="-122"/>
              <a:sym typeface="方正姚体" panose="02010601030101010101" pitchFamily="2" charset="-122"/>
            </a:endParaRPr>
          </a:p>
        </p:txBody>
      </p:sp>
      <p:sp>
        <p:nvSpPr>
          <p:cNvPr id="4" name="圆角矩形 19"/>
          <p:cNvSpPr>
            <a:spLocks noChangeArrowheads="1"/>
          </p:cNvSpPr>
          <p:nvPr/>
        </p:nvSpPr>
        <p:spPr bwMode="auto">
          <a:xfrm>
            <a:off x="174625" y="4959985"/>
            <a:ext cx="7776210" cy="818515"/>
          </a:xfrm>
          <a:prstGeom prst="roundRect">
            <a:avLst>
              <a:gd name="adj" fmla="val 16667"/>
            </a:avLst>
          </a:prstGeom>
          <a:solidFill>
            <a:schemeClr val="bg1"/>
          </a:solidFill>
          <a:ln>
            <a:noFill/>
          </a:ln>
        </p:spPr>
        <p:txBody>
          <a:bodyPr anchor="ct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200" b="1" dirty="0" smtClean="0">
                <a:solidFill>
                  <a:srgbClr val="FF0000"/>
                </a:solidFill>
                <a:effectLst/>
                <a:latin typeface="黑体" panose="02010609060101010101" pitchFamily="49" charset="-122"/>
                <a:ea typeface="黑体" panose="02010609060101010101" pitchFamily="49" charset="-122"/>
                <a:sym typeface="方正姚体" panose="02010601030101010101" pitchFamily="2" charset="-122"/>
              </a:rPr>
              <a:t>背景③：</a:t>
            </a:r>
            <a:r>
              <a:rPr lang="zh-CN" altLang="en-US" sz="3200" b="1" dirty="0">
                <a:solidFill>
                  <a:srgbClr val="FF0000"/>
                </a:solidFill>
                <a:effectLst/>
                <a:latin typeface="黑体" panose="02010609060101010101" pitchFamily="49" charset="-122"/>
                <a:ea typeface="黑体" panose="02010609060101010101" pitchFamily="49" charset="-122"/>
                <a:sym typeface="+mn-ea"/>
              </a:rPr>
              <a:t>启蒙思想对北美殖民地的影响 </a:t>
            </a:r>
            <a:endParaRPr lang="zh-CN" altLang="en-US" sz="3200" b="1" dirty="0">
              <a:solidFill>
                <a:srgbClr val="FF0000"/>
              </a:solidFill>
              <a:effectLst/>
              <a:latin typeface="黑体" panose="02010609060101010101" pitchFamily="49" charset="-122"/>
              <a:ea typeface="黑体" panose="02010609060101010101" pitchFamily="49" charset="-122"/>
              <a:sym typeface="方正姚体" panose="02010601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ldLvl="0" animBg="1"/>
      <p:bldP spid="10" grpId="0" bldLvl="0" animBg="1"/>
      <p:bldP spid="10" grpId="1" animBg="1"/>
      <p:bldP spid="2" grpId="0"/>
      <p:bldP spid="2" grpId="1"/>
      <p:bldP spid="4" grpId="0" bldLvl="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graphicFrame>
        <p:nvGraphicFramePr>
          <p:cNvPr id="2" name="表格 1"/>
          <p:cNvGraphicFramePr>
            <a:graphicFrameLocks noGrp="1"/>
          </p:cNvGraphicFramePr>
          <p:nvPr>
            <p:custDataLst>
              <p:tags r:id="rId1"/>
            </p:custDataLst>
          </p:nvPr>
        </p:nvGraphicFramePr>
        <p:xfrm>
          <a:off x="25400" y="881380"/>
          <a:ext cx="12098655" cy="6262370"/>
        </p:xfrm>
        <a:graphic>
          <a:graphicData uri="http://schemas.openxmlformats.org/drawingml/2006/table">
            <a:tbl>
              <a:tblPr firstRow="1" bandRow="1">
                <a:tableStyleId>{5C22544A-7EE6-4342-B048-85BDC9FD1C3A}</a:tableStyleId>
              </a:tblPr>
              <a:tblGrid>
                <a:gridCol w="2364105"/>
                <a:gridCol w="9734550"/>
              </a:tblGrid>
              <a:tr h="688975">
                <a:tc>
                  <a:txBody>
                    <a:bodyPr/>
                    <a:lstStyle/>
                    <a:p>
                      <a:pPr algn="ctr"/>
                      <a:r>
                        <a:rPr lang="zh-CN" altLang="en-US" sz="3200" b="1" dirty="0" smtClean="0">
                          <a:solidFill>
                            <a:schemeClr val="tx1">
                              <a:lumMod val="95000"/>
                              <a:lumOff val="5000"/>
                            </a:schemeClr>
                          </a:solidFill>
                          <a:effectLst/>
                          <a:latin typeface="黑体" panose="02010609060101010101" pitchFamily="49" charset="-122"/>
                          <a:ea typeface="黑体" panose="02010609060101010101" pitchFamily="49" charset="-122"/>
                        </a:rPr>
                        <a:t>根本原因</a:t>
                      </a:r>
                      <a:endParaRPr lang="zh-CN" altLang="en-US" sz="3200" b="1" dirty="0" smtClean="0">
                        <a:solidFill>
                          <a:schemeClr val="tx1">
                            <a:lumMod val="95000"/>
                            <a:lumOff val="5000"/>
                          </a:schemeClr>
                        </a:solidFill>
                        <a:effectLst/>
                        <a:latin typeface="黑体" panose="02010609060101010101" pitchFamily="49" charset="-122"/>
                        <a:ea typeface="黑体" panose="02010609060101010101" pitchFamily="49" charset="-122"/>
                      </a:endParaRPr>
                    </a:p>
                  </a:txBody>
                  <a:tcPr marL="121920" marR="121920" marT="60960" marB="60960">
                    <a:solidFill>
                      <a:schemeClr val="bg2"/>
                    </a:solidFill>
                  </a:tcPr>
                </a:tc>
                <a:tc>
                  <a:txBody>
                    <a:bodyPr/>
                    <a:lstStyle/>
                    <a:p>
                      <a:pPr algn="ctr"/>
                      <a:endParaRPr lang="zh-CN" altLang="en-US" sz="3200" b="1" dirty="0">
                        <a:latin typeface="黑体" panose="02010609060101010101" pitchFamily="49" charset="-122"/>
                        <a:ea typeface="黑体" panose="02010609060101010101" pitchFamily="49" charset="-122"/>
                      </a:endParaRPr>
                    </a:p>
                  </a:txBody>
                  <a:tcPr marL="121920" marR="121920" marT="60960" marB="60960">
                    <a:solidFill>
                      <a:schemeClr val="bg2"/>
                    </a:solidFill>
                  </a:tcPr>
                </a:tc>
              </a:tr>
              <a:tr h="609600">
                <a:tc>
                  <a:txBody>
                    <a:bodyPr/>
                    <a:lstStyle/>
                    <a:p>
                      <a:pPr algn="ctr"/>
                      <a:r>
                        <a:rPr lang="zh-CN" altLang="en-US" sz="3200" b="1" dirty="0" smtClean="0">
                          <a:solidFill>
                            <a:schemeClr val="tx1">
                              <a:lumMod val="95000"/>
                              <a:lumOff val="5000"/>
                            </a:schemeClr>
                          </a:solidFill>
                          <a:latin typeface="黑体" panose="02010609060101010101" pitchFamily="49" charset="-122"/>
                          <a:ea typeface="黑体" panose="02010609060101010101" pitchFamily="49" charset="-122"/>
                        </a:rPr>
                        <a:t>导火线</a:t>
                      </a:r>
                      <a:endParaRPr lang="zh-CN" altLang="en-US" sz="3200" b="1" dirty="0" smtClean="0">
                        <a:solidFill>
                          <a:schemeClr val="tx1">
                            <a:lumMod val="95000"/>
                            <a:lumOff val="5000"/>
                          </a:schemeClr>
                        </a:solidFill>
                        <a:latin typeface="黑体" panose="02010609060101010101" pitchFamily="49" charset="-122"/>
                        <a:ea typeface="黑体" panose="02010609060101010101" pitchFamily="49" charset="-122"/>
                      </a:endParaRPr>
                    </a:p>
                  </a:txBody>
                  <a:tcPr marL="121920" marR="121920" marT="60960" marB="60960"/>
                </a:tc>
                <a:tc>
                  <a:txBody>
                    <a:bodyPr/>
                    <a:lstStyle/>
                    <a:p>
                      <a:pPr algn="ctr"/>
                      <a:endParaRPr lang="zh-CN" altLang="en-US" sz="3200" b="1">
                        <a:latin typeface="黑体" panose="02010609060101010101" pitchFamily="49" charset="-122"/>
                        <a:ea typeface="黑体" panose="02010609060101010101" pitchFamily="49" charset="-122"/>
                      </a:endParaRPr>
                    </a:p>
                  </a:txBody>
                  <a:tcPr marL="121920" marR="121920" marT="60960" marB="60960"/>
                </a:tc>
              </a:tr>
              <a:tr h="632460">
                <a:tc>
                  <a:txBody>
                    <a:bodyPr/>
                    <a:lstStyle/>
                    <a:p>
                      <a:pPr algn="ctr"/>
                      <a:r>
                        <a:rPr lang="zh-CN" altLang="en-US" sz="3200" b="1" dirty="0" smtClean="0">
                          <a:solidFill>
                            <a:schemeClr val="tx1">
                              <a:lumMod val="95000"/>
                              <a:lumOff val="5000"/>
                            </a:schemeClr>
                          </a:solidFill>
                          <a:latin typeface="黑体" panose="02010609060101010101" pitchFamily="49" charset="-122"/>
                          <a:ea typeface="黑体" panose="02010609060101010101" pitchFamily="49" charset="-122"/>
                        </a:rPr>
                        <a:t>开始标志（拉开序幕）</a:t>
                      </a:r>
                      <a:endParaRPr lang="zh-CN" altLang="en-US" sz="3200" b="1" dirty="0" smtClean="0">
                        <a:solidFill>
                          <a:schemeClr val="tx1">
                            <a:lumMod val="95000"/>
                            <a:lumOff val="5000"/>
                          </a:schemeClr>
                        </a:solidFill>
                        <a:latin typeface="黑体" panose="02010609060101010101" pitchFamily="49" charset="-122"/>
                        <a:ea typeface="黑体" panose="02010609060101010101" pitchFamily="49" charset="-122"/>
                      </a:endParaRPr>
                    </a:p>
                  </a:txBody>
                  <a:tcPr marL="121920" marR="121920" marT="60960" marB="60960"/>
                </a:tc>
                <a:tc>
                  <a:txBody>
                    <a:bodyPr/>
                    <a:lstStyle/>
                    <a:p>
                      <a:pPr algn="ctr"/>
                      <a:endParaRPr lang="zh-CN" altLang="en-US" sz="3200" b="1">
                        <a:latin typeface="黑体" panose="02010609060101010101" pitchFamily="49" charset="-122"/>
                        <a:ea typeface="黑体" panose="02010609060101010101" pitchFamily="49" charset="-122"/>
                      </a:endParaRPr>
                    </a:p>
                  </a:txBody>
                  <a:tcPr marL="121920" marR="121920" marT="60960" marB="60960"/>
                </a:tc>
              </a:tr>
              <a:tr h="666750">
                <a:tc>
                  <a:txBody>
                    <a:bodyPr/>
                    <a:lstStyle/>
                    <a:p>
                      <a:pPr algn="ctr"/>
                      <a:r>
                        <a:rPr lang="zh-CN" altLang="en-US" sz="3200" b="1" dirty="0" smtClean="0">
                          <a:solidFill>
                            <a:schemeClr val="tx1">
                              <a:lumMod val="95000"/>
                              <a:lumOff val="5000"/>
                            </a:schemeClr>
                          </a:solidFill>
                          <a:latin typeface="黑体" panose="02010609060101010101" pitchFamily="49" charset="-122"/>
                          <a:ea typeface="黑体" panose="02010609060101010101" pitchFamily="49" charset="-122"/>
                        </a:rPr>
                        <a:t>建 军</a:t>
                      </a:r>
                      <a:endParaRPr lang="zh-CN" altLang="en-US" sz="3200" b="1" dirty="0" smtClean="0">
                        <a:solidFill>
                          <a:schemeClr val="tx1">
                            <a:lumMod val="95000"/>
                            <a:lumOff val="5000"/>
                          </a:schemeClr>
                        </a:solidFill>
                        <a:latin typeface="黑体" panose="02010609060101010101" pitchFamily="49" charset="-122"/>
                        <a:ea typeface="黑体" panose="02010609060101010101" pitchFamily="49" charset="-122"/>
                      </a:endParaRPr>
                    </a:p>
                  </a:txBody>
                  <a:tcPr marL="121920" marR="121920" marT="60960" marB="60960"/>
                </a:tc>
                <a:tc>
                  <a:txBody>
                    <a:bodyPr/>
                    <a:lstStyle/>
                    <a:p>
                      <a:pPr algn="ctr"/>
                      <a:endParaRPr lang="zh-CN" altLang="en-US" sz="3200" b="1">
                        <a:latin typeface="黑体" panose="02010609060101010101" pitchFamily="49" charset="-122"/>
                        <a:ea typeface="黑体" panose="02010609060101010101" pitchFamily="49" charset="-122"/>
                      </a:endParaRPr>
                    </a:p>
                  </a:txBody>
                  <a:tcPr marL="121920" marR="121920" marT="60960" marB="60960"/>
                </a:tc>
              </a:tr>
              <a:tr h="628650">
                <a:tc>
                  <a:txBody>
                    <a:bodyPr/>
                    <a:lstStyle/>
                    <a:p>
                      <a:pPr algn="ctr"/>
                      <a:r>
                        <a:rPr lang="zh-CN" altLang="en-US" sz="3200" b="1" dirty="0" smtClean="0">
                          <a:solidFill>
                            <a:schemeClr val="tx1">
                              <a:lumMod val="95000"/>
                              <a:lumOff val="5000"/>
                            </a:schemeClr>
                          </a:solidFill>
                          <a:latin typeface="黑体" panose="02010609060101010101" pitchFamily="49" charset="-122"/>
                          <a:ea typeface="黑体" panose="02010609060101010101" pitchFamily="49" charset="-122"/>
                        </a:rPr>
                        <a:t>建 国</a:t>
                      </a:r>
                      <a:endParaRPr lang="zh-CN" altLang="en-US" sz="3200" b="1" dirty="0" smtClean="0">
                        <a:solidFill>
                          <a:schemeClr val="tx1">
                            <a:lumMod val="95000"/>
                            <a:lumOff val="5000"/>
                          </a:schemeClr>
                        </a:solidFill>
                        <a:latin typeface="黑体" panose="02010609060101010101" pitchFamily="49" charset="-122"/>
                        <a:ea typeface="黑体" panose="02010609060101010101" pitchFamily="49" charset="-122"/>
                      </a:endParaRPr>
                    </a:p>
                  </a:txBody>
                  <a:tcPr marL="121920" marR="121920" marT="60960" marB="60960"/>
                </a:tc>
                <a:tc>
                  <a:txBody>
                    <a:bodyPr/>
                    <a:lstStyle/>
                    <a:p>
                      <a:pPr algn="ctr"/>
                      <a:endParaRPr lang="zh-CN" altLang="en-US" sz="3200" b="1">
                        <a:latin typeface="黑体" panose="02010609060101010101" pitchFamily="49" charset="-122"/>
                        <a:ea typeface="黑体" panose="02010609060101010101" pitchFamily="49" charset="-122"/>
                      </a:endParaRPr>
                    </a:p>
                  </a:txBody>
                  <a:tcPr marL="121920" marR="121920" marT="60960" marB="60960"/>
                </a:tc>
              </a:tr>
              <a:tr h="647700">
                <a:tc>
                  <a:txBody>
                    <a:bodyPr/>
                    <a:lstStyle/>
                    <a:p>
                      <a:pPr algn="ctr"/>
                      <a:r>
                        <a:rPr lang="zh-CN" altLang="en-US" sz="3200" b="1" dirty="0" smtClean="0">
                          <a:solidFill>
                            <a:schemeClr val="tx1">
                              <a:lumMod val="95000"/>
                              <a:lumOff val="5000"/>
                            </a:schemeClr>
                          </a:solidFill>
                          <a:latin typeface="黑体" panose="02010609060101010101" pitchFamily="49" charset="-122"/>
                          <a:ea typeface="黑体" panose="02010609060101010101" pitchFamily="49" charset="-122"/>
                        </a:rPr>
                        <a:t>转 折</a:t>
                      </a:r>
                      <a:endParaRPr lang="zh-CN" altLang="en-US" sz="3200" b="1" dirty="0" smtClean="0">
                        <a:solidFill>
                          <a:schemeClr val="tx1">
                            <a:lumMod val="95000"/>
                            <a:lumOff val="5000"/>
                          </a:schemeClr>
                        </a:solidFill>
                        <a:latin typeface="黑体" panose="02010609060101010101" pitchFamily="49" charset="-122"/>
                        <a:ea typeface="黑体" panose="02010609060101010101" pitchFamily="49" charset="-122"/>
                      </a:endParaRPr>
                    </a:p>
                  </a:txBody>
                  <a:tcPr marL="121920" marR="121920" marT="60960" marB="60960"/>
                </a:tc>
                <a:tc>
                  <a:txBody>
                    <a:bodyPr/>
                    <a:lstStyle/>
                    <a:p>
                      <a:pPr algn="ctr"/>
                      <a:endParaRPr lang="zh-CN" altLang="en-US" sz="3200" b="1">
                        <a:latin typeface="黑体" panose="02010609060101010101" pitchFamily="49" charset="-122"/>
                        <a:ea typeface="黑体" panose="02010609060101010101" pitchFamily="49" charset="-122"/>
                      </a:endParaRPr>
                    </a:p>
                  </a:txBody>
                  <a:tcPr marL="121920" marR="121920" marT="60960" marB="60960"/>
                </a:tc>
              </a:tr>
              <a:tr h="647065">
                <a:tc>
                  <a:txBody>
                    <a:bodyPr/>
                    <a:lstStyle/>
                    <a:p>
                      <a:pPr algn="ctr"/>
                      <a:r>
                        <a:rPr lang="zh-CN" altLang="en-US" sz="3200" b="1" dirty="0" smtClean="0">
                          <a:solidFill>
                            <a:schemeClr val="tx1">
                              <a:lumMod val="95000"/>
                              <a:lumOff val="5000"/>
                            </a:schemeClr>
                          </a:solidFill>
                          <a:latin typeface="黑体" panose="02010609060101010101" pitchFamily="49" charset="-122"/>
                          <a:ea typeface="黑体" panose="02010609060101010101" pitchFamily="49" charset="-122"/>
                        </a:rPr>
                        <a:t>结 束</a:t>
                      </a:r>
                      <a:endParaRPr lang="zh-CN" altLang="en-US" sz="3200" b="1" dirty="0" smtClean="0">
                        <a:solidFill>
                          <a:schemeClr val="tx1">
                            <a:lumMod val="95000"/>
                            <a:lumOff val="5000"/>
                          </a:schemeClr>
                        </a:solidFill>
                        <a:latin typeface="黑体" panose="02010609060101010101" pitchFamily="49" charset="-122"/>
                        <a:ea typeface="黑体" panose="02010609060101010101" pitchFamily="49" charset="-122"/>
                      </a:endParaRPr>
                    </a:p>
                  </a:txBody>
                  <a:tcPr marL="121920" marR="121920" marT="60960" marB="60960"/>
                </a:tc>
                <a:tc>
                  <a:txBody>
                    <a:bodyPr/>
                    <a:lstStyle/>
                    <a:p>
                      <a:pPr algn="ctr"/>
                      <a:endParaRPr lang="zh-CN" altLang="en-US" sz="3200" b="1">
                        <a:latin typeface="黑体" panose="02010609060101010101" pitchFamily="49" charset="-122"/>
                        <a:ea typeface="黑体" panose="02010609060101010101" pitchFamily="49" charset="-122"/>
                      </a:endParaRPr>
                    </a:p>
                  </a:txBody>
                  <a:tcPr marL="121920" marR="121920" marT="60960" marB="60960"/>
                </a:tc>
              </a:tr>
              <a:tr h="609600">
                <a:tc>
                  <a:txBody>
                    <a:bodyPr/>
                    <a:lstStyle/>
                    <a:p>
                      <a:pPr algn="ctr"/>
                      <a:r>
                        <a:rPr lang="zh-CN" altLang="en-US" sz="3200" b="1" dirty="0" smtClean="0">
                          <a:solidFill>
                            <a:schemeClr val="tx1">
                              <a:lumMod val="95000"/>
                              <a:lumOff val="5000"/>
                            </a:schemeClr>
                          </a:solidFill>
                          <a:latin typeface="黑体" panose="02010609060101010101" pitchFamily="49" charset="-122"/>
                          <a:ea typeface="黑体" panose="02010609060101010101" pitchFamily="49" charset="-122"/>
                        </a:rPr>
                        <a:t>独 立</a:t>
                      </a:r>
                      <a:endParaRPr lang="zh-CN" altLang="en-US" sz="3200" b="1" dirty="0" smtClean="0">
                        <a:solidFill>
                          <a:schemeClr val="tx1">
                            <a:lumMod val="95000"/>
                            <a:lumOff val="5000"/>
                          </a:schemeClr>
                        </a:solidFill>
                        <a:latin typeface="黑体" panose="02010609060101010101" pitchFamily="49" charset="-122"/>
                        <a:ea typeface="黑体" panose="02010609060101010101" pitchFamily="49" charset="-122"/>
                      </a:endParaRPr>
                    </a:p>
                  </a:txBody>
                  <a:tcPr marL="121920" marR="121920" marT="60960" marB="60960"/>
                </a:tc>
                <a:tc>
                  <a:txBody>
                    <a:bodyPr/>
                    <a:lstStyle/>
                    <a:p>
                      <a:pPr algn="ctr"/>
                      <a:endParaRPr lang="zh-CN" altLang="en-US" sz="3200" b="1" dirty="0">
                        <a:latin typeface="黑体" panose="02010609060101010101" pitchFamily="49" charset="-122"/>
                        <a:ea typeface="黑体" panose="02010609060101010101" pitchFamily="49" charset="-122"/>
                      </a:endParaRPr>
                    </a:p>
                  </a:txBody>
                  <a:tcPr marL="121920" marR="121920" marT="60960" marB="60960"/>
                </a:tc>
              </a:tr>
              <a:tr h="666750">
                <a:tc>
                  <a:txBody>
                    <a:bodyPr/>
                    <a:lstStyle/>
                    <a:p>
                      <a:pPr algn="ctr">
                        <a:buNone/>
                      </a:pPr>
                      <a:r>
                        <a:rPr lang="zh-CN" altLang="en-US" sz="3200" b="1" dirty="0">
                          <a:solidFill>
                            <a:schemeClr val="tx1">
                              <a:lumMod val="95000"/>
                              <a:lumOff val="5000"/>
                            </a:schemeClr>
                          </a:solidFill>
                          <a:latin typeface="黑体" panose="02010609060101010101" pitchFamily="49" charset="-122"/>
                          <a:ea typeface="黑体" panose="02010609060101010101" pitchFamily="49" charset="-122"/>
                          <a:sym typeface="+mn-ea"/>
                        </a:rPr>
                        <a:t>战果</a:t>
                      </a:r>
                      <a:r>
                        <a:rPr lang="zh-CN" altLang="en-US" sz="3200" b="1" dirty="0">
                          <a:solidFill>
                            <a:schemeClr val="tx1">
                              <a:lumMod val="95000"/>
                              <a:lumOff val="5000"/>
                            </a:schemeClr>
                          </a:solidFill>
                          <a:latin typeface="黑体" panose="02010609060101010101" pitchFamily="49" charset="-122"/>
                          <a:ea typeface="黑体" panose="02010609060101010101" pitchFamily="49" charset="-122"/>
                        </a:rPr>
                        <a:t>巩固</a:t>
                      </a:r>
                      <a:endParaRPr lang="zh-CN" altLang="en-US" sz="3200" b="1" dirty="0">
                        <a:solidFill>
                          <a:schemeClr val="tx1">
                            <a:lumMod val="95000"/>
                            <a:lumOff val="5000"/>
                          </a:schemeClr>
                        </a:solidFill>
                        <a:latin typeface="黑体" panose="02010609060101010101" pitchFamily="49" charset="-122"/>
                        <a:ea typeface="黑体" panose="02010609060101010101" pitchFamily="49" charset="-122"/>
                      </a:endParaRPr>
                    </a:p>
                  </a:txBody>
                  <a:tcPr marL="121920" marR="121920" marT="60960" marB="60960"/>
                </a:tc>
                <a:tc>
                  <a:txBody>
                    <a:bodyPr/>
                    <a:lstStyle/>
                    <a:p>
                      <a:pPr algn="ctr">
                        <a:buNone/>
                      </a:pPr>
                      <a:endParaRPr lang="zh-CN" altLang="en-US" sz="3200" b="1" dirty="0">
                        <a:latin typeface="黑体" panose="02010609060101010101" pitchFamily="49" charset="-122"/>
                        <a:ea typeface="黑体" panose="02010609060101010101" pitchFamily="49" charset="-122"/>
                      </a:endParaRPr>
                    </a:p>
                  </a:txBody>
                  <a:tcPr marL="121920" marR="121920" marT="60960" marB="60960"/>
                </a:tc>
              </a:tr>
            </a:tbl>
          </a:graphicData>
        </a:graphic>
      </p:graphicFrame>
      <p:sp>
        <p:nvSpPr>
          <p:cNvPr id="4" name="Rectangle 125"/>
          <p:cNvSpPr>
            <a:spLocks noChangeArrowheads="1"/>
          </p:cNvSpPr>
          <p:nvPr/>
        </p:nvSpPr>
        <p:spPr bwMode="auto">
          <a:xfrm>
            <a:off x="2414905" y="1553210"/>
            <a:ext cx="4905375"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defRPr/>
            </a:pPr>
            <a:r>
              <a:rPr lang="en-US" altLang="zh-CN" sz="3200" b="1" dirty="0">
                <a:solidFill>
                  <a:srgbClr val="0000CC"/>
                </a:solidFill>
                <a:effectLst/>
                <a:latin typeface="黑体" panose="02010609060101010101" pitchFamily="49" charset="-122"/>
                <a:ea typeface="黑体" panose="02010609060101010101" pitchFamily="49" charset="-122"/>
              </a:rPr>
              <a:t>1773</a:t>
            </a:r>
            <a:r>
              <a:rPr lang="zh-CN" altLang="en-US" sz="3200" b="1" dirty="0">
                <a:solidFill>
                  <a:srgbClr val="0000CC"/>
                </a:solidFill>
                <a:effectLst/>
                <a:latin typeface="黑体" panose="02010609060101010101" pitchFamily="49" charset="-122"/>
                <a:ea typeface="黑体" panose="02010609060101010101" pitchFamily="49" charset="-122"/>
              </a:rPr>
              <a:t>年</a:t>
            </a:r>
            <a:r>
              <a:rPr lang="zh-CN" altLang="en-US" sz="3200" b="1" dirty="0">
                <a:solidFill>
                  <a:srgbClr val="FF0000"/>
                </a:solidFill>
                <a:effectLst/>
                <a:latin typeface="黑体" panose="02010609060101010101" pitchFamily="49" charset="-122"/>
                <a:ea typeface="黑体" panose="02010609060101010101" pitchFamily="49" charset="-122"/>
              </a:rPr>
              <a:t>波士顿倾茶事件</a:t>
            </a:r>
            <a:endParaRPr lang="zh-CN" altLang="en-US" sz="3200" b="1" dirty="0">
              <a:solidFill>
                <a:srgbClr val="FF0000"/>
              </a:solidFill>
              <a:effectLst/>
              <a:latin typeface="黑体" panose="02010609060101010101" pitchFamily="49" charset="-122"/>
              <a:ea typeface="黑体" panose="02010609060101010101" pitchFamily="49" charset="-122"/>
            </a:endParaRPr>
          </a:p>
        </p:txBody>
      </p:sp>
      <p:sp>
        <p:nvSpPr>
          <p:cNvPr id="5" name="Rectangle 127"/>
          <p:cNvSpPr>
            <a:spLocks noChangeArrowheads="1"/>
          </p:cNvSpPr>
          <p:nvPr/>
        </p:nvSpPr>
        <p:spPr bwMode="auto">
          <a:xfrm>
            <a:off x="2414905" y="2496185"/>
            <a:ext cx="4506595"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defRPr/>
            </a:pPr>
            <a:r>
              <a:rPr lang="en-US" altLang="zh-CN" sz="3200" b="1" dirty="0">
                <a:solidFill>
                  <a:srgbClr val="0000CC"/>
                </a:solidFill>
                <a:effectLst/>
                <a:latin typeface="黑体" panose="02010609060101010101" pitchFamily="49" charset="-122"/>
                <a:ea typeface="黑体" panose="02010609060101010101" pitchFamily="49" charset="-122"/>
              </a:rPr>
              <a:t>1775</a:t>
            </a:r>
            <a:r>
              <a:rPr lang="zh-CN" altLang="en-US" sz="3200" b="1" dirty="0">
                <a:solidFill>
                  <a:srgbClr val="0000CC"/>
                </a:solidFill>
                <a:effectLst/>
                <a:latin typeface="黑体" panose="02010609060101010101" pitchFamily="49" charset="-122"/>
                <a:ea typeface="黑体" panose="02010609060101010101" pitchFamily="49" charset="-122"/>
              </a:rPr>
              <a:t>年</a:t>
            </a:r>
            <a:r>
              <a:rPr lang="zh-CN" altLang="en-US" sz="3200" b="1" dirty="0">
                <a:solidFill>
                  <a:srgbClr val="FF0000"/>
                </a:solidFill>
                <a:effectLst/>
                <a:latin typeface="黑体" panose="02010609060101010101" pitchFamily="49" charset="-122"/>
                <a:ea typeface="黑体" panose="02010609060101010101" pitchFamily="49" charset="-122"/>
              </a:rPr>
              <a:t>来克星顿枪声</a:t>
            </a:r>
            <a:endParaRPr lang="zh-CN" altLang="en-US" sz="3200" b="1" dirty="0">
              <a:solidFill>
                <a:srgbClr val="FF0000"/>
              </a:solidFill>
              <a:effectLst/>
              <a:latin typeface="黑体" panose="02010609060101010101" pitchFamily="49" charset="-122"/>
              <a:ea typeface="黑体" panose="02010609060101010101" pitchFamily="49" charset="-122"/>
            </a:endParaRPr>
          </a:p>
        </p:txBody>
      </p:sp>
      <p:sp>
        <p:nvSpPr>
          <p:cNvPr id="6" name="Rectangle 129"/>
          <p:cNvSpPr>
            <a:spLocks noChangeArrowheads="1"/>
          </p:cNvSpPr>
          <p:nvPr/>
        </p:nvSpPr>
        <p:spPr bwMode="auto">
          <a:xfrm>
            <a:off x="2367078" y="3371474"/>
            <a:ext cx="9552516"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US" altLang="zh-CN" sz="3200" b="1" dirty="0" smtClean="0">
                <a:solidFill>
                  <a:srgbClr val="0000CC"/>
                </a:solidFill>
                <a:effectLst/>
                <a:latin typeface="黑体" panose="02010609060101010101" pitchFamily="49" charset="-122"/>
                <a:ea typeface="黑体" panose="02010609060101010101" pitchFamily="49" charset="-122"/>
              </a:rPr>
              <a:t>1775</a:t>
            </a:r>
            <a:r>
              <a:rPr lang="zh-CN" altLang="en-US" sz="3200" b="1" dirty="0" smtClean="0">
                <a:solidFill>
                  <a:srgbClr val="FF0000"/>
                </a:solidFill>
                <a:effectLst/>
                <a:latin typeface="黑体" panose="02010609060101010101" pitchFamily="49" charset="-122"/>
                <a:ea typeface="黑体" panose="02010609060101010101" pitchFamily="49" charset="-122"/>
              </a:rPr>
              <a:t>大陆</a:t>
            </a:r>
            <a:r>
              <a:rPr lang="zh-CN" altLang="en-US" sz="3200" b="1" dirty="0">
                <a:solidFill>
                  <a:srgbClr val="FF0000"/>
                </a:solidFill>
                <a:effectLst/>
                <a:latin typeface="黑体" panose="02010609060101010101" pitchFamily="49" charset="-122"/>
                <a:ea typeface="黑体" panose="02010609060101010101" pitchFamily="49" charset="-122"/>
              </a:rPr>
              <a:t>会议</a:t>
            </a:r>
            <a:r>
              <a:rPr lang="zh-CN" altLang="en-US" sz="3200" b="1" dirty="0">
                <a:solidFill>
                  <a:srgbClr val="0000CC"/>
                </a:solidFill>
                <a:effectLst/>
                <a:latin typeface="黑体" panose="02010609060101010101" pitchFamily="49" charset="-122"/>
                <a:ea typeface="黑体" panose="02010609060101010101" pitchFamily="49" charset="-122"/>
              </a:rPr>
              <a:t>，</a:t>
            </a:r>
            <a:r>
              <a:rPr lang="zh-CN" altLang="en-US" sz="3200" b="1" dirty="0" smtClean="0">
                <a:solidFill>
                  <a:srgbClr val="0000CC"/>
                </a:solidFill>
                <a:effectLst/>
                <a:latin typeface="黑体" panose="02010609060101010101" pitchFamily="49" charset="-122"/>
                <a:ea typeface="黑体" panose="02010609060101010101" pitchFamily="49" charset="-122"/>
              </a:rPr>
              <a:t>组建大陆军，</a:t>
            </a:r>
            <a:r>
              <a:rPr lang="zh-CN" altLang="en-US" sz="3200" b="1" dirty="0">
                <a:solidFill>
                  <a:srgbClr val="0000CC"/>
                </a:solidFill>
                <a:effectLst/>
                <a:latin typeface="黑体" panose="02010609060101010101" pitchFamily="49" charset="-122"/>
                <a:ea typeface="黑体" panose="02010609060101010101" pitchFamily="49" charset="-122"/>
              </a:rPr>
              <a:t>任命</a:t>
            </a:r>
            <a:r>
              <a:rPr lang="zh-CN" altLang="en-US" sz="3200" b="1" dirty="0">
                <a:solidFill>
                  <a:srgbClr val="FF0000"/>
                </a:solidFill>
                <a:effectLst/>
                <a:latin typeface="黑体" panose="02010609060101010101" pitchFamily="49" charset="-122"/>
                <a:ea typeface="黑体" panose="02010609060101010101" pitchFamily="49" charset="-122"/>
              </a:rPr>
              <a:t>华盛顿</a:t>
            </a:r>
            <a:r>
              <a:rPr lang="zh-CN" altLang="en-US" sz="3200" b="1" dirty="0">
                <a:solidFill>
                  <a:srgbClr val="0000CC"/>
                </a:solidFill>
                <a:effectLst/>
                <a:latin typeface="黑体" panose="02010609060101010101" pitchFamily="49" charset="-122"/>
                <a:ea typeface="黑体" panose="02010609060101010101" pitchFamily="49" charset="-122"/>
              </a:rPr>
              <a:t>为总司令</a:t>
            </a:r>
            <a:endParaRPr lang="zh-CN" altLang="en-US" sz="3200" b="1" dirty="0">
              <a:solidFill>
                <a:srgbClr val="0000CC"/>
              </a:solidFill>
              <a:effectLst/>
              <a:latin typeface="黑体" panose="02010609060101010101" pitchFamily="49" charset="-122"/>
              <a:ea typeface="黑体" panose="02010609060101010101" pitchFamily="49" charset="-122"/>
            </a:endParaRPr>
          </a:p>
        </p:txBody>
      </p:sp>
      <p:sp>
        <p:nvSpPr>
          <p:cNvPr id="7" name="Rectangle 134"/>
          <p:cNvSpPr>
            <a:spLocks noChangeArrowheads="1"/>
          </p:cNvSpPr>
          <p:nvPr/>
        </p:nvSpPr>
        <p:spPr bwMode="auto">
          <a:xfrm>
            <a:off x="2416605" y="3954649"/>
            <a:ext cx="9455149"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US" altLang="zh-CN" sz="3200" b="1" dirty="0">
                <a:solidFill>
                  <a:srgbClr val="0000CC"/>
                </a:solidFill>
                <a:effectLst/>
                <a:latin typeface="黑体" panose="02010609060101010101" pitchFamily="49" charset="-122"/>
                <a:ea typeface="黑体" panose="02010609060101010101" pitchFamily="49" charset="-122"/>
              </a:rPr>
              <a:t>1776</a:t>
            </a:r>
            <a:r>
              <a:rPr lang="zh-CN" altLang="en-US" sz="3200" b="1" dirty="0">
                <a:solidFill>
                  <a:srgbClr val="0000CC"/>
                </a:solidFill>
                <a:effectLst/>
                <a:latin typeface="黑体" panose="02010609060101010101" pitchFamily="49" charset="-122"/>
                <a:ea typeface="黑体" panose="02010609060101010101" pitchFamily="49" charset="-122"/>
              </a:rPr>
              <a:t>年</a:t>
            </a:r>
            <a:r>
              <a:rPr lang="en-US" altLang="zh-CN" sz="3200" b="1" dirty="0">
                <a:solidFill>
                  <a:srgbClr val="0000CC"/>
                </a:solidFill>
                <a:effectLst/>
                <a:latin typeface="黑体" panose="02010609060101010101" pitchFamily="49" charset="-122"/>
                <a:ea typeface="黑体" panose="02010609060101010101" pitchFamily="49" charset="-122"/>
              </a:rPr>
              <a:t>7</a:t>
            </a:r>
            <a:r>
              <a:rPr lang="zh-CN" altLang="en-US" sz="3200" b="1" dirty="0">
                <a:solidFill>
                  <a:srgbClr val="0000CC"/>
                </a:solidFill>
                <a:effectLst/>
                <a:latin typeface="黑体" panose="02010609060101010101" pitchFamily="49" charset="-122"/>
                <a:ea typeface="黑体" panose="02010609060101010101" pitchFamily="49" charset="-122"/>
              </a:rPr>
              <a:t>月</a:t>
            </a:r>
            <a:r>
              <a:rPr lang="en-US" altLang="zh-CN" sz="3200" b="1" dirty="0">
                <a:solidFill>
                  <a:srgbClr val="0000CC"/>
                </a:solidFill>
                <a:effectLst/>
                <a:latin typeface="黑体" panose="02010609060101010101" pitchFamily="49" charset="-122"/>
                <a:ea typeface="黑体" panose="02010609060101010101" pitchFamily="49" charset="-122"/>
              </a:rPr>
              <a:t>4</a:t>
            </a:r>
            <a:r>
              <a:rPr lang="zh-CN" altLang="en-US" sz="3200" b="1" dirty="0">
                <a:solidFill>
                  <a:srgbClr val="0000CC"/>
                </a:solidFill>
                <a:effectLst/>
                <a:latin typeface="黑体" panose="02010609060101010101" pitchFamily="49" charset="-122"/>
                <a:ea typeface="黑体" panose="02010609060101010101" pitchFamily="49" charset="-122"/>
              </a:rPr>
              <a:t>日</a:t>
            </a:r>
            <a:r>
              <a:rPr lang="en-US" altLang="zh-CN" sz="3200" b="1" dirty="0">
                <a:solidFill>
                  <a:srgbClr val="FF0000"/>
                </a:solidFill>
                <a:effectLst/>
                <a:latin typeface="黑体" panose="02010609060101010101" pitchFamily="49" charset="-122"/>
                <a:ea typeface="黑体" panose="02010609060101010101" pitchFamily="49" charset="-122"/>
              </a:rPr>
              <a:t>《</a:t>
            </a:r>
            <a:r>
              <a:rPr lang="zh-CN" altLang="en-US" sz="3200" b="1" dirty="0">
                <a:solidFill>
                  <a:srgbClr val="FF0000"/>
                </a:solidFill>
                <a:effectLst/>
                <a:latin typeface="黑体" panose="02010609060101010101" pitchFamily="49" charset="-122"/>
                <a:ea typeface="黑体" panose="02010609060101010101" pitchFamily="49" charset="-122"/>
              </a:rPr>
              <a:t>独立宣言</a:t>
            </a:r>
            <a:r>
              <a:rPr lang="en-US" altLang="zh-CN" sz="3200" b="1" dirty="0">
                <a:solidFill>
                  <a:srgbClr val="FF0000"/>
                </a:solidFill>
                <a:effectLst/>
                <a:latin typeface="黑体" panose="02010609060101010101" pitchFamily="49" charset="-122"/>
                <a:ea typeface="黑体" panose="02010609060101010101" pitchFamily="49" charset="-122"/>
              </a:rPr>
              <a:t>》</a:t>
            </a:r>
            <a:r>
              <a:rPr lang="zh-CN" altLang="en-US" sz="3200" b="1" dirty="0">
                <a:solidFill>
                  <a:srgbClr val="FF0000"/>
                </a:solidFill>
                <a:effectLst/>
                <a:latin typeface="黑体" panose="02010609060101010101" pitchFamily="49" charset="-122"/>
                <a:ea typeface="黑体" panose="02010609060101010101" pitchFamily="49" charset="-122"/>
              </a:rPr>
              <a:t>发表，标志</a:t>
            </a:r>
            <a:r>
              <a:rPr lang="zh-CN" altLang="en-US" sz="3200" b="1" dirty="0" smtClean="0">
                <a:solidFill>
                  <a:srgbClr val="FF0000"/>
                </a:solidFill>
                <a:effectLst/>
                <a:latin typeface="黑体" panose="02010609060101010101" pitchFamily="49" charset="-122"/>
                <a:ea typeface="黑体" panose="02010609060101010101" pitchFamily="49" charset="-122"/>
              </a:rPr>
              <a:t>美国</a:t>
            </a:r>
            <a:r>
              <a:rPr lang="zh-CN" altLang="en-US" sz="3200" b="1" dirty="0">
                <a:solidFill>
                  <a:srgbClr val="FF0000"/>
                </a:solidFill>
                <a:effectLst/>
                <a:latin typeface="黑体" panose="02010609060101010101" pitchFamily="49" charset="-122"/>
                <a:ea typeface="黑体" panose="02010609060101010101" pitchFamily="49" charset="-122"/>
              </a:rPr>
              <a:t>诞生</a:t>
            </a:r>
            <a:endParaRPr lang="zh-CN" altLang="en-US" sz="3200" b="1" dirty="0">
              <a:solidFill>
                <a:srgbClr val="FF0000"/>
              </a:solidFill>
              <a:effectLst/>
              <a:latin typeface="黑体" panose="02010609060101010101" pitchFamily="49" charset="-122"/>
              <a:ea typeface="黑体" panose="02010609060101010101" pitchFamily="49" charset="-122"/>
            </a:endParaRPr>
          </a:p>
        </p:txBody>
      </p:sp>
      <p:sp>
        <p:nvSpPr>
          <p:cNvPr id="8" name="Rectangle 136"/>
          <p:cNvSpPr>
            <a:spLocks noChangeArrowheads="1"/>
          </p:cNvSpPr>
          <p:nvPr/>
        </p:nvSpPr>
        <p:spPr bwMode="auto">
          <a:xfrm>
            <a:off x="2414700" y="4600054"/>
            <a:ext cx="9457267"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US" altLang="zh-CN" sz="3200" b="1" dirty="0">
                <a:solidFill>
                  <a:srgbClr val="0000CC"/>
                </a:solidFill>
                <a:effectLst/>
                <a:latin typeface="黑体" panose="02010609060101010101" pitchFamily="49" charset="-122"/>
                <a:ea typeface="黑体" panose="02010609060101010101" pitchFamily="49" charset="-122"/>
              </a:rPr>
              <a:t>1777</a:t>
            </a:r>
            <a:r>
              <a:rPr lang="zh-CN" altLang="en-US" sz="3200" b="1" dirty="0">
                <a:solidFill>
                  <a:srgbClr val="0000CC"/>
                </a:solidFill>
                <a:effectLst/>
                <a:latin typeface="黑体" panose="02010609060101010101" pitchFamily="49" charset="-122"/>
                <a:ea typeface="黑体" panose="02010609060101010101" pitchFamily="49" charset="-122"/>
              </a:rPr>
              <a:t>年</a:t>
            </a:r>
            <a:r>
              <a:rPr lang="zh-CN" altLang="en-US" sz="3200" b="1" dirty="0">
                <a:solidFill>
                  <a:srgbClr val="FF0000"/>
                </a:solidFill>
                <a:effectLst/>
                <a:latin typeface="黑体" panose="02010609060101010101" pitchFamily="49" charset="-122"/>
                <a:ea typeface="黑体" panose="02010609060101010101" pitchFamily="49" charset="-122"/>
              </a:rPr>
              <a:t>萨拉托加</a:t>
            </a:r>
            <a:r>
              <a:rPr lang="zh-CN" altLang="en-US" sz="3200" b="1" dirty="0" smtClean="0">
                <a:solidFill>
                  <a:srgbClr val="FF0000"/>
                </a:solidFill>
                <a:effectLst/>
                <a:latin typeface="黑体" panose="02010609060101010101" pitchFamily="49" charset="-122"/>
                <a:ea typeface="黑体" panose="02010609060101010101" pitchFamily="49" charset="-122"/>
              </a:rPr>
              <a:t>大捷</a:t>
            </a:r>
            <a:endParaRPr lang="zh-CN" altLang="en-US" sz="3200" b="1" dirty="0" smtClean="0">
              <a:solidFill>
                <a:srgbClr val="FF0000"/>
              </a:solidFill>
              <a:effectLst/>
              <a:latin typeface="黑体" panose="02010609060101010101" pitchFamily="49" charset="-122"/>
              <a:ea typeface="黑体" panose="02010609060101010101" pitchFamily="49" charset="-122"/>
            </a:endParaRPr>
          </a:p>
        </p:txBody>
      </p:sp>
      <p:sp>
        <p:nvSpPr>
          <p:cNvPr id="9" name="Rectangle 141"/>
          <p:cNvSpPr>
            <a:spLocks noChangeArrowheads="1"/>
          </p:cNvSpPr>
          <p:nvPr/>
        </p:nvSpPr>
        <p:spPr bwMode="auto">
          <a:xfrm>
            <a:off x="2414905" y="5259705"/>
            <a:ext cx="4906010"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defRPr/>
            </a:pPr>
            <a:r>
              <a:rPr lang="en-US" altLang="zh-CN" sz="3200" b="1" dirty="0">
                <a:solidFill>
                  <a:srgbClr val="0000CC"/>
                </a:solidFill>
                <a:effectLst/>
                <a:latin typeface="黑体" panose="02010609060101010101" pitchFamily="49" charset="-122"/>
                <a:ea typeface="黑体" panose="02010609060101010101" pitchFamily="49" charset="-122"/>
              </a:rPr>
              <a:t>1781</a:t>
            </a:r>
            <a:r>
              <a:rPr lang="zh-CN" altLang="en-US" sz="3200" b="1" dirty="0">
                <a:solidFill>
                  <a:srgbClr val="0000CC"/>
                </a:solidFill>
                <a:effectLst/>
                <a:latin typeface="黑体" panose="02010609060101010101" pitchFamily="49" charset="-122"/>
                <a:ea typeface="黑体" panose="02010609060101010101" pitchFamily="49" charset="-122"/>
              </a:rPr>
              <a:t>年英军在</a:t>
            </a:r>
            <a:r>
              <a:rPr lang="zh-CN" altLang="en-US" sz="3200" b="1" dirty="0">
                <a:solidFill>
                  <a:srgbClr val="FF0000"/>
                </a:solidFill>
                <a:effectLst/>
                <a:latin typeface="黑体" panose="02010609060101010101" pitchFamily="49" charset="-122"/>
                <a:ea typeface="黑体" panose="02010609060101010101" pitchFamily="49" charset="-122"/>
              </a:rPr>
              <a:t>约克镇投降</a:t>
            </a:r>
            <a:endParaRPr lang="zh-CN" altLang="en-US" sz="3200" b="1" dirty="0">
              <a:solidFill>
                <a:srgbClr val="FF0000"/>
              </a:solidFill>
              <a:effectLst/>
              <a:latin typeface="黑体" panose="02010609060101010101" pitchFamily="49" charset="-122"/>
              <a:ea typeface="黑体" panose="02010609060101010101" pitchFamily="49" charset="-122"/>
            </a:endParaRPr>
          </a:p>
        </p:txBody>
      </p:sp>
      <p:sp>
        <p:nvSpPr>
          <p:cNvPr id="10" name="Rectangle 142"/>
          <p:cNvSpPr>
            <a:spLocks noChangeArrowheads="1"/>
          </p:cNvSpPr>
          <p:nvPr/>
        </p:nvSpPr>
        <p:spPr bwMode="auto">
          <a:xfrm>
            <a:off x="2414700" y="5843244"/>
            <a:ext cx="4678045"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zh-CN" sz="3200" b="1" dirty="0">
                <a:solidFill>
                  <a:srgbClr val="0000CC"/>
                </a:solidFill>
                <a:effectLst/>
                <a:latin typeface="黑体" panose="02010609060101010101" pitchFamily="49" charset="-122"/>
                <a:ea typeface="黑体" panose="02010609060101010101" pitchFamily="49" charset="-122"/>
              </a:rPr>
              <a:t>1783</a:t>
            </a:r>
            <a:r>
              <a:rPr lang="zh-CN" altLang="en-US" sz="3200" b="1" dirty="0">
                <a:solidFill>
                  <a:srgbClr val="0000CC"/>
                </a:solidFill>
                <a:effectLst/>
                <a:latin typeface="黑体" panose="02010609060101010101" pitchFamily="49" charset="-122"/>
                <a:ea typeface="黑体" panose="02010609060101010101" pitchFamily="49" charset="-122"/>
              </a:rPr>
              <a:t>年英国承认美国</a:t>
            </a:r>
            <a:r>
              <a:rPr lang="zh-CN" altLang="en-US" sz="3200" b="1" dirty="0">
                <a:solidFill>
                  <a:srgbClr val="FF0000"/>
                </a:solidFill>
                <a:effectLst/>
                <a:latin typeface="黑体" panose="02010609060101010101" pitchFamily="49" charset="-122"/>
                <a:ea typeface="黑体" panose="02010609060101010101" pitchFamily="49" charset="-122"/>
              </a:rPr>
              <a:t>独立</a:t>
            </a:r>
            <a:endParaRPr lang="zh-CN" altLang="en-US" sz="3200" b="1" dirty="0">
              <a:solidFill>
                <a:srgbClr val="FF0000"/>
              </a:solidFill>
              <a:effectLst/>
              <a:latin typeface="黑体" panose="02010609060101010101" pitchFamily="49" charset="-122"/>
              <a:ea typeface="黑体" panose="02010609060101010101" pitchFamily="49" charset="-122"/>
            </a:endParaRPr>
          </a:p>
        </p:txBody>
      </p:sp>
      <p:sp>
        <p:nvSpPr>
          <p:cNvPr id="11" name="Rectangle 125"/>
          <p:cNvSpPr>
            <a:spLocks noChangeArrowheads="1"/>
          </p:cNvSpPr>
          <p:nvPr/>
        </p:nvSpPr>
        <p:spPr bwMode="auto">
          <a:xfrm>
            <a:off x="2414905" y="918210"/>
            <a:ext cx="8594725"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defRPr/>
            </a:pPr>
            <a:r>
              <a:rPr lang="zh-CN" altLang="en-US" sz="3200" b="1" dirty="0" smtClean="0">
                <a:solidFill>
                  <a:srgbClr val="FF0000"/>
                </a:solidFill>
                <a:effectLst/>
                <a:latin typeface="黑体" panose="02010609060101010101" pitchFamily="49" charset="-122"/>
                <a:ea typeface="黑体" panose="02010609060101010101" pitchFamily="49" charset="-122"/>
              </a:rPr>
              <a:t>英国殖民统治严重阻碍北美资本主义的发展</a:t>
            </a:r>
            <a:endParaRPr lang="zh-CN" altLang="en-US" sz="3200" b="1" dirty="0" smtClean="0">
              <a:solidFill>
                <a:srgbClr val="FF0000"/>
              </a:solidFill>
              <a:effectLst/>
              <a:latin typeface="黑体" panose="02010609060101010101" pitchFamily="49" charset="-122"/>
              <a:ea typeface="黑体" panose="02010609060101010101" pitchFamily="49" charset="-122"/>
            </a:endParaRPr>
          </a:p>
        </p:txBody>
      </p:sp>
      <p:sp>
        <p:nvSpPr>
          <p:cNvPr id="17" name="文本框 16"/>
          <p:cNvSpPr txBox="1"/>
          <p:nvPr/>
        </p:nvSpPr>
        <p:spPr>
          <a:xfrm>
            <a:off x="2338705" y="6489065"/>
            <a:ext cx="10133965" cy="583565"/>
          </a:xfrm>
          <a:prstGeom prst="rect">
            <a:avLst/>
          </a:prstGeom>
          <a:noFill/>
        </p:spPr>
        <p:txBody>
          <a:bodyPr wrap="square" rtlCol="0">
            <a:spAutoFit/>
          </a:bodyPr>
          <a:lstStyle/>
          <a:p>
            <a:pPr algn="l"/>
            <a:r>
              <a:rPr lang="zh-CN" altLang="en-US" sz="3200" b="1" dirty="0">
                <a:solidFill>
                  <a:srgbClr val="0000CC"/>
                </a:solidFill>
                <a:latin typeface="黑体" panose="02010609060101010101" pitchFamily="49" charset="-122"/>
                <a:ea typeface="黑体" panose="02010609060101010101" pitchFamily="49" charset="-122"/>
                <a:sym typeface="+mn-ea"/>
              </a:rPr>
              <a:t>颁布</a:t>
            </a:r>
            <a:r>
              <a:rPr lang="en-US" altLang="zh-CN" sz="3200" b="1" dirty="0">
                <a:solidFill>
                  <a:srgbClr val="FF0000"/>
                </a:solidFill>
                <a:latin typeface="黑体" panose="02010609060101010101" pitchFamily="49" charset="-122"/>
                <a:ea typeface="黑体" panose="02010609060101010101" pitchFamily="49" charset="-122"/>
                <a:sym typeface="+mn-ea"/>
              </a:rPr>
              <a:t>1787</a:t>
            </a:r>
            <a:r>
              <a:rPr lang="zh-CN" altLang="en-US" sz="3200" b="1" dirty="0">
                <a:solidFill>
                  <a:srgbClr val="FF0000"/>
                </a:solidFill>
                <a:latin typeface="黑体" panose="02010609060101010101" pitchFamily="49" charset="-122"/>
                <a:ea typeface="黑体" panose="02010609060101010101" pitchFamily="49" charset="-122"/>
                <a:sym typeface="+mn-ea"/>
              </a:rPr>
              <a:t>年宪法</a:t>
            </a:r>
            <a:r>
              <a:rPr lang="zh-CN" altLang="en-US" sz="3200" b="1" dirty="0">
                <a:solidFill>
                  <a:srgbClr val="0000CC"/>
                </a:solidFill>
                <a:latin typeface="黑体" panose="02010609060101010101" pitchFamily="49" charset="-122"/>
                <a:ea typeface="黑体" panose="02010609060101010101" pitchFamily="49" charset="-122"/>
                <a:sym typeface="+mn-ea"/>
              </a:rPr>
              <a:t>，依据</a:t>
            </a:r>
            <a:r>
              <a:rPr lang="zh-CN" altLang="en-US" sz="3200" b="1" dirty="0">
                <a:solidFill>
                  <a:srgbClr val="FF0000"/>
                </a:solidFill>
                <a:latin typeface="黑体" panose="02010609060101010101" pitchFamily="49" charset="-122"/>
                <a:ea typeface="黑体" panose="02010609060101010101" pitchFamily="49" charset="-122"/>
                <a:sym typeface="+mn-ea"/>
              </a:rPr>
              <a:t>分权制衡</a:t>
            </a:r>
            <a:r>
              <a:rPr lang="zh-CN" altLang="en-US" sz="3200" b="1" dirty="0">
                <a:solidFill>
                  <a:srgbClr val="0000CC"/>
                </a:solidFill>
                <a:latin typeface="黑体" panose="02010609060101010101" pitchFamily="49" charset="-122"/>
                <a:ea typeface="黑体" panose="02010609060101010101" pitchFamily="49" charset="-122"/>
                <a:sym typeface="+mn-ea"/>
              </a:rPr>
              <a:t>原则设计</a:t>
            </a:r>
            <a:r>
              <a:rPr lang="zh-CN" altLang="en-US" sz="3200" b="1" dirty="0">
                <a:solidFill>
                  <a:srgbClr val="FF0000"/>
                </a:solidFill>
                <a:latin typeface="黑体" panose="02010609060101010101" pitchFamily="49" charset="-122"/>
                <a:ea typeface="黑体" panose="02010609060101010101" pitchFamily="49" charset="-122"/>
                <a:sym typeface="+mn-ea"/>
              </a:rPr>
              <a:t>联邦制共和国</a:t>
            </a:r>
            <a:endParaRPr lang="zh-CN" altLang="en-US" sz="3200" b="1" dirty="0">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6563" name="Rectangle 3"/>
          <p:cNvSpPr/>
          <p:nvPr/>
        </p:nvSpPr>
        <p:spPr>
          <a:xfrm>
            <a:off x="102235" y="5780405"/>
            <a:ext cx="11855450" cy="1107440"/>
          </a:xfrm>
          <a:prstGeom prst="rect">
            <a:avLst/>
          </a:prstGeom>
          <a:noFill/>
          <a:ln w="9525">
            <a:noFill/>
          </a:ln>
        </p:spPr>
        <p:txBody>
          <a:bodyPr wrap="square" lIns="0" tIns="0" rIns="0" bIns="0" anchor="t" anchorCtr="1">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400" b="1" dirty="0">
                <a:latin typeface="华文细黑" panose="02010600040101010101" pitchFamily="2" charset="-122"/>
                <a:ea typeface="华文细黑" panose="02010600040101010101" pitchFamily="2" charset="-122"/>
              </a:rPr>
              <a:t>　　此画约翰</a:t>
            </a:r>
            <a:r>
              <a:rPr lang="en-US" altLang="zh-CN" sz="2400" b="1" dirty="0">
                <a:latin typeface="华文细黑" panose="02010600040101010101" pitchFamily="2" charset="-122"/>
                <a:ea typeface="华文细黑" panose="02010600040101010101" pitchFamily="2" charset="-122"/>
              </a:rPr>
              <a:t>·</a:t>
            </a:r>
            <a:r>
              <a:rPr lang="zh-CN" altLang="en-US" sz="2400" b="1" dirty="0">
                <a:latin typeface="华文细黑" panose="02010600040101010101" pitchFamily="2" charset="-122"/>
                <a:ea typeface="华文细黑" panose="02010600040101010101" pitchFamily="2" charset="-122"/>
              </a:rPr>
              <a:t>杜鲁布尔所作。起草</a:t>
            </a:r>
            <a:r>
              <a:rPr lang="en-US" altLang="zh-CN" sz="2400" b="1" dirty="0">
                <a:latin typeface="华文细黑" panose="02010600040101010101" pitchFamily="2" charset="-122"/>
                <a:ea typeface="华文细黑" panose="02010600040101010101" pitchFamily="2" charset="-122"/>
              </a:rPr>
              <a:t>《</a:t>
            </a:r>
            <a:r>
              <a:rPr lang="zh-CN" altLang="en-US" sz="2400" b="1" dirty="0">
                <a:latin typeface="华文细黑" panose="02010600040101010101" pitchFamily="2" charset="-122"/>
                <a:ea typeface="华文细黑" panose="02010600040101010101" pitchFamily="2" charset="-122"/>
              </a:rPr>
              <a:t>独立宣言</a:t>
            </a:r>
            <a:r>
              <a:rPr lang="en-US" altLang="zh-CN" sz="2400" b="1" dirty="0">
                <a:latin typeface="华文细黑" panose="02010600040101010101" pitchFamily="2" charset="-122"/>
                <a:ea typeface="华文细黑" panose="02010600040101010101" pitchFamily="2" charset="-122"/>
              </a:rPr>
              <a:t>》</a:t>
            </a:r>
            <a:r>
              <a:rPr lang="zh-CN" altLang="en-US" sz="2400" b="1" dirty="0">
                <a:latin typeface="华文细黑" panose="02010600040101010101" pitchFamily="2" charset="-122"/>
                <a:ea typeface="华文细黑" panose="02010600040101010101" pitchFamily="2" charset="-122"/>
              </a:rPr>
              <a:t>委员会成员们站在大陆会议主席约翰</a:t>
            </a:r>
            <a:r>
              <a:rPr lang="en-US" altLang="zh-CN" sz="2400" b="1" dirty="0">
                <a:latin typeface="华文细黑" panose="02010600040101010101" pitchFamily="2" charset="-122"/>
                <a:ea typeface="华文细黑" panose="02010600040101010101" pitchFamily="2" charset="-122"/>
              </a:rPr>
              <a:t>·</a:t>
            </a:r>
            <a:r>
              <a:rPr lang="zh-CN" altLang="en-US" sz="2400" b="1" dirty="0">
                <a:latin typeface="华文细黑" panose="02010600040101010101" pitchFamily="2" charset="-122"/>
                <a:ea typeface="华文细黑" panose="02010600040101010101" pitchFamily="2" charset="-122"/>
              </a:rPr>
              <a:t>汉考克面前。从左到右他们依次是：</a:t>
            </a:r>
            <a:r>
              <a:rPr lang="zh-CN" altLang="en-US" sz="2400" b="1" dirty="0">
                <a:solidFill>
                  <a:srgbClr val="C00000"/>
                </a:solidFill>
                <a:latin typeface="华文细黑" panose="02010600040101010101" pitchFamily="2" charset="-122"/>
                <a:ea typeface="华文细黑" panose="02010600040101010101" pitchFamily="2" charset="-122"/>
              </a:rPr>
              <a:t>约翰</a:t>
            </a:r>
            <a:r>
              <a:rPr lang="en-US" altLang="zh-CN" sz="2400" b="1" dirty="0">
                <a:solidFill>
                  <a:srgbClr val="C00000"/>
                </a:solidFill>
                <a:latin typeface="华文细黑" panose="02010600040101010101" pitchFamily="2" charset="-122"/>
                <a:ea typeface="华文细黑" panose="02010600040101010101" pitchFamily="2" charset="-122"/>
              </a:rPr>
              <a:t>·</a:t>
            </a:r>
            <a:r>
              <a:rPr lang="zh-CN" altLang="en-US" sz="2400" b="1" dirty="0">
                <a:solidFill>
                  <a:srgbClr val="C00000"/>
                </a:solidFill>
                <a:latin typeface="华文细黑" panose="02010600040101010101" pitchFamily="2" charset="-122"/>
                <a:ea typeface="华文细黑" panose="02010600040101010101" pitchFamily="2" charset="-122"/>
              </a:rPr>
              <a:t>亚当斯、罗杰</a:t>
            </a:r>
            <a:r>
              <a:rPr lang="en-US" altLang="zh-CN" sz="2400" b="1" dirty="0">
                <a:solidFill>
                  <a:srgbClr val="C00000"/>
                </a:solidFill>
                <a:latin typeface="华文细黑" panose="02010600040101010101" pitchFamily="2" charset="-122"/>
                <a:ea typeface="华文细黑" panose="02010600040101010101" pitchFamily="2" charset="-122"/>
              </a:rPr>
              <a:t>·</a:t>
            </a:r>
            <a:r>
              <a:rPr lang="zh-CN" altLang="en-US" sz="2400" b="1" dirty="0">
                <a:solidFill>
                  <a:srgbClr val="C00000"/>
                </a:solidFill>
                <a:latin typeface="华文细黑" panose="02010600040101010101" pitchFamily="2" charset="-122"/>
                <a:ea typeface="华文细黑" panose="02010600040101010101" pitchFamily="2" charset="-122"/>
              </a:rPr>
              <a:t>舍门、罗伯特</a:t>
            </a:r>
            <a:r>
              <a:rPr lang="en-US" altLang="zh-CN" sz="2400" b="1" dirty="0">
                <a:solidFill>
                  <a:srgbClr val="C00000"/>
                </a:solidFill>
                <a:latin typeface="华文细黑" panose="02010600040101010101" pitchFamily="2" charset="-122"/>
                <a:ea typeface="华文细黑" panose="02010600040101010101" pitchFamily="2" charset="-122"/>
              </a:rPr>
              <a:t>·</a:t>
            </a:r>
            <a:r>
              <a:rPr lang="zh-CN" altLang="en-US" sz="2400" b="1" dirty="0">
                <a:solidFill>
                  <a:srgbClr val="C00000"/>
                </a:solidFill>
                <a:latin typeface="华文细黑" panose="02010600040101010101" pitchFamily="2" charset="-122"/>
                <a:ea typeface="华文细黑" panose="02010600040101010101" pitchFamily="2" charset="-122"/>
              </a:rPr>
              <a:t>利文斯通、托马斯</a:t>
            </a:r>
            <a:r>
              <a:rPr lang="en-US" altLang="zh-CN" sz="2400" b="1" dirty="0">
                <a:solidFill>
                  <a:srgbClr val="C00000"/>
                </a:solidFill>
                <a:latin typeface="华文细黑" panose="02010600040101010101" pitchFamily="2" charset="-122"/>
                <a:ea typeface="华文细黑" panose="02010600040101010101" pitchFamily="2" charset="-122"/>
              </a:rPr>
              <a:t>·</a:t>
            </a:r>
            <a:r>
              <a:rPr lang="zh-CN" altLang="en-US" sz="2400" b="1" dirty="0">
                <a:solidFill>
                  <a:srgbClr val="C00000"/>
                </a:solidFill>
                <a:latin typeface="华文细黑" panose="02010600040101010101" pitchFamily="2" charset="-122"/>
                <a:ea typeface="华文细黑" panose="02010600040101010101" pitchFamily="2" charset="-122"/>
              </a:rPr>
              <a:t>杰斐逊和本杰明</a:t>
            </a:r>
            <a:r>
              <a:rPr lang="en-US" altLang="zh-CN" sz="2400" b="1" dirty="0">
                <a:solidFill>
                  <a:srgbClr val="C00000"/>
                </a:solidFill>
                <a:latin typeface="华文细黑" panose="02010600040101010101" pitchFamily="2" charset="-122"/>
                <a:ea typeface="华文细黑" panose="02010600040101010101" pitchFamily="2" charset="-122"/>
              </a:rPr>
              <a:t>·</a:t>
            </a:r>
            <a:r>
              <a:rPr lang="zh-CN" altLang="en-US" sz="2400" b="1" dirty="0">
                <a:solidFill>
                  <a:srgbClr val="C00000"/>
                </a:solidFill>
                <a:latin typeface="华文细黑" panose="02010600040101010101" pitchFamily="2" charset="-122"/>
                <a:ea typeface="华文细黑" panose="02010600040101010101" pitchFamily="2" charset="-122"/>
              </a:rPr>
              <a:t>富兰克林。</a:t>
            </a:r>
            <a:endParaRPr lang="zh-CN" altLang="en-US" sz="2400" b="1" dirty="0">
              <a:solidFill>
                <a:srgbClr val="C00000"/>
              </a:solidFill>
              <a:latin typeface="华文细黑" panose="02010600040101010101" pitchFamily="2" charset="-122"/>
              <a:ea typeface="华文细黑" panose="02010600040101010101" pitchFamily="2" charset="-122"/>
            </a:endParaRPr>
          </a:p>
        </p:txBody>
      </p:sp>
      <p:pic>
        <p:nvPicPr>
          <p:cNvPr id="66564" name="Picture 4" descr="d"/>
          <p:cNvPicPr>
            <a:picLocks noChangeAspect="1"/>
          </p:cNvPicPr>
          <p:nvPr>
            <p:custDataLst>
              <p:tags r:id="rId1"/>
            </p:custDataLst>
          </p:nvPr>
        </p:nvPicPr>
        <p:blipFill>
          <a:blip r:embed="rId2"/>
          <a:srcRect t="13647" b="4269"/>
          <a:stretch>
            <a:fillRect/>
          </a:stretch>
        </p:blipFill>
        <p:spPr>
          <a:xfrm>
            <a:off x="782955" y="1017905"/>
            <a:ext cx="9927590" cy="4699635"/>
          </a:xfrm>
          <a:prstGeom prst="rect">
            <a:avLst/>
          </a:prstGeom>
          <a:noFill/>
          <a:ln w="9525">
            <a:noFill/>
          </a:ln>
        </p:spPr>
      </p:pic>
      <p:sp>
        <p:nvSpPr>
          <p:cNvPr id="157701" name="Text Box 5"/>
          <p:cNvSpPr txBox="1"/>
          <p:nvPr/>
        </p:nvSpPr>
        <p:spPr>
          <a:xfrm>
            <a:off x="1931988" y="-28257"/>
            <a:ext cx="7762240" cy="923290"/>
          </a:xfrm>
          <a:prstGeom prst="rect">
            <a:avLst/>
          </a:prstGeom>
          <a:solidFill>
            <a:schemeClr val="bg1"/>
          </a:solidFill>
          <a:ln w="9525">
            <a:noFill/>
          </a:ln>
        </p:spPr>
        <p:txBody>
          <a:bodyPr wrap="none" lIns="0" tIns="0" rIns="0" bIns="0" anchor="ctr" anchorCtr="1">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en-US" altLang="zh-CN" b="1"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rPr>
              <a:t>《</a:t>
            </a:r>
            <a:r>
              <a:rPr lang="zh-CN" altLang="en-US" b="1"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rPr>
              <a:t>独立宣言</a:t>
            </a:r>
            <a:r>
              <a:rPr lang="en-US" altLang="zh-CN" b="1"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rPr>
              <a:t>》</a:t>
            </a:r>
            <a:r>
              <a:rPr lang="zh-CN" altLang="en-US" b="1"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rPr>
              <a:t>发表</a:t>
            </a:r>
            <a:endParaRPr lang="zh-CN" altLang="en-US" b="1"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endParaRPr>
          </a:p>
          <a:p>
            <a:pPr marL="0" lvl="0" indent="0" algn="ctr" eaLnBrk="1" hangingPunct="1">
              <a:spcBef>
                <a:spcPct val="0"/>
              </a:spcBef>
              <a:buNone/>
            </a:pPr>
            <a:r>
              <a:rPr lang="en-US" altLang="zh-CN" sz="2800" b="1" i="1"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rPr>
              <a:t>The Declaration Of Independence</a:t>
            </a:r>
            <a:r>
              <a:rPr lang="zh-CN" altLang="en-US" sz="2400" b="1"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rPr>
              <a:t>（</a:t>
            </a:r>
            <a:r>
              <a:rPr lang="en-US" altLang="zh-CN" sz="2400" b="1"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rPr>
              <a:t>1776.7.4</a:t>
            </a:r>
            <a:r>
              <a:rPr lang="zh-CN" altLang="en-US" sz="2400" b="1"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rPr>
              <a:t>）</a:t>
            </a:r>
            <a:endParaRPr lang="zh-CN" altLang="en-US" sz="2400" b="1"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endParaRPr>
          </a:p>
        </p:txBody>
      </p:sp>
      <p:sp>
        <p:nvSpPr>
          <p:cNvPr id="66562" name="Text Box 2"/>
          <p:cNvSpPr txBox="1"/>
          <p:nvPr/>
        </p:nvSpPr>
        <p:spPr>
          <a:xfrm>
            <a:off x="1120776" y="5055235"/>
            <a:ext cx="9385300" cy="492125"/>
          </a:xfrm>
          <a:prstGeom prst="rect">
            <a:avLst/>
          </a:prstGeom>
          <a:solidFill>
            <a:schemeClr val="bg1"/>
          </a:solid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b="1" dirty="0">
                <a:solidFill>
                  <a:srgbClr val="0000CC"/>
                </a:solidFill>
                <a:latin typeface="Times New Roman" panose="02020603050405020304" pitchFamily="18" charset="0"/>
                <a:ea typeface="黑体" panose="02010609060101010101" pitchFamily="49" charset="-122"/>
              </a:rPr>
              <a:t>第二届大陆会议通过</a:t>
            </a:r>
            <a:r>
              <a:rPr lang="en-US" altLang="zh-CN" b="1" dirty="0">
                <a:solidFill>
                  <a:srgbClr val="0000CC"/>
                </a:solidFill>
                <a:latin typeface="Times New Roman" panose="02020603050405020304" pitchFamily="18" charset="0"/>
                <a:ea typeface="黑体" panose="02010609060101010101" pitchFamily="49" charset="-122"/>
              </a:rPr>
              <a:t>《</a:t>
            </a:r>
            <a:r>
              <a:rPr lang="zh-CN" altLang="en-US" b="1" dirty="0">
                <a:solidFill>
                  <a:srgbClr val="0000CC"/>
                </a:solidFill>
                <a:latin typeface="Times New Roman" panose="02020603050405020304" pitchFamily="18" charset="0"/>
                <a:ea typeface="黑体" panose="02010609060101010101" pitchFamily="49" charset="-122"/>
              </a:rPr>
              <a:t>独立宣言</a:t>
            </a:r>
            <a:r>
              <a:rPr lang="en-US" altLang="zh-CN" b="1" dirty="0">
                <a:solidFill>
                  <a:srgbClr val="0000CC"/>
                </a:solidFill>
                <a:latin typeface="Times New Roman" panose="02020603050405020304" pitchFamily="18" charset="0"/>
                <a:ea typeface="黑体" panose="02010609060101010101" pitchFamily="49" charset="-122"/>
              </a:rPr>
              <a:t>》</a:t>
            </a:r>
            <a:r>
              <a:rPr lang="zh-CN" altLang="en-US" b="1" dirty="0">
                <a:solidFill>
                  <a:srgbClr val="0000CC"/>
                </a:solidFill>
                <a:latin typeface="Times New Roman" panose="02020603050405020304" pitchFamily="18" charset="0"/>
                <a:ea typeface="黑体" panose="02010609060101010101" pitchFamily="49" charset="-122"/>
              </a:rPr>
              <a:t>（</a:t>
            </a:r>
            <a:r>
              <a:rPr lang="en-US" altLang="zh-CN" b="1" dirty="0">
                <a:solidFill>
                  <a:srgbClr val="0000CC"/>
                </a:solidFill>
                <a:latin typeface="Times New Roman" panose="02020603050405020304" pitchFamily="18" charset="0"/>
                <a:ea typeface="黑体" panose="02010609060101010101" pitchFamily="49" charset="-122"/>
              </a:rPr>
              <a:t>1776</a:t>
            </a:r>
            <a:r>
              <a:rPr lang="zh-CN" altLang="en-US" b="1" dirty="0">
                <a:solidFill>
                  <a:srgbClr val="0000CC"/>
                </a:solidFill>
                <a:latin typeface="Times New Roman" panose="02020603050405020304" pitchFamily="18" charset="0"/>
                <a:ea typeface="黑体" panose="02010609060101010101" pitchFamily="49" charset="-122"/>
              </a:rPr>
              <a:t>年</a:t>
            </a:r>
            <a:r>
              <a:rPr lang="en-US" altLang="zh-CN" b="1" dirty="0">
                <a:solidFill>
                  <a:srgbClr val="0000CC"/>
                </a:solidFill>
                <a:latin typeface="Times New Roman" panose="02020603050405020304" pitchFamily="18" charset="0"/>
                <a:ea typeface="黑体" panose="02010609060101010101" pitchFamily="49" charset="-122"/>
              </a:rPr>
              <a:t>7</a:t>
            </a:r>
            <a:r>
              <a:rPr lang="zh-CN" altLang="en-US" b="1" dirty="0">
                <a:solidFill>
                  <a:srgbClr val="0000CC"/>
                </a:solidFill>
                <a:latin typeface="Times New Roman" panose="02020603050405020304" pitchFamily="18" charset="0"/>
                <a:ea typeface="黑体" panose="02010609060101010101" pitchFamily="49" charset="-122"/>
              </a:rPr>
              <a:t>月</a:t>
            </a:r>
            <a:r>
              <a:rPr lang="en-US" altLang="zh-CN" b="1" dirty="0">
                <a:solidFill>
                  <a:srgbClr val="0000CC"/>
                </a:solidFill>
                <a:latin typeface="Times New Roman" panose="02020603050405020304" pitchFamily="18" charset="0"/>
                <a:ea typeface="黑体" panose="02010609060101010101" pitchFamily="49" charset="-122"/>
              </a:rPr>
              <a:t>4</a:t>
            </a:r>
            <a:r>
              <a:rPr lang="zh-CN" altLang="en-US" b="1" dirty="0">
                <a:solidFill>
                  <a:srgbClr val="0000CC"/>
                </a:solidFill>
                <a:latin typeface="Times New Roman" panose="02020603050405020304" pitchFamily="18" charset="0"/>
                <a:ea typeface="黑体" panose="02010609060101010101" pitchFamily="49" charset="-122"/>
              </a:rPr>
              <a:t>日）</a:t>
            </a:r>
            <a:endParaRPr lang="zh-CN" altLang="en-US" b="1" dirty="0">
              <a:solidFill>
                <a:srgbClr val="0000CC"/>
              </a:solidFill>
              <a:latin typeface="Times New Roman" panose="02020603050405020304" pitchFamily="18" charset="0"/>
              <a:ea typeface="黑体" panose="02010609060101010101" pitchFamily="49" charset="-122"/>
            </a:endParaRPr>
          </a:p>
        </p:txBody>
      </p:sp>
      <p:pic>
        <p:nvPicPr>
          <p:cNvPr id="3" name="图片 2"/>
          <p:cNvPicPr>
            <a:picLocks noChangeAspect="1"/>
          </p:cNvPicPr>
          <p:nvPr>
            <p:custDataLst>
              <p:tags r:id="rId3"/>
            </p:custDataLst>
          </p:nvPr>
        </p:nvPicPr>
        <p:blipFill>
          <a:blip r:embed="rId4" cstate="print">
            <a:extLst>
              <a:ext uri="{28A0092B-C50C-407E-A947-70E740481C1C}">
                <a14:useLocalDpi xmlns:a14="http://schemas.microsoft.com/office/drawing/2010/main" val="0"/>
              </a:ext>
            </a:extLst>
          </a:blip>
          <a:stretch>
            <a:fillRect/>
          </a:stretch>
        </p:blipFill>
        <p:spPr>
          <a:xfrm>
            <a:off x="323850" y="895350"/>
            <a:ext cx="3288030" cy="4652010"/>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0823" y="819985"/>
            <a:ext cx="11136702" cy="2245360"/>
          </a:xfrm>
          <a:prstGeom prst="rect">
            <a:avLst/>
          </a:prstGeom>
        </p:spPr>
        <p:txBody>
          <a:bodyPr wrap="square">
            <a:spAutoFit/>
          </a:bodyPr>
          <a:lstStyle/>
          <a:p>
            <a:r>
              <a:rPr lang="zh-CN" altLang="en-US" sz="2800" dirty="0">
                <a:latin typeface="华文中宋" panose="02010600040101010101" pitchFamily="2" charset="-122"/>
                <a:ea typeface="华文中宋" panose="02010600040101010101" pitchFamily="2" charset="-122"/>
                <a:cs typeface="华文中宋" panose="02010600040101010101" pitchFamily="2" charset="-122"/>
              </a:rPr>
              <a:t>材料：人人生而平等，他们都从他们的“造物主”那边赋予了某些不可转让的权利，其中包括生命权、自由权和追求幸福的权利。为了保障这些权利，所以才在人们中间成立政府。</a:t>
            </a:r>
            <a:r>
              <a:rPr lang="en-US" altLang="zh-CN" sz="2800" dirty="0">
                <a:latin typeface="华文中宋" panose="02010600040101010101" pitchFamily="2" charset="-122"/>
                <a:ea typeface="华文中宋" panose="02010600040101010101" pitchFamily="2" charset="-122"/>
                <a:cs typeface="华文中宋" panose="02010600040101010101" pitchFamily="2" charset="-122"/>
                <a:sym typeface="宋体" panose="02010600030101010101" pitchFamily="2" charset="-122"/>
              </a:rPr>
              <a:t> ……</a:t>
            </a:r>
            <a:r>
              <a:rPr lang="zh-CN" altLang="en-US" sz="2800" dirty="0">
                <a:latin typeface="华文中宋" panose="02010600040101010101" pitchFamily="2" charset="-122"/>
                <a:ea typeface="华文中宋" panose="02010600040101010101" pitchFamily="2" charset="-122"/>
                <a:cs typeface="华文中宋" panose="02010600040101010101" pitchFamily="2" charset="-122"/>
              </a:rPr>
              <a:t>如果遇有任何一种形式的政府变成是损害这些目的的，那么，人民就有权利来改变它或废除它，以建立新政府。</a:t>
            </a:r>
            <a:endParaRPr lang="zh-CN" altLang="en-US" sz="2800" dirty="0">
              <a:latin typeface="华文中宋" panose="02010600040101010101" pitchFamily="2" charset="-122"/>
              <a:ea typeface="华文中宋" panose="02010600040101010101" pitchFamily="2" charset="-122"/>
              <a:cs typeface="华文中宋" panose="02010600040101010101" pitchFamily="2" charset="-122"/>
            </a:endParaRPr>
          </a:p>
        </p:txBody>
      </p:sp>
      <p:sp>
        <p:nvSpPr>
          <p:cNvPr id="6" name="矩形 5"/>
          <p:cNvSpPr/>
          <p:nvPr/>
        </p:nvSpPr>
        <p:spPr>
          <a:xfrm>
            <a:off x="250990" y="3419956"/>
            <a:ext cx="11136702" cy="1383665"/>
          </a:xfrm>
          <a:prstGeom prst="rect">
            <a:avLst/>
          </a:prstGeom>
        </p:spPr>
        <p:txBody>
          <a:bodyPr wrap="square">
            <a:spAutoFit/>
          </a:bodyPr>
          <a:lstStyle/>
          <a:p>
            <a:r>
              <a:rPr lang="en-US" altLang="zh-CN" sz="2800" dirty="0">
                <a:latin typeface="华文中宋" panose="02010600040101010101" pitchFamily="2" charset="-122"/>
                <a:ea typeface="华文中宋" panose="02010600040101010101" pitchFamily="2" charset="-122"/>
              </a:rPr>
              <a:t>      </a:t>
            </a:r>
            <a:r>
              <a:rPr lang="zh-CN" altLang="en-US" sz="2800" dirty="0">
                <a:latin typeface="华文中宋" panose="02010600040101010101" pitchFamily="2" charset="-122"/>
                <a:ea typeface="华文中宋" panose="02010600040101010101" pitchFamily="2" charset="-122"/>
              </a:rPr>
              <a:t>这些联合殖民地从此成为自由独立的合众国，它们解除对英王的一切隶属关系，而它们与大不列颠国之间的一切政治联系也应从此完全废止。</a:t>
            </a:r>
            <a:endParaRPr lang="zh-CN" altLang="en-US" sz="2800" dirty="0">
              <a:latin typeface="华文中宋" panose="02010600040101010101" pitchFamily="2" charset="-122"/>
              <a:ea typeface="华文中宋" panose="02010600040101010101" pitchFamily="2" charset="-122"/>
            </a:endParaRPr>
          </a:p>
        </p:txBody>
      </p:sp>
      <p:sp>
        <p:nvSpPr>
          <p:cNvPr id="7" name="矩形 6"/>
          <p:cNvSpPr/>
          <p:nvPr/>
        </p:nvSpPr>
        <p:spPr>
          <a:xfrm>
            <a:off x="7441510" y="4476182"/>
            <a:ext cx="3057247" cy="523220"/>
          </a:xfrm>
          <a:prstGeom prst="rect">
            <a:avLst/>
          </a:prstGeom>
        </p:spPr>
        <p:txBody>
          <a:bodyPr wrap="none">
            <a:spAutoFit/>
          </a:bodyPr>
          <a:lstStyle/>
          <a:p>
            <a:r>
              <a:rPr lang="en-US" altLang="zh-CN" sz="2800" dirty="0">
                <a:latin typeface="华文新魏" panose="02010800040101010101" pitchFamily="2" charset="-122"/>
                <a:ea typeface="华文新魏" panose="02010800040101010101" pitchFamily="2" charset="-122"/>
              </a:rPr>
              <a:t>——《</a:t>
            </a:r>
            <a:r>
              <a:rPr lang="zh-CN" altLang="en-US" sz="2800" dirty="0">
                <a:latin typeface="华文新魏" panose="02010800040101010101" pitchFamily="2" charset="-122"/>
                <a:ea typeface="华文新魏" panose="02010800040101010101" pitchFamily="2" charset="-122"/>
              </a:rPr>
              <a:t>独立宣言</a:t>
            </a:r>
            <a:r>
              <a:rPr lang="en-US" altLang="zh-CN" sz="2800" dirty="0">
                <a:latin typeface="华文新魏" panose="02010800040101010101" pitchFamily="2" charset="-122"/>
                <a:ea typeface="华文新魏" panose="02010800040101010101" pitchFamily="2" charset="-122"/>
              </a:rPr>
              <a:t>》</a:t>
            </a:r>
            <a:endParaRPr lang="en-US" altLang="zh-CN" sz="2800" dirty="0">
              <a:latin typeface="华文新魏" panose="02010800040101010101" pitchFamily="2" charset="-122"/>
              <a:ea typeface="华文新魏" panose="02010800040101010101" pitchFamily="2" charset="-122"/>
            </a:endParaRPr>
          </a:p>
        </p:txBody>
      </p:sp>
      <p:sp>
        <p:nvSpPr>
          <p:cNvPr id="8" name="Text Box 3"/>
          <p:cNvSpPr txBox="1">
            <a:spLocks noChangeArrowheads="1"/>
          </p:cNvSpPr>
          <p:nvPr/>
        </p:nvSpPr>
        <p:spPr bwMode="auto">
          <a:xfrm>
            <a:off x="663235" y="5465230"/>
            <a:ext cx="876300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zh-CN" sz="3600" b="1" dirty="0">
                <a:solidFill>
                  <a:srgbClr val="0000FF"/>
                </a:solidFill>
                <a:latin typeface="华文细黑" panose="02010600040101010101" pitchFamily="2" charset="-122"/>
                <a:ea typeface="华文细黑" panose="02010600040101010101" pitchFamily="2" charset="-122"/>
              </a:rPr>
              <a:t>《独立宣言》体现了北美民众的哪些诉求？</a:t>
            </a:r>
            <a:endParaRPr lang="zh-CN" altLang="zh-CN" sz="3600" b="1" dirty="0">
              <a:solidFill>
                <a:srgbClr val="0000FF"/>
              </a:solidFill>
              <a:latin typeface="华文细黑" panose="02010600040101010101" pitchFamily="2" charset="-122"/>
              <a:ea typeface="华文细黑" panose="02010600040101010101" pitchFamily="2" charset="-122"/>
            </a:endParaRPr>
          </a:p>
        </p:txBody>
      </p:sp>
      <p:cxnSp>
        <p:nvCxnSpPr>
          <p:cNvPr id="9" name="直接连接符 8"/>
          <p:cNvCxnSpPr>
            <a:cxnSpLocks noChangeShapeType="1"/>
          </p:cNvCxnSpPr>
          <p:nvPr/>
        </p:nvCxnSpPr>
        <p:spPr bwMode="auto">
          <a:xfrm>
            <a:off x="1423623" y="1294871"/>
            <a:ext cx="2305051" cy="0"/>
          </a:xfrm>
          <a:prstGeom prst="line">
            <a:avLst/>
          </a:prstGeom>
          <a:noFill/>
          <a:ln w="63500">
            <a:solidFill>
              <a:srgbClr val="FF0000"/>
            </a:solidFill>
            <a:round/>
          </a:ln>
          <a:extLst>
            <a:ext uri="{909E8E84-426E-40DD-AFC4-6F175D3DCCD1}">
              <a14:hiddenFill xmlns:a14="http://schemas.microsoft.com/office/drawing/2010/main">
                <a:noFill/>
              </a14:hiddenFill>
            </a:ext>
          </a:extLst>
        </p:spPr>
      </p:cxnSp>
      <p:cxnSp>
        <p:nvCxnSpPr>
          <p:cNvPr id="10" name="直接连接符 9"/>
          <p:cNvCxnSpPr>
            <a:cxnSpLocks noChangeShapeType="1"/>
          </p:cNvCxnSpPr>
          <p:nvPr/>
        </p:nvCxnSpPr>
        <p:spPr bwMode="auto">
          <a:xfrm flipV="1">
            <a:off x="4220717" y="1644095"/>
            <a:ext cx="5204883" cy="40217"/>
          </a:xfrm>
          <a:prstGeom prst="line">
            <a:avLst/>
          </a:prstGeom>
          <a:noFill/>
          <a:ln w="63500">
            <a:solidFill>
              <a:srgbClr val="FF0000"/>
            </a:solidFill>
            <a:round/>
          </a:ln>
          <a:extLst>
            <a:ext uri="{909E8E84-426E-40DD-AFC4-6F175D3DCCD1}">
              <a14:hiddenFill xmlns:a14="http://schemas.microsoft.com/office/drawing/2010/main">
                <a:noFill/>
              </a14:hiddenFill>
            </a:ext>
          </a:extLst>
        </p:spPr>
      </p:cxnSp>
      <p:cxnSp>
        <p:nvCxnSpPr>
          <p:cNvPr id="14" name="直接连接符 13"/>
          <p:cNvCxnSpPr/>
          <p:nvPr/>
        </p:nvCxnSpPr>
        <p:spPr>
          <a:xfrm flipV="1">
            <a:off x="7024860" y="2602642"/>
            <a:ext cx="3890513" cy="8627"/>
          </a:xfrm>
          <a:prstGeom prst="line">
            <a:avLst/>
          </a:prstGeom>
          <a:ln w="57150">
            <a:solidFill>
              <a:srgbClr val="FF0000"/>
            </a:solidFill>
          </a:ln>
        </p:spPr>
        <p:style>
          <a:lnRef idx="3">
            <a:schemeClr val="dk1"/>
          </a:lnRef>
          <a:fillRef idx="0">
            <a:schemeClr val="dk1"/>
          </a:fillRef>
          <a:effectRef idx="2">
            <a:schemeClr val="dk1"/>
          </a:effectRef>
          <a:fontRef idx="minor">
            <a:schemeClr val="tx1"/>
          </a:fontRef>
        </p:style>
      </p:cxnSp>
      <p:cxnSp>
        <p:nvCxnSpPr>
          <p:cNvPr id="16" name="直接连接符 15"/>
          <p:cNvCxnSpPr/>
          <p:nvPr/>
        </p:nvCxnSpPr>
        <p:spPr>
          <a:xfrm>
            <a:off x="358284" y="3066754"/>
            <a:ext cx="3450014" cy="0"/>
          </a:xfrm>
          <a:prstGeom prst="line">
            <a:avLst/>
          </a:prstGeom>
          <a:ln w="57150">
            <a:solidFill>
              <a:srgbClr val="FF0000"/>
            </a:solidFill>
          </a:ln>
        </p:spPr>
        <p:style>
          <a:lnRef idx="3">
            <a:schemeClr val="dk1"/>
          </a:lnRef>
          <a:fillRef idx="0">
            <a:schemeClr val="dk1"/>
          </a:fillRef>
          <a:effectRef idx="2">
            <a:schemeClr val="dk1"/>
          </a:effectRef>
          <a:fontRef idx="minor">
            <a:schemeClr val="tx1"/>
          </a:fontRef>
        </p:style>
      </p:cxnSp>
      <p:sp>
        <p:nvSpPr>
          <p:cNvPr id="17" name="矩形标注 16"/>
          <p:cNvSpPr/>
          <p:nvPr/>
        </p:nvSpPr>
        <p:spPr>
          <a:xfrm>
            <a:off x="4783565" y="230317"/>
            <a:ext cx="2211355" cy="911006"/>
          </a:xfrm>
          <a:prstGeom prst="wedge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3600" b="1" dirty="0">
                <a:solidFill>
                  <a:srgbClr val="FF0000"/>
                </a:solidFill>
                <a:latin typeface="华文细黑" panose="02010600040101010101" pitchFamily="2" charset="-122"/>
                <a:ea typeface="华文细黑" panose="02010600040101010101" pitchFamily="2" charset="-122"/>
                <a:sym typeface="+mn-ea"/>
              </a:rPr>
              <a:t>天赋人权</a:t>
            </a:r>
            <a:endParaRPr lang="zh-CN" altLang="en-US" sz="3600" b="1" dirty="0">
              <a:solidFill>
                <a:srgbClr val="FF0000"/>
              </a:solidFill>
              <a:latin typeface="华文细黑" panose="02010600040101010101" pitchFamily="2" charset="-122"/>
              <a:ea typeface="华文细黑" panose="02010600040101010101" pitchFamily="2" charset="-122"/>
              <a:sym typeface="+mn-ea"/>
            </a:endParaRPr>
          </a:p>
        </p:txBody>
      </p:sp>
      <p:sp>
        <p:nvSpPr>
          <p:cNvPr id="24" name="矩形标注 23"/>
          <p:cNvSpPr/>
          <p:nvPr/>
        </p:nvSpPr>
        <p:spPr>
          <a:xfrm>
            <a:off x="8085427" y="1445198"/>
            <a:ext cx="2211355" cy="911006"/>
          </a:xfrm>
          <a:prstGeom prst="wedgeRectCallout">
            <a:avLst>
              <a:gd name="adj1" fmla="val -20823"/>
              <a:gd name="adj2" fmla="val 7024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dirty="0">
                <a:solidFill>
                  <a:srgbClr val="FF0000"/>
                </a:solidFill>
                <a:latin typeface="华文细黑" panose="02010600040101010101" pitchFamily="2" charset="-122"/>
                <a:ea typeface="华文细黑" panose="02010600040101010101" pitchFamily="2" charset="-122"/>
              </a:rPr>
              <a:t>主权在民</a:t>
            </a:r>
            <a:endParaRPr lang="zh-CN" altLang="en-US" sz="3600" b="1" dirty="0">
              <a:solidFill>
                <a:srgbClr val="FF0000"/>
              </a:solidFill>
              <a:latin typeface="华文细黑" panose="02010600040101010101" pitchFamily="2" charset="-122"/>
              <a:ea typeface="华文细黑" panose="02010600040101010101" pitchFamily="2" charset="-122"/>
            </a:endParaRPr>
          </a:p>
        </p:txBody>
      </p:sp>
      <p:cxnSp>
        <p:nvCxnSpPr>
          <p:cNvPr id="26" name="直接连接符 25"/>
          <p:cNvCxnSpPr/>
          <p:nvPr/>
        </p:nvCxnSpPr>
        <p:spPr>
          <a:xfrm>
            <a:off x="2516065" y="3879521"/>
            <a:ext cx="5239496" cy="1"/>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30" name="矩形标注 29"/>
          <p:cNvSpPr/>
          <p:nvPr/>
        </p:nvSpPr>
        <p:spPr>
          <a:xfrm>
            <a:off x="4425883" y="2611622"/>
            <a:ext cx="2211355" cy="911006"/>
          </a:xfrm>
          <a:prstGeom prst="wedge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3600" b="1" dirty="0">
                <a:solidFill>
                  <a:srgbClr val="FF0000"/>
                </a:solidFill>
                <a:latin typeface="华文细黑" panose="02010600040101010101" pitchFamily="2" charset="-122"/>
                <a:ea typeface="华文细黑" panose="02010600040101010101" pitchFamily="2" charset="-122"/>
                <a:sym typeface="+mn-ea"/>
              </a:rPr>
              <a:t>美国诞生</a:t>
            </a:r>
            <a:endParaRPr lang="zh-CN" altLang="en-US" sz="3600" b="1" dirty="0">
              <a:solidFill>
                <a:srgbClr val="FF0000"/>
              </a:solidFill>
              <a:latin typeface="华文细黑" panose="02010600040101010101" pitchFamily="2" charset="-122"/>
              <a:ea typeface="华文细黑" panose="02010600040101010101" pitchFamily="2" charset="-122"/>
              <a:sym typeface="+mn-ea"/>
            </a:endParaRPr>
          </a:p>
        </p:txBody>
      </p:sp>
      <p:pic>
        <p:nvPicPr>
          <p:cNvPr id="20" name="Picture -1016"/>
          <p:cNvPicPr preferRelativeResize="0">
            <a:picLocks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763109" y="5158118"/>
            <a:ext cx="1435100" cy="1754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内容占位符 2"/>
          <p:cNvSpPr>
            <a:spLocks noGrp="1"/>
          </p:cNvSpPr>
          <p:nvPr>
            <p:ph idx="1"/>
          </p:nvPr>
        </p:nvSpPr>
        <p:spPr>
          <a:xfrm>
            <a:off x="358140" y="1781175"/>
            <a:ext cx="11459210" cy="4329430"/>
          </a:xfrm>
          <a:solidFill>
            <a:schemeClr val="bg1"/>
          </a:solidFill>
        </p:spPr>
        <p:txBody>
          <a:bodyPr>
            <a:noAutofit/>
          </a:bodyPr>
          <a:p>
            <a:pPr marL="0" indent="0">
              <a:buNone/>
            </a:pPr>
            <a:r>
              <a:rPr lang="zh-CN" altLang="en-US" sz="3200" b="1" dirty="0">
                <a:ln w="0"/>
                <a:solidFill>
                  <a:srgbClr val="FF0000"/>
                </a:solidFill>
                <a:latin typeface="黑体" panose="02010609060101010101" pitchFamily="49" charset="-122"/>
                <a:ea typeface="黑体" panose="02010609060101010101" pitchFamily="49" charset="-122"/>
                <a:cs typeface="黑体" panose="02010609060101010101" pitchFamily="49" charset="-122"/>
              </a:rPr>
              <a:t>评价美国《独立宣言》</a:t>
            </a:r>
            <a:endParaRPr lang="zh-CN" altLang="en-US" sz="3200" b="1" dirty="0">
              <a:ln w="0"/>
              <a:solidFill>
                <a:srgbClr val="FF0000"/>
              </a:solidFill>
              <a:latin typeface="黑体" panose="02010609060101010101" pitchFamily="49" charset="-122"/>
              <a:ea typeface="黑体" panose="02010609060101010101" pitchFamily="49" charset="-122"/>
              <a:cs typeface="黑体" panose="02010609060101010101" pitchFamily="49" charset="-122"/>
            </a:endParaRPr>
          </a:p>
          <a:p>
            <a:pPr marL="0" indent="0">
              <a:buNone/>
            </a:pPr>
            <a:r>
              <a:rPr lang="zh-CN" altLang="en-US" sz="3200" b="1" dirty="0">
                <a:ln w="0"/>
                <a:solidFill>
                  <a:srgbClr val="FF0000"/>
                </a:solidFill>
                <a:latin typeface="黑体" panose="02010609060101010101" pitchFamily="49" charset="-122"/>
                <a:ea typeface="黑体" panose="02010609060101010101" pitchFamily="49" charset="-122"/>
                <a:cs typeface="黑体" panose="02010609060101010101" pitchFamily="49" charset="-122"/>
              </a:rPr>
              <a:t>积极性</a:t>
            </a:r>
            <a:r>
              <a:rPr lang="zh-CN" altLang="en-US" sz="3200" b="1" dirty="0">
                <a:ln w="0"/>
                <a:solidFill>
                  <a:srgbClr val="FF0000"/>
                </a:solidFill>
                <a:latin typeface="黑体" panose="02010609060101010101" pitchFamily="49" charset="-122"/>
                <a:ea typeface="黑体" panose="02010609060101010101" pitchFamily="49" charset="-122"/>
                <a:cs typeface="黑体" panose="02010609060101010101" pitchFamily="49" charset="-122"/>
                <a:sym typeface="Wingdings" panose="05000000000000000000" pitchFamily="2" charset="2"/>
              </a:rPr>
              <a:t>：</a:t>
            </a:r>
            <a:endParaRPr lang="zh-CN" altLang="en-US" sz="3200" b="1" dirty="0">
              <a:ln w="0"/>
              <a:solidFill>
                <a:srgbClr val="FF0000"/>
              </a:solidFill>
              <a:latin typeface="黑体" panose="02010609060101010101" pitchFamily="49" charset="-122"/>
              <a:ea typeface="黑体" panose="02010609060101010101" pitchFamily="49" charset="-122"/>
              <a:cs typeface="黑体" panose="02010609060101010101" pitchFamily="49" charset="-122"/>
              <a:sym typeface="Wingdings" panose="05000000000000000000" pitchFamily="2" charset="2"/>
            </a:endParaRPr>
          </a:p>
          <a:p>
            <a:pPr marL="0" indent="0">
              <a:buNone/>
            </a:pPr>
            <a:r>
              <a:rPr lang="zh-CN" altLang="en-US" sz="3200" b="1" dirty="0">
                <a:ln w="0"/>
                <a:latin typeface="黑体" panose="02010609060101010101" pitchFamily="49" charset="-122"/>
                <a:ea typeface="黑体" panose="02010609060101010101" pitchFamily="49" charset="-122"/>
                <a:cs typeface="黑体" panose="02010609060101010101" pitchFamily="49" charset="-122"/>
                <a:sym typeface="Wingdings" panose="05000000000000000000" pitchFamily="2" charset="2"/>
              </a:rPr>
              <a:t>①</a:t>
            </a:r>
            <a:r>
              <a:rPr lang="zh-CN" altLang="en-US" sz="3200" b="1" dirty="0">
                <a:ln w="0"/>
                <a:latin typeface="黑体" panose="02010609060101010101" pitchFamily="49" charset="-122"/>
                <a:ea typeface="黑体" panose="02010609060101010101" pitchFamily="49" charset="-122"/>
                <a:cs typeface="黑体" panose="02010609060101010101" pitchFamily="49" charset="-122"/>
                <a:sym typeface="+mn-ea"/>
              </a:rPr>
              <a:t>标志着美国的诞生；</a:t>
            </a:r>
            <a:endParaRPr lang="zh-CN" altLang="en-US" sz="3200" b="1" dirty="0">
              <a:ln w="0"/>
              <a:latin typeface="黑体" panose="02010609060101010101" pitchFamily="49" charset="-122"/>
              <a:ea typeface="黑体" panose="02010609060101010101" pitchFamily="49" charset="-122"/>
              <a:cs typeface="黑体" panose="02010609060101010101" pitchFamily="49" charset="-122"/>
            </a:endParaRPr>
          </a:p>
          <a:p>
            <a:pPr marL="0" indent="0">
              <a:buNone/>
            </a:pPr>
            <a:r>
              <a:rPr lang="zh-CN" altLang="en-US" sz="3200" b="1" dirty="0">
                <a:ln w="0"/>
                <a:latin typeface="黑体" panose="02010609060101010101" pitchFamily="49" charset="-122"/>
                <a:ea typeface="黑体" panose="02010609060101010101" pitchFamily="49" charset="-122"/>
                <a:cs typeface="黑体" panose="02010609060101010101" pitchFamily="49" charset="-122"/>
                <a:sym typeface="+mn-ea"/>
              </a:rPr>
              <a:t>②是</a:t>
            </a:r>
            <a:r>
              <a:rPr lang="zh-CN" altLang="en-US" sz="3200" b="1" dirty="0">
                <a:ln w="0"/>
                <a:latin typeface="黑体" panose="02010609060101010101" pitchFamily="49" charset="-122"/>
                <a:ea typeface="黑体" panose="02010609060101010101" pitchFamily="49" charset="-122"/>
                <a:cs typeface="黑体" panose="02010609060101010101" pitchFamily="49" charset="-122"/>
              </a:rPr>
              <a:t>第一个以国家名义明确表述资产阶级政治要求的纲领性文献；</a:t>
            </a:r>
            <a:endParaRPr lang="zh-CN" altLang="en-US" sz="3200" b="1" dirty="0">
              <a:ln w="0"/>
              <a:latin typeface="黑体" panose="02010609060101010101" pitchFamily="49" charset="-122"/>
              <a:ea typeface="黑体" panose="02010609060101010101" pitchFamily="49" charset="-122"/>
              <a:cs typeface="黑体" panose="02010609060101010101" pitchFamily="49" charset="-122"/>
            </a:endParaRPr>
          </a:p>
          <a:p>
            <a:pPr marL="0" indent="0">
              <a:buNone/>
            </a:pPr>
            <a:r>
              <a:rPr lang="zh-CN" altLang="en-US" sz="3200" b="1" dirty="0">
                <a:latin typeface="Arial" panose="020B0604020202020204" pitchFamily="34" charset="0"/>
                <a:ea typeface="黑体" panose="02010609060101010101" pitchFamily="49" charset="-122"/>
              </a:rPr>
              <a:t>③被称</a:t>
            </a:r>
            <a:r>
              <a:rPr lang="zh-CN" altLang="en-US" sz="3200" b="1" dirty="0">
                <a:latin typeface="宋体" panose="02010600030101010101" pitchFamily="2" charset="-122"/>
                <a:ea typeface="宋体" panose="02010600030101010101" pitchFamily="2" charset="-122"/>
              </a:rPr>
              <a:t>为</a:t>
            </a:r>
            <a:r>
              <a:rPr lang="zh-CN" altLang="en-US" sz="3200" b="1" dirty="0">
                <a:latin typeface="Arial" panose="020B0604020202020204" pitchFamily="34" charset="0"/>
                <a:ea typeface="黑体" panose="02010609060101010101" pitchFamily="49" charset="-122"/>
              </a:rPr>
              <a:t>人类历史上第一个“人权宣言”。</a:t>
            </a:r>
            <a:r>
              <a:rPr lang="en-US" altLang="zh-CN" sz="3200" b="1" dirty="0">
                <a:latin typeface="Arial" panose="020B0604020202020204" pitchFamily="34" charset="0"/>
                <a:ea typeface="黑体" panose="02010609060101010101" pitchFamily="49" charset="-122"/>
              </a:rPr>
              <a:t>——</a:t>
            </a:r>
            <a:r>
              <a:rPr lang="zh-CN" altLang="en-US" sz="3200" b="1" dirty="0">
                <a:latin typeface="Arial" panose="020B0604020202020204" pitchFamily="34" charset="0"/>
                <a:ea typeface="黑体" panose="02010609060101010101" pitchFamily="49" charset="-122"/>
              </a:rPr>
              <a:t>马克思</a:t>
            </a:r>
            <a:endParaRPr lang="zh-CN" altLang="en-US" sz="3200" b="1" dirty="0">
              <a:latin typeface="Arial" panose="020B0604020202020204" pitchFamily="34" charset="0"/>
              <a:ea typeface="黑体" panose="02010609060101010101" pitchFamily="49" charset="-122"/>
            </a:endParaRPr>
          </a:p>
          <a:p>
            <a:pPr marL="0" indent="0">
              <a:buNone/>
            </a:pPr>
            <a:r>
              <a:rPr lang="zh-CN" altLang="en-US" sz="3200" b="1" dirty="0">
                <a:ln w="0"/>
                <a:solidFill>
                  <a:srgbClr val="FF0000"/>
                </a:solidFill>
                <a:latin typeface="黑体" panose="02010609060101010101" pitchFamily="49" charset="-122"/>
                <a:ea typeface="黑体" panose="02010609060101010101" pitchFamily="49" charset="-122"/>
              </a:rPr>
              <a:t>局限性：</a:t>
            </a:r>
            <a:endParaRPr lang="zh-CN" altLang="en-US" sz="3200" b="1" dirty="0">
              <a:ln w="0"/>
              <a:solidFill>
                <a:srgbClr val="FF0000"/>
              </a:solidFill>
              <a:latin typeface="黑体" panose="02010609060101010101" pitchFamily="49" charset="-122"/>
              <a:ea typeface="黑体" panose="02010609060101010101" pitchFamily="49" charset="-122"/>
            </a:endParaRPr>
          </a:p>
          <a:p>
            <a:pPr marL="0" indent="0">
              <a:buNone/>
            </a:pPr>
            <a:r>
              <a:rPr lang="zh-CN" altLang="en-US" sz="3200" b="1" dirty="0">
                <a:latin typeface="黑体" panose="02010609060101010101" pitchFamily="49" charset="-122"/>
                <a:ea typeface="黑体" panose="02010609060101010101" pitchFamily="49" charset="-122"/>
                <a:cs typeface="黑体" panose="02010609060101010101" pitchFamily="49" charset="-122"/>
                <a:sym typeface="+mn-ea"/>
              </a:rPr>
              <a:t>天赋人权不包括黑人和印第安人。</a:t>
            </a:r>
            <a:endParaRPr lang="zh-CN" altLang="en-US" sz="3200" b="1" dirty="0">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2" name="文本框 1"/>
          <p:cNvSpPr txBox="1"/>
          <p:nvPr/>
        </p:nvSpPr>
        <p:spPr>
          <a:xfrm>
            <a:off x="4425950" y="2835275"/>
            <a:ext cx="3438525" cy="583565"/>
          </a:xfrm>
          <a:prstGeom prst="rect">
            <a:avLst/>
          </a:prstGeom>
          <a:noFill/>
        </p:spPr>
        <p:txBody>
          <a:bodyPr wrap="square" rtlCol="0">
            <a:spAutoFit/>
          </a:bodyPr>
          <a:p>
            <a:r>
              <a:rPr lang="en-US" altLang="zh-CN" sz="3200" b="1" dirty="0">
                <a:solidFill>
                  <a:srgbClr val="FF0000"/>
                </a:solidFill>
                <a:latin typeface="华文细黑" panose="02010600040101010101" pitchFamily="2" charset="-122"/>
                <a:ea typeface="华文细黑" panose="02010600040101010101" pitchFamily="2" charset="-122"/>
                <a:cs typeface="华文细黑" panose="02010600040101010101" pitchFamily="2" charset="-122"/>
              </a:rPr>
              <a:t>7.4</a:t>
            </a:r>
            <a:r>
              <a:rPr lang="zh-CN" altLang="en-US" sz="3200" b="1" dirty="0">
                <a:solidFill>
                  <a:srgbClr val="FF0000"/>
                </a:solidFill>
                <a:latin typeface="华文细黑" panose="02010600040101010101" pitchFamily="2" charset="-122"/>
                <a:ea typeface="华文细黑" panose="02010600040101010101" pitchFamily="2" charset="-122"/>
                <a:cs typeface="华文细黑" panose="02010600040101010101" pitchFamily="2" charset="-122"/>
              </a:rPr>
              <a:t>美国国庆日</a:t>
            </a:r>
            <a:endParaRPr lang="zh-CN" altLang="en-US" sz="3200" b="1" dirty="0">
              <a:solidFill>
                <a:srgbClr val="FF0000"/>
              </a:solidFill>
              <a:latin typeface="华文细黑" panose="02010600040101010101" pitchFamily="2" charset="-122"/>
              <a:ea typeface="华文细黑" panose="02010600040101010101" pitchFamily="2" charset="-122"/>
              <a:cs typeface="华文细黑"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ppt_x"/>
                                          </p:val>
                                        </p:tav>
                                        <p:tav tm="100000">
                                          <p:val>
                                            <p:strVal val="#ppt_x"/>
                                          </p:val>
                                        </p:tav>
                                      </p:tavLst>
                                    </p:anim>
                                    <p:anim calcmode="lin" valueType="num">
                                      <p:cBhvr additive="base">
                                        <p:cTn id="1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500" fill="hold"/>
                                        <p:tgtEl>
                                          <p:spTgt spid="24"/>
                                        </p:tgtEl>
                                        <p:attrNameLst>
                                          <p:attrName>ppt_x</p:attrName>
                                        </p:attrNameLst>
                                      </p:cBhvr>
                                      <p:tavLst>
                                        <p:tav tm="0">
                                          <p:val>
                                            <p:strVal val="#ppt_x"/>
                                          </p:val>
                                        </p:tav>
                                        <p:tav tm="100000">
                                          <p:val>
                                            <p:strVal val="#ppt_x"/>
                                          </p:val>
                                        </p:tav>
                                      </p:tavLst>
                                    </p:anim>
                                    <p:anim calcmode="lin" valueType="num">
                                      <p:cBhvr additive="base">
                                        <p:cTn id="3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500" fill="hold"/>
                                        <p:tgtEl>
                                          <p:spTgt spid="26"/>
                                        </p:tgtEl>
                                        <p:attrNameLst>
                                          <p:attrName>ppt_x</p:attrName>
                                        </p:attrNameLst>
                                      </p:cBhvr>
                                      <p:tavLst>
                                        <p:tav tm="0">
                                          <p:val>
                                            <p:strVal val="#ppt_x"/>
                                          </p:val>
                                        </p:tav>
                                        <p:tav tm="100000">
                                          <p:val>
                                            <p:strVal val="#ppt_x"/>
                                          </p:val>
                                        </p:tav>
                                      </p:tavLst>
                                    </p:anim>
                                    <p:anim calcmode="lin" valueType="num">
                                      <p:cBhvr additive="base">
                                        <p:cTn id="4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bg/>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2">
                                            <p:txEl>
                                              <p:pRg st="0" end="0"/>
                                            </p:txEl>
                                          </p:spTgt>
                                        </p:tgtEl>
                                        <p:attrNameLst>
                                          <p:attrName>style.visibility</p:attrName>
                                        </p:attrNameLst>
                                      </p:cBhvr>
                                      <p:to>
                                        <p:strVal val="visible"/>
                                      </p:to>
                                    </p:set>
                                    <p:anim calcmode="lin" valueType="num">
                                      <p:cBhvr additive="base">
                                        <p:cTn id="6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nimBg="1"/>
      <p:bldP spid="24" grpId="0" bldLvl="0" animBg="1"/>
      <p:bldP spid="30" grpId="0" bldLvl="0" animBg="1"/>
      <p:bldP spid="3" grpId="0" animBg="1" uiExpand="1" build="p"/>
      <p:bldP spid="3" grpId="1" animBg="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6322" name="Picture 2" descr="华盛顿"/>
          <p:cNvPicPr>
            <a:picLocks noChangeAspect="1"/>
          </p:cNvPicPr>
          <p:nvPr/>
        </p:nvPicPr>
        <p:blipFill>
          <a:blip r:embed="rId1"/>
          <a:stretch>
            <a:fillRect/>
          </a:stretch>
        </p:blipFill>
        <p:spPr>
          <a:xfrm>
            <a:off x="774065" y="3768725"/>
            <a:ext cx="3084195" cy="2971800"/>
          </a:xfrm>
          <a:prstGeom prst="rect">
            <a:avLst/>
          </a:prstGeom>
          <a:noFill/>
          <a:ln w="9525">
            <a:noFill/>
          </a:ln>
        </p:spPr>
      </p:pic>
      <p:sp>
        <p:nvSpPr>
          <p:cNvPr id="108548" name="AutoShape 4"/>
          <p:cNvSpPr>
            <a:spLocks noChangeArrowheads="1"/>
          </p:cNvSpPr>
          <p:nvPr/>
        </p:nvSpPr>
        <p:spPr bwMode="auto">
          <a:xfrm>
            <a:off x="1524000" y="1628775"/>
            <a:ext cx="5562600" cy="1952625"/>
          </a:xfrm>
          <a:prstGeom prst="cloudCallout">
            <a:avLst>
              <a:gd name="adj1" fmla="val -43750"/>
              <a:gd name="adj2" fmla="val 70000"/>
            </a:avLst>
          </a:prstGeom>
          <a:gradFill rotWithShape="1">
            <a:gsLst>
              <a:gs pos="0">
                <a:srgbClr val="FFFFCC"/>
              </a:gs>
              <a:gs pos="50000">
                <a:schemeClr val="bg1"/>
              </a:gs>
              <a:gs pos="100000">
                <a:srgbClr val="FFFFCC"/>
              </a:gs>
            </a:gsLst>
            <a:lin ang="5400000" scaled="1"/>
          </a:gradFill>
          <a:ln w="9525">
            <a:solidFill>
              <a:schemeClr val="tx1"/>
            </a:solidFill>
            <a:round/>
          </a:ln>
          <a:effectLst/>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1"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56324" name="Text Box 5"/>
          <p:cNvSpPr txBox="1"/>
          <p:nvPr/>
        </p:nvSpPr>
        <p:spPr>
          <a:xfrm>
            <a:off x="1558925" y="2279650"/>
            <a:ext cx="4918075" cy="1014730"/>
          </a:xfrm>
          <a:prstGeom prst="rect">
            <a:avLst/>
          </a:prstGeom>
          <a:noFill/>
          <a:ln w="9525">
            <a:noFill/>
          </a:ln>
        </p:spPr>
        <p:txBody>
          <a:bodyPr>
            <a:spAutoFit/>
          </a:bodyPr>
          <a:lstStyle>
            <a:lvl1pPr marL="342900" indent="-342900" algn="l" rtl="0" eaLnBrk="0" fontAlgn="base" hangingPunct="0">
              <a:spcBef>
                <a:spcPct val="20000"/>
              </a:spcBef>
              <a:spcAft>
                <a:spcPct val="0"/>
              </a:spcAft>
              <a:buSzPct val="90000"/>
              <a:buBlip>
                <a:blip r:embed="rId2"/>
              </a:buBlip>
              <a:defRPr sz="3200" b="1">
                <a:solidFill>
                  <a:srgbClr val="000099"/>
                </a:solidFill>
                <a:latin typeface="+mn-lt"/>
                <a:ea typeface="+mn-ea"/>
                <a:cs typeface="+mn-cs"/>
              </a:defRPr>
            </a:lvl1pPr>
            <a:lvl2pPr marL="742950" indent="-285750" algn="l" rtl="0" eaLnBrk="0" fontAlgn="base" hangingPunct="0">
              <a:spcBef>
                <a:spcPct val="20000"/>
              </a:spcBef>
              <a:spcAft>
                <a:spcPct val="0"/>
              </a:spcAft>
              <a:buSzPct val="80000"/>
              <a:buBlip>
                <a:blip r:embed="rId3"/>
              </a:buBlip>
              <a:defRPr sz="2800">
                <a:solidFill>
                  <a:schemeClr val="tx1"/>
                </a:solidFill>
                <a:latin typeface="+mn-lt"/>
                <a:ea typeface="宋体" panose="02010600030101010101" pitchFamily="2" charset="-122"/>
              </a:defRPr>
            </a:lvl2pPr>
            <a:lvl3pPr marL="1143000" indent="-228600" algn="l" rtl="0" eaLnBrk="0" fontAlgn="base" hangingPunct="0">
              <a:spcBef>
                <a:spcPct val="20000"/>
              </a:spcBef>
              <a:spcAft>
                <a:spcPct val="0"/>
              </a:spcAft>
              <a:buSzPct val="70000"/>
              <a:buBlip>
                <a:blip r:embed="rId4"/>
              </a:buBlip>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SzPct val="70000"/>
              <a:buBlip>
                <a:blip r:embed="rId5"/>
              </a:buBlip>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SzPct val="70000"/>
              <a:buBlip>
                <a:blip r:embed="rId6"/>
              </a:buBlip>
              <a:defRPr sz="2000">
                <a:solidFill>
                  <a:schemeClr val="tx1"/>
                </a:solidFill>
                <a:latin typeface="+mn-lt"/>
                <a:ea typeface="宋体" panose="02010600030101010101" pitchFamily="2" charset="-122"/>
              </a:defRPr>
            </a:lvl5pPr>
          </a:lstStyle>
          <a:p>
            <a:pPr marL="342900" lvl="0" indent="-342900" eaLnBrk="1" hangingPunct="1">
              <a:spcBef>
                <a:spcPct val="50000"/>
              </a:spcBef>
              <a:buSzTx/>
              <a:buNone/>
            </a:pPr>
            <a:r>
              <a:rPr lang="zh-CN" altLang="en-US" sz="2400" dirty="0">
                <a:solidFill>
                  <a:srgbClr val="FF3300"/>
                </a:solidFill>
                <a:latin typeface="黑体" panose="02010609060101010101" pitchFamily="49" charset="-122"/>
                <a:ea typeface="黑体" panose="02010609060101010101" pitchFamily="49" charset="-122"/>
              </a:rPr>
              <a:t>战争胜利了</a:t>
            </a:r>
            <a:r>
              <a:rPr lang="en-US" altLang="zh-CN" sz="2400" dirty="0">
                <a:solidFill>
                  <a:srgbClr val="FF3300"/>
                </a:solidFill>
                <a:latin typeface="Arial" panose="020B0604020202020204" pitchFamily="34" charset="0"/>
                <a:ea typeface="黑体" panose="02010609060101010101" pitchFamily="49" charset="-122"/>
              </a:rPr>
              <a:t>——</a:t>
            </a:r>
            <a:endParaRPr lang="en-US" altLang="zh-CN" sz="2400" dirty="0">
              <a:solidFill>
                <a:srgbClr val="FF3300"/>
              </a:solidFill>
              <a:latin typeface="黑体" panose="02010609060101010101" pitchFamily="49" charset="-122"/>
              <a:ea typeface="黑体" panose="02010609060101010101" pitchFamily="49" charset="-122"/>
            </a:endParaRPr>
          </a:p>
          <a:p>
            <a:pPr marL="342900" lvl="0" indent="-342900" eaLnBrk="1" hangingPunct="1">
              <a:spcBef>
                <a:spcPct val="50000"/>
              </a:spcBef>
              <a:buSzTx/>
              <a:buNone/>
            </a:pPr>
            <a:r>
              <a:rPr lang="en-US" altLang="zh-CN" sz="2400" dirty="0">
                <a:solidFill>
                  <a:srgbClr val="FF3300"/>
                </a:solidFill>
                <a:latin typeface="黑体" panose="02010609060101010101" pitchFamily="49" charset="-122"/>
                <a:ea typeface="黑体" panose="02010609060101010101" pitchFamily="49" charset="-122"/>
              </a:rPr>
              <a:t>       </a:t>
            </a:r>
            <a:r>
              <a:rPr lang="zh-CN" altLang="en-US" sz="2400" dirty="0">
                <a:solidFill>
                  <a:srgbClr val="FF3300"/>
                </a:solidFill>
                <a:latin typeface="黑体" panose="02010609060101010101" pitchFamily="49" charset="-122"/>
                <a:ea typeface="黑体" panose="02010609060101010101" pitchFamily="49" charset="-122"/>
              </a:rPr>
              <a:t>拥兵称王还是民主共和？</a:t>
            </a:r>
            <a:endParaRPr lang="zh-CN" altLang="en-US" sz="2400" dirty="0">
              <a:solidFill>
                <a:srgbClr val="FF3300"/>
              </a:solidFill>
              <a:latin typeface="黑体" panose="02010609060101010101" pitchFamily="49" charset="-122"/>
              <a:ea typeface="黑体" panose="02010609060101010101" pitchFamily="49" charset="-122"/>
            </a:endParaRPr>
          </a:p>
        </p:txBody>
      </p:sp>
      <p:pic>
        <p:nvPicPr>
          <p:cNvPr id="56325" name="Picture 6" descr="2"/>
          <p:cNvPicPr>
            <a:picLocks noChangeAspect="1"/>
          </p:cNvPicPr>
          <p:nvPr/>
        </p:nvPicPr>
        <p:blipFill>
          <a:blip r:embed="rId7"/>
          <a:stretch>
            <a:fillRect/>
          </a:stretch>
        </p:blipFill>
        <p:spPr>
          <a:xfrm>
            <a:off x="4727575" y="1844675"/>
            <a:ext cx="1317625" cy="896938"/>
          </a:xfrm>
          <a:prstGeom prst="rect">
            <a:avLst/>
          </a:prstGeom>
          <a:noFill/>
          <a:ln w="9525">
            <a:noFill/>
          </a:ln>
        </p:spPr>
      </p:pic>
      <p:sp>
        <p:nvSpPr>
          <p:cNvPr id="56326" name="Text Box 9"/>
          <p:cNvSpPr txBox="1"/>
          <p:nvPr/>
        </p:nvSpPr>
        <p:spPr>
          <a:xfrm>
            <a:off x="4040505" y="4342130"/>
            <a:ext cx="8037195" cy="116840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SzPct val="90000"/>
              <a:buBlip>
                <a:blip r:embed="rId2"/>
              </a:buBlip>
              <a:defRPr sz="3200" b="1">
                <a:solidFill>
                  <a:srgbClr val="000099"/>
                </a:solidFill>
                <a:latin typeface="+mn-lt"/>
                <a:ea typeface="+mn-ea"/>
                <a:cs typeface="+mn-cs"/>
              </a:defRPr>
            </a:lvl1pPr>
            <a:lvl2pPr marL="742950" indent="-285750" algn="l" rtl="0" eaLnBrk="0" fontAlgn="base" hangingPunct="0">
              <a:spcBef>
                <a:spcPct val="20000"/>
              </a:spcBef>
              <a:spcAft>
                <a:spcPct val="0"/>
              </a:spcAft>
              <a:buSzPct val="80000"/>
              <a:buBlip>
                <a:blip r:embed="rId3"/>
              </a:buBlip>
              <a:defRPr sz="2800">
                <a:solidFill>
                  <a:schemeClr val="tx1"/>
                </a:solidFill>
                <a:latin typeface="+mn-lt"/>
                <a:ea typeface="宋体" panose="02010600030101010101" pitchFamily="2" charset="-122"/>
              </a:defRPr>
            </a:lvl2pPr>
            <a:lvl3pPr marL="1143000" indent="-228600" algn="l" rtl="0" eaLnBrk="0" fontAlgn="base" hangingPunct="0">
              <a:spcBef>
                <a:spcPct val="20000"/>
              </a:spcBef>
              <a:spcAft>
                <a:spcPct val="0"/>
              </a:spcAft>
              <a:buSzPct val="70000"/>
              <a:buBlip>
                <a:blip r:embed="rId4"/>
              </a:buBlip>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SzPct val="70000"/>
              <a:buBlip>
                <a:blip r:embed="rId5"/>
              </a:buBlip>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SzPct val="70000"/>
              <a:buBlip>
                <a:blip r:embed="rId6"/>
              </a:buBlip>
              <a:defRPr sz="2000">
                <a:solidFill>
                  <a:schemeClr val="tx1"/>
                </a:solidFill>
                <a:latin typeface="+mn-lt"/>
                <a:ea typeface="宋体" panose="02010600030101010101" pitchFamily="2" charset="-122"/>
              </a:defRPr>
            </a:lvl5pPr>
          </a:lstStyle>
          <a:p>
            <a:pPr marL="0" lvl="0" indent="0" eaLnBrk="1" hangingPunct="1">
              <a:spcBef>
                <a:spcPct val="50000"/>
              </a:spcBef>
              <a:buSzTx/>
              <a:buNone/>
            </a:pPr>
            <a:r>
              <a:rPr lang="zh-CN" altLang="en-US" sz="2800" dirty="0">
                <a:solidFill>
                  <a:srgbClr val="0033CC"/>
                </a:solidFill>
                <a:latin typeface="华文中宋" panose="02010600040101010101" pitchFamily="2" charset="-122"/>
              </a:rPr>
              <a:t>在中国有乾隆皇帝，在法国有路易十六</a:t>
            </a:r>
            <a:endParaRPr lang="zh-CN" altLang="en-US" sz="2800" dirty="0">
              <a:solidFill>
                <a:srgbClr val="0033CC"/>
              </a:solidFill>
              <a:latin typeface="华文中宋" panose="02010600040101010101" pitchFamily="2" charset="-122"/>
            </a:endParaRPr>
          </a:p>
          <a:p>
            <a:pPr marL="0" lvl="0" indent="0" eaLnBrk="1" hangingPunct="1">
              <a:spcBef>
                <a:spcPct val="50000"/>
              </a:spcBef>
              <a:buSzTx/>
              <a:buNone/>
            </a:pPr>
            <a:r>
              <a:rPr lang="zh-CN" altLang="en-US" sz="2800" dirty="0">
                <a:solidFill>
                  <a:srgbClr val="0033CC"/>
                </a:solidFill>
                <a:latin typeface="华文中宋" panose="02010600040101010101" pitchFamily="2" charset="-122"/>
              </a:rPr>
              <a:t>在英国有乔治三世，在俄国有叶卡捷琳娜二世</a:t>
            </a:r>
            <a:r>
              <a:rPr lang="en-US" altLang="zh-CN" sz="2800" dirty="0">
                <a:solidFill>
                  <a:srgbClr val="0033CC"/>
                </a:solidFill>
                <a:latin typeface="华文中宋" panose="02010600040101010101" pitchFamily="2" charset="-122"/>
              </a:rPr>
              <a:t>……</a:t>
            </a:r>
            <a:endParaRPr lang="en-US" altLang="zh-CN" sz="2800" dirty="0">
              <a:solidFill>
                <a:srgbClr val="000000"/>
              </a:solidFill>
              <a:latin typeface="华文中宋" panose="02010600040101010101" pitchFamily="2" charset="-122"/>
            </a:endParaRPr>
          </a:p>
        </p:txBody>
      </p:sp>
      <p:grpSp>
        <p:nvGrpSpPr>
          <p:cNvPr id="3" name="Group 20"/>
          <p:cNvGrpSpPr/>
          <p:nvPr/>
        </p:nvGrpSpPr>
        <p:grpSpPr>
          <a:xfrm>
            <a:off x="473710" y="14605"/>
            <a:ext cx="6268720" cy="3517574"/>
            <a:chOff x="-46" y="0"/>
            <a:chExt cx="3310" cy="2216"/>
          </a:xfrm>
        </p:grpSpPr>
        <p:pic>
          <p:nvPicPr>
            <p:cNvPr id="56332" name="Picture 21" descr="华盛顿归还军权"/>
            <p:cNvPicPr>
              <a:picLocks noChangeAspect="1"/>
            </p:cNvPicPr>
            <p:nvPr/>
          </p:nvPicPr>
          <p:blipFill>
            <a:blip r:embed="rId8"/>
            <a:stretch>
              <a:fillRect/>
            </a:stretch>
          </p:blipFill>
          <p:spPr>
            <a:xfrm>
              <a:off x="0" y="0"/>
              <a:ext cx="3264" cy="2159"/>
            </a:xfrm>
            <a:prstGeom prst="rect">
              <a:avLst/>
            </a:prstGeom>
            <a:noFill/>
            <a:ln w="9525">
              <a:noFill/>
            </a:ln>
          </p:spPr>
        </p:pic>
        <p:sp>
          <p:nvSpPr>
            <p:cNvPr id="56333" name="Text Box 22"/>
            <p:cNvSpPr txBox="1"/>
            <p:nvPr/>
          </p:nvSpPr>
          <p:spPr>
            <a:xfrm>
              <a:off x="-46" y="1616"/>
              <a:ext cx="3253" cy="60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SzPct val="90000"/>
                <a:buBlip>
                  <a:blip r:embed="rId2"/>
                </a:buBlip>
                <a:defRPr sz="3200" b="1">
                  <a:solidFill>
                    <a:srgbClr val="000099"/>
                  </a:solidFill>
                  <a:latin typeface="+mn-lt"/>
                  <a:ea typeface="+mn-ea"/>
                  <a:cs typeface="+mn-cs"/>
                </a:defRPr>
              </a:lvl1pPr>
              <a:lvl2pPr marL="742950" indent="-285750" algn="l" rtl="0" eaLnBrk="0" fontAlgn="base" hangingPunct="0">
                <a:spcBef>
                  <a:spcPct val="20000"/>
                </a:spcBef>
                <a:spcAft>
                  <a:spcPct val="0"/>
                </a:spcAft>
                <a:buSzPct val="80000"/>
                <a:buBlip>
                  <a:blip r:embed="rId3"/>
                </a:buBlip>
                <a:defRPr sz="2800">
                  <a:solidFill>
                    <a:schemeClr val="tx1"/>
                  </a:solidFill>
                  <a:latin typeface="+mn-lt"/>
                  <a:ea typeface="宋体" panose="02010600030101010101" pitchFamily="2" charset="-122"/>
                </a:defRPr>
              </a:lvl2pPr>
              <a:lvl3pPr marL="1143000" indent="-228600" algn="l" rtl="0" eaLnBrk="0" fontAlgn="base" hangingPunct="0">
                <a:spcBef>
                  <a:spcPct val="20000"/>
                </a:spcBef>
                <a:spcAft>
                  <a:spcPct val="0"/>
                </a:spcAft>
                <a:buSzPct val="70000"/>
                <a:buBlip>
                  <a:blip r:embed="rId4"/>
                </a:buBlip>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SzPct val="70000"/>
                <a:buBlip>
                  <a:blip r:embed="rId5"/>
                </a:buBlip>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SzPct val="70000"/>
                <a:buBlip>
                  <a:blip r:embed="rId6"/>
                </a:buBlip>
                <a:defRPr sz="2000">
                  <a:solidFill>
                    <a:schemeClr val="tx1"/>
                  </a:solidFill>
                  <a:latin typeface="+mn-lt"/>
                  <a:ea typeface="宋体" panose="02010600030101010101" pitchFamily="2" charset="-122"/>
                </a:defRPr>
              </a:lvl5pPr>
            </a:lstStyle>
            <a:p>
              <a:pPr marL="0" lvl="0" indent="0" eaLnBrk="1" hangingPunct="1">
                <a:spcBef>
                  <a:spcPct val="50000"/>
                </a:spcBef>
                <a:buSzTx/>
                <a:buNone/>
              </a:pPr>
              <a:r>
                <a:rPr lang="en-US" altLang="zh-CN" sz="2400" dirty="0">
                  <a:solidFill>
                    <a:srgbClr val="000000"/>
                  </a:solidFill>
                  <a:latin typeface="Arial" panose="020B0604020202020204" pitchFamily="34" charset="0"/>
                  <a:ea typeface="宋体" panose="02010600030101010101" pitchFamily="2" charset="-122"/>
                </a:rPr>
                <a:t> </a:t>
              </a:r>
              <a:r>
                <a:rPr lang="en-US" altLang="zh-CN" sz="2800" dirty="0">
                  <a:solidFill>
                    <a:srgbClr val="FFFF00"/>
                  </a:solidFill>
                  <a:latin typeface="楷体_GB2312" panose="02010609030101010101" pitchFamily="49" charset="-122"/>
                  <a:ea typeface="楷体_GB2312" panose="02010609030101010101" pitchFamily="49" charset="-122"/>
                </a:rPr>
                <a:t>1783</a:t>
              </a:r>
              <a:r>
                <a:rPr lang="zh-CN" altLang="en-US" sz="2800" dirty="0">
                  <a:solidFill>
                    <a:srgbClr val="FFFF00"/>
                  </a:solidFill>
                  <a:latin typeface="楷体_GB2312" panose="02010609030101010101" pitchFamily="49" charset="-122"/>
                  <a:ea typeface="楷体_GB2312" panose="02010609030101010101" pitchFamily="49" charset="-122"/>
                </a:rPr>
                <a:t>年</a:t>
              </a:r>
              <a:r>
                <a:rPr lang="en-US" altLang="zh-CN" sz="2800" dirty="0">
                  <a:solidFill>
                    <a:srgbClr val="FFFF00"/>
                  </a:solidFill>
                  <a:latin typeface="楷体_GB2312" panose="02010609030101010101" pitchFamily="49" charset="-122"/>
                  <a:ea typeface="楷体_GB2312" panose="02010609030101010101" pitchFamily="49" charset="-122"/>
                </a:rPr>
                <a:t>12</a:t>
              </a:r>
              <a:r>
                <a:rPr lang="zh-CN" altLang="en-US" sz="2800" dirty="0">
                  <a:solidFill>
                    <a:srgbClr val="FFFF00"/>
                  </a:solidFill>
                  <a:latin typeface="楷体_GB2312" panose="02010609030101010101" pitchFamily="49" charset="-122"/>
                  <a:ea typeface="楷体_GB2312" panose="02010609030101010101" pitchFamily="49" charset="-122"/>
                </a:rPr>
                <a:t>月</a:t>
              </a:r>
              <a:r>
                <a:rPr lang="en-US" altLang="zh-CN" sz="2800" dirty="0">
                  <a:solidFill>
                    <a:srgbClr val="FFFF00"/>
                  </a:solidFill>
                  <a:latin typeface="楷体_GB2312" panose="02010609030101010101" pitchFamily="49" charset="-122"/>
                  <a:ea typeface="楷体_GB2312" panose="02010609030101010101" pitchFamily="49" charset="-122"/>
                </a:rPr>
                <a:t>23</a:t>
              </a:r>
              <a:r>
                <a:rPr lang="zh-CN" altLang="en-US" sz="2800" dirty="0">
                  <a:solidFill>
                    <a:srgbClr val="FFFF00"/>
                  </a:solidFill>
                  <a:latin typeface="楷体_GB2312" panose="02010609030101010101" pitchFamily="49" charset="-122"/>
                  <a:ea typeface="楷体_GB2312" panose="02010609030101010101" pitchFamily="49" charset="-122"/>
                </a:rPr>
                <a:t>日，华盛顿向国会交还军权</a:t>
              </a:r>
              <a:endParaRPr lang="zh-CN" altLang="en-US" sz="2800" dirty="0">
                <a:solidFill>
                  <a:srgbClr val="FFFF00"/>
                </a:solidFill>
                <a:latin typeface="楷体_GB2312" panose="02010609030101010101" pitchFamily="49" charset="-122"/>
                <a:ea typeface="楷体_GB2312" panose="02010609030101010101" pitchFamily="49" charset="-122"/>
              </a:endParaRPr>
            </a:p>
          </p:txBody>
        </p:sp>
      </p:grpSp>
      <p:pic>
        <p:nvPicPr>
          <p:cNvPr id="56329" name="Picture 33"/>
          <p:cNvPicPr>
            <a:picLocks noChangeAspect="1"/>
          </p:cNvPicPr>
          <p:nvPr/>
        </p:nvPicPr>
        <p:blipFill>
          <a:blip r:embed="rId9"/>
          <a:stretch>
            <a:fillRect/>
          </a:stretch>
        </p:blipFill>
        <p:spPr>
          <a:xfrm>
            <a:off x="6898005" y="0"/>
            <a:ext cx="5058410" cy="3430270"/>
          </a:xfrm>
          <a:prstGeom prst="rect">
            <a:avLst/>
          </a:prstGeom>
          <a:noFill/>
          <a:ln w="9525">
            <a:noFill/>
          </a:ln>
        </p:spPr>
      </p:pic>
      <p:sp>
        <p:nvSpPr>
          <p:cNvPr id="56330" name="矩形 22"/>
          <p:cNvSpPr/>
          <p:nvPr/>
        </p:nvSpPr>
        <p:spPr>
          <a:xfrm>
            <a:off x="4413568" y="5696585"/>
            <a:ext cx="5881370" cy="583565"/>
          </a:xfrm>
          <a:prstGeom prst="rect">
            <a:avLst/>
          </a:prstGeom>
          <a:noFill/>
          <a:ln w="9525">
            <a:noFill/>
          </a:ln>
        </p:spPr>
        <p:txBody>
          <a:bodyPr wrap="none">
            <a:spAutoFit/>
          </a:bodyPr>
          <a:lstStyle>
            <a:lvl1pPr marL="342900" indent="-342900" algn="l" rtl="0" eaLnBrk="0" fontAlgn="base" hangingPunct="0">
              <a:spcBef>
                <a:spcPct val="20000"/>
              </a:spcBef>
              <a:spcAft>
                <a:spcPct val="0"/>
              </a:spcAft>
              <a:buSzPct val="90000"/>
              <a:buBlip>
                <a:blip r:embed="rId2"/>
              </a:buBlip>
              <a:defRPr sz="3200" b="1">
                <a:solidFill>
                  <a:srgbClr val="000099"/>
                </a:solidFill>
                <a:latin typeface="+mn-lt"/>
                <a:ea typeface="+mn-ea"/>
                <a:cs typeface="+mn-cs"/>
              </a:defRPr>
            </a:lvl1pPr>
            <a:lvl2pPr marL="742950" indent="-285750" algn="l" rtl="0" eaLnBrk="0" fontAlgn="base" hangingPunct="0">
              <a:spcBef>
                <a:spcPct val="20000"/>
              </a:spcBef>
              <a:spcAft>
                <a:spcPct val="0"/>
              </a:spcAft>
              <a:buSzPct val="80000"/>
              <a:buBlip>
                <a:blip r:embed="rId3"/>
              </a:buBlip>
              <a:defRPr sz="2800">
                <a:solidFill>
                  <a:schemeClr val="tx1"/>
                </a:solidFill>
                <a:latin typeface="+mn-lt"/>
                <a:ea typeface="宋体" panose="02010600030101010101" pitchFamily="2" charset="-122"/>
              </a:defRPr>
            </a:lvl2pPr>
            <a:lvl3pPr marL="1143000" indent="-228600" algn="l" rtl="0" eaLnBrk="0" fontAlgn="base" hangingPunct="0">
              <a:spcBef>
                <a:spcPct val="20000"/>
              </a:spcBef>
              <a:spcAft>
                <a:spcPct val="0"/>
              </a:spcAft>
              <a:buSzPct val="70000"/>
              <a:buBlip>
                <a:blip r:embed="rId4"/>
              </a:buBlip>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SzPct val="70000"/>
              <a:buBlip>
                <a:blip r:embed="rId5"/>
              </a:buBlip>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SzPct val="70000"/>
              <a:buBlip>
                <a:blip r:embed="rId6"/>
              </a:buBlip>
              <a:defRPr sz="2000">
                <a:solidFill>
                  <a:schemeClr val="tx1"/>
                </a:solidFill>
                <a:latin typeface="+mn-lt"/>
                <a:ea typeface="宋体" panose="02010600030101010101" pitchFamily="2" charset="-122"/>
              </a:defRPr>
            </a:lvl5pPr>
          </a:lstStyle>
          <a:p>
            <a:pPr marL="0" lvl="0" indent="0" eaLnBrk="1" hangingPunct="1">
              <a:spcBef>
                <a:spcPct val="0"/>
              </a:spcBef>
              <a:buSzTx/>
              <a:buNone/>
            </a:pPr>
            <a:r>
              <a:rPr lang="zh-CN" altLang="en-US" dirty="0">
                <a:solidFill>
                  <a:schemeClr val="tx1"/>
                </a:solidFill>
                <a:latin typeface="华文行楷" panose="02010800040101010101" charset="-122"/>
                <a:ea typeface="华文行楷" panose="02010800040101010101" charset="-122"/>
              </a:rPr>
              <a:t>平民</a:t>
            </a:r>
            <a:r>
              <a:rPr lang="en-US" altLang="zh-CN" dirty="0">
                <a:solidFill>
                  <a:schemeClr val="tx1"/>
                </a:solidFill>
                <a:latin typeface="华文行楷" panose="02010800040101010101" charset="-122"/>
                <a:ea typeface="华文行楷" panose="02010800040101010101" charset="-122"/>
              </a:rPr>
              <a:t>—</a:t>
            </a:r>
            <a:r>
              <a:rPr lang="zh-CN" altLang="en-US" dirty="0">
                <a:solidFill>
                  <a:schemeClr val="tx1"/>
                </a:solidFill>
                <a:latin typeface="华文行楷" panose="02010800040101010101" charset="-122"/>
                <a:ea typeface="华文行楷" panose="02010800040101010101" charset="-122"/>
              </a:rPr>
              <a:t>将军</a:t>
            </a:r>
            <a:r>
              <a:rPr lang="en-US" altLang="zh-CN" dirty="0">
                <a:solidFill>
                  <a:schemeClr val="tx1"/>
                </a:solidFill>
                <a:latin typeface="华文行楷" panose="02010800040101010101" charset="-122"/>
                <a:ea typeface="华文行楷" panose="02010800040101010101" charset="-122"/>
              </a:rPr>
              <a:t>—</a:t>
            </a:r>
            <a:r>
              <a:rPr lang="zh-CN" altLang="en-US" dirty="0">
                <a:solidFill>
                  <a:schemeClr val="tx1"/>
                </a:solidFill>
                <a:latin typeface="华文行楷" panose="02010800040101010101" charset="-122"/>
                <a:ea typeface="华文行楷" panose="02010800040101010101" charset="-122"/>
              </a:rPr>
              <a:t>平民</a:t>
            </a:r>
            <a:r>
              <a:rPr lang="en-US" altLang="zh-CN" dirty="0">
                <a:solidFill>
                  <a:schemeClr val="tx1"/>
                </a:solidFill>
                <a:latin typeface="华文行楷" panose="02010800040101010101" charset="-122"/>
                <a:ea typeface="华文行楷" panose="02010800040101010101" charset="-122"/>
              </a:rPr>
              <a:t>—</a:t>
            </a:r>
            <a:r>
              <a:rPr lang="zh-CN" altLang="en-US" dirty="0">
                <a:solidFill>
                  <a:schemeClr val="tx1"/>
                </a:solidFill>
                <a:latin typeface="华文行楷" panose="02010800040101010101" charset="-122"/>
                <a:ea typeface="华文行楷" panose="02010800040101010101" charset="-122"/>
              </a:rPr>
              <a:t>总统</a:t>
            </a:r>
            <a:r>
              <a:rPr lang="en-US" altLang="zh-CN" dirty="0">
                <a:solidFill>
                  <a:schemeClr val="tx1"/>
                </a:solidFill>
                <a:latin typeface="华文行楷" panose="02010800040101010101" charset="-122"/>
                <a:ea typeface="华文行楷" panose="02010800040101010101" charset="-122"/>
              </a:rPr>
              <a:t>—</a:t>
            </a:r>
            <a:r>
              <a:rPr lang="zh-CN" altLang="en-US" dirty="0">
                <a:solidFill>
                  <a:schemeClr val="tx1"/>
                </a:solidFill>
                <a:latin typeface="华文行楷" panose="02010800040101010101" charset="-122"/>
                <a:ea typeface="华文行楷" panose="02010800040101010101" charset="-122"/>
              </a:rPr>
              <a:t>平民</a:t>
            </a:r>
            <a:endParaRPr lang="zh-CN" altLang="en-US" dirty="0">
              <a:solidFill>
                <a:schemeClr val="tx1"/>
              </a:solidFill>
              <a:latin typeface="华文行楷" panose="02010800040101010101" charset="-122"/>
              <a:ea typeface="华文行楷" panose="02010800040101010101" charset="-122"/>
            </a:endParaRPr>
          </a:p>
        </p:txBody>
      </p:sp>
      <p:sp>
        <p:nvSpPr>
          <p:cNvPr id="23" name="Text Box 5"/>
          <p:cNvSpPr txBox="1"/>
          <p:nvPr/>
        </p:nvSpPr>
        <p:spPr>
          <a:xfrm>
            <a:off x="3430588" y="6280150"/>
            <a:ext cx="9577387" cy="521970"/>
          </a:xfrm>
          <a:prstGeom prst="rect">
            <a:avLst/>
          </a:prstGeom>
          <a:noFill/>
          <a:ln w="9525">
            <a:noFill/>
          </a:ln>
        </p:spPr>
        <p:txBody>
          <a:bodyPr>
            <a:spAutoFit/>
          </a:bodyPr>
          <a:lstStyle>
            <a:lvl1pPr marL="342900" indent="-342900" algn="l" rtl="0" eaLnBrk="0" fontAlgn="base" hangingPunct="0">
              <a:spcBef>
                <a:spcPct val="20000"/>
              </a:spcBef>
              <a:spcAft>
                <a:spcPct val="0"/>
              </a:spcAft>
              <a:buSzPct val="90000"/>
              <a:buBlip>
                <a:blip r:embed="rId2"/>
              </a:buBlip>
              <a:defRPr sz="3200" b="1">
                <a:solidFill>
                  <a:srgbClr val="000099"/>
                </a:solidFill>
                <a:latin typeface="+mn-lt"/>
                <a:ea typeface="+mn-ea"/>
                <a:cs typeface="+mn-cs"/>
              </a:defRPr>
            </a:lvl1pPr>
            <a:lvl2pPr marL="742950" indent="-285750" algn="l" rtl="0" eaLnBrk="0" fontAlgn="base" hangingPunct="0">
              <a:spcBef>
                <a:spcPct val="20000"/>
              </a:spcBef>
              <a:spcAft>
                <a:spcPct val="0"/>
              </a:spcAft>
              <a:buSzPct val="80000"/>
              <a:buBlip>
                <a:blip r:embed="rId3"/>
              </a:buBlip>
              <a:defRPr sz="2800">
                <a:solidFill>
                  <a:schemeClr val="tx1"/>
                </a:solidFill>
                <a:latin typeface="+mn-lt"/>
                <a:ea typeface="宋体" panose="02010600030101010101" pitchFamily="2" charset="-122"/>
              </a:defRPr>
            </a:lvl2pPr>
            <a:lvl3pPr marL="1143000" indent="-228600" algn="l" rtl="0" eaLnBrk="0" fontAlgn="base" hangingPunct="0">
              <a:spcBef>
                <a:spcPct val="20000"/>
              </a:spcBef>
              <a:spcAft>
                <a:spcPct val="0"/>
              </a:spcAft>
              <a:buSzPct val="70000"/>
              <a:buBlip>
                <a:blip r:embed="rId4"/>
              </a:buBlip>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SzPct val="70000"/>
              <a:buBlip>
                <a:blip r:embed="rId5"/>
              </a:buBlip>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SzPct val="70000"/>
              <a:buBlip>
                <a:blip r:embed="rId6"/>
              </a:buBlip>
              <a:defRPr sz="2000">
                <a:solidFill>
                  <a:schemeClr val="tx1"/>
                </a:solidFill>
                <a:latin typeface="+mn-lt"/>
                <a:ea typeface="宋体" panose="02010600030101010101" pitchFamily="2" charset="-122"/>
              </a:defRPr>
            </a:lvl5pPr>
          </a:lstStyle>
          <a:p>
            <a:pPr marL="0" lvl="0" indent="0" eaLnBrk="1" hangingPunct="1">
              <a:spcBef>
                <a:spcPct val="50000"/>
              </a:spcBef>
              <a:buSzTx/>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华盛顿开创了美国总统任期不得超过两届的先例</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2" name="文本框 1"/>
          <p:cNvSpPr txBox="1"/>
          <p:nvPr/>
        </p:nvSpPr>
        <p:spPr>
          <a:xfrm>
            <a:off x="5885815" y="3581400"/>
            <a:ext cx="2937510" cy="645160"/>
          </a:xfrm>
          <a:prstGeom prst="rect">
            <a:avLst/>
          </a:prstGeom>
          <a:noFill/>
        </p:spPr>
        <p:txBody>
          <a:bodyPr wrap="none" rtlCol="0">
            <a:spAutoFit/>
          </a:bodyPr>
          <a:p>
            <a:pPr algn="l"/>
            <a:r>
              <a:rPr lang="zh-CN" altLang="en-US" sz="3600" b="1">
                <a:ln w="9525" cap="flat" cmpd="sng">
                  <a:solidFill>
                    <a:srgbClr val="000000"/>
                  </a:solidFill>
                  <a:prstDash val="solid"/>
                  <a:headEnd type="none" w="med" len="med"/>
                  <a:tailEnd type="none" w="med" len="med"/>
                </a:ln>
                <a:solidFill>
                  <a:srgbClr val="000000"/>
                </a:solidFill>
                <a:latin typeface="宋体" panose="02010600030101010101" pitchFamily="2" charset="-122"/>
                <a:ea typeface="宋体" panose="02010600030101010101" pitchFamily="2" charset="-122"/>
                <a:sym typeface="+mn-ea"/>
              </a:rPr>
              <a:t>华盛顿“其时</a:t>
            </a:r>
            <a:endParaRPr lang="zh-CN" altLang="en-US" sz="3600" b="1">
              <a:ln w="9525" cap="flat" cmpd="sng">
                <a:solidFill>
                  <a:srgbClr val="000000"/>
                </a:solidFill>
                <a:prstDash val="solid"/>
                <a:headEnd type="none" w="med" len="med"/>
                <a:tailEnd type="none" w="med" len="med"/>
              </a:ln>
              <a:solidFill>
                <a:srgbClr val="000000"/>
              </a:solidFill>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linds(horizontal)">
                                      <p:cBhvr>
                                        <p:cTn id="1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0980" y="2647950"/>
            <a:ext cx="7581265" cy="1173480"/>
          </a:xfrm>
          <a:prstGeom prst="rect">
            <a:avLst/>
          </a:prstGeom>
          <a:noFill/>
          <a:ln w="6350">
            <a:noFill/>
            <a:miter lim="800000"/>
          </a:ln>
        </p:spPr>
        <p:txBody>
          <a:bodyPr wrap="square">
            <a:spAutoFit/>
          </a:bodyPr>
          <a:lstStyle/>
          <a:p>
            <a:pPr>
              <a:lnSpc>
                <a:spcPct val="110000"/>
              </a:lnSpc>
            </a:pPr>
            <a:r>
              <a:rPr lang="zh-CN" altLang="en-US" sz="3200" b="1" dirty="0">
                <a:solidFill>
                  <a:srgbClr val="0000CC"/>
                </a:solidFill>
                <a:latin typeface="黑体" panose="02010609060101010101" pitchFamily="49" charset="-122"/>
                <a:ea typeface="黑体" panose="02010609060101010101" pitchFamily="49" charset="-122"/>
              </a:rPr>
              <a:t>①结束了</a:t>
            </a:r>
            <a:r>
              <a:rPr lang="zh-CN" altLang="en-US" sz="3200" b="1" dirty="0">
                <a:solidFill>
                  <a:schemeClr val="tx1">
                    <a:lumMod val="95000"/>
                    <a:lumOff val="5000"/>
                  </a:schemeClr>
                </a:solidFill>
                <a:latin typeface="黑体" panose="02010609060101010101" pitchFamily="49" charset="-122"/>
                <a:ea typeface="黑体" panose="02010609060101010101" pitchFamily="49" charset="-122"/>
              </a:rPr>
              <a:t>英国殖民</a:t>
            </a:r>
            <a:r>
              <a:rPr lang="zh-CN" altLang="en-US" sz="3200" b="1" dirty="0" smtClean="0">
                <a:solidFill>
                  <a:schemeClr val="tx1">
                    <a:lumMod val="95000"/>
                    <a:lumOff val="5000"/>
                  </a:schemeClr>
                </a:solidFill>
                <a:latin typeface="黑体" panose="02010609060101010101" pitchFamily="49" charset="-122"/>
                <a:ea typeface="黑体" panose="02010609060101010101" pitchFamily="49" charset="-122"/>
              </a:rPr>
              <a:t>统治，</a:t>
            </a:r>
            <a:r>
              <a:rPr lang="zh-CN" altLang="en-US" sz="3200" b="1" dirty="0" smtClean="0">
                <a:solidFill>
                  <a:srgbClr val="0000CC"/>
                </a:solidFill>
                <a:latin typeface="黑体" panose="02010609060101010101" pitchFamily="49" charset="-122"/>
                <a:ea typeface="黑体" panose="02010609060101010101" pitchFamily="49" charset="-122"/>
              </a:rPr>
              <a:t>实现</a:t>
            </a:r>
            <a:r>
              <a:rPr lang="zh-CN" altLang="en-US" sz="3200" b="1" dirty="0">
                <a:solidFill>
                  <a:srgbClr val="0000CC"/>
                </a:solidFill>
                <a:latin typeface="黑体" panose="02010609060101010101" pitchFamily="49" charset="-122"/>
                <a:ea typeface="黑体" panose="02010609060101010101" pitchFamily="49" charset="-122"/>
              </a:rPr>
              <a:t>了</a:t>
            </a:r>
            <a:r>
              <a:rPr lang="zh-CN" altLang="en-US" sz="3200" b="1" dirty="0">
                <a:solidFill>
                  <a:schemeClr val="tx1">
                    <a:lumMod val="95000"/>
                    <a:lumOff val="5000"/>
                  </a:schemeClr>
                </a:solidFill>
                <a:latin typeface="黑体" panose="02010609060101010101" pitchFamily="49" charset="-122"/>
                <a:ea typeface="黑体" panose="02010609060101010101" pitchFamily="49" charset="-122"/>
              </a:rPr>
              <a:t>国家的</a:t>
            </a:r>
            <a:r>
              <a:rPr lang="zh-CN" altLang="en-US" sz="3200" b="1" dirty="0">
                <a:solidFill>
                  <a:srgbClr val="FF0000"/>
                </a:solidFill>
                <a:latin typeface="黑体" panose="02010609060101010101" pitchFamily="49" charset="-122"/>
                <a:ea typeface="黑体" panose="02010609060101010101" pitchFamily="49" charset="-122"/>
              </a:rPr>
              <a:t>独立；</a:t>
            </a:r>
            <a:endParaRPr lang="zh-CN" altLang="en-US" sz="3200" b="1" dirty="0">
              <a:solidFill>
                <a:srgbClr val="FF0000"/>
              </a:solidFill>
              <a:latin typeface="黑体" panose="02010609060101010101" pitchFamily="49" charset="-122"/>
              <a:ea typeface="黑体" panose="02010609060101010101" pitchFamily="49" charset="-122"/>
            </a:endParaRPr>
          </a:p>
        </p:txBody>
      </p:sp>
      <p:sp>
        <p:nvSpPr>
          <p:cNvPr id="5" name="AutoShape 4"/>
          <p:cNvSpPr/>
          <p:nvPr/>
        </p:nvSpPr>
        <p:spPr bwMode="auto">
          <a:xfrm>
            <a:off x="7875270" y="2787650"/>
            <a:ext cx="296545" cy="1493520"/>
          </a:xfrm>
          <a:prstGeom prst="rightBrace">
            <a:avLst>
              <a:gd name="adj1" fmla="val 124897"/>
              <a:gd name="adj2" fmla="val 50000"/>
            </a:avLst>
          </a:prstGeom>
          <a:noFill/>
          <a:ln w="92075">
            <a:solidFill>
              <a:schemeClr val="tx1">
                <a:lumMod val="95000"/>
                <a:lumOff val="5000"/>
              </a:schemeClr>
            </a:solidFill>
            <a:round/>
          </a:ln>
        </p:spPr>
        <p:txBody>
          <a:bodyPr wrap="none" anchor="ctr"/>
          <a:lstStyle/>
          <a:p>
            <a:endParaRPr lang="zh-CN" altLang="en-US" dirty="0"/>
          </a:p>
        </p:txBody>
      </p:sp>
      <p:sp>
        <p:nvSpPr>
          <p:cNvPr id="6" name="Text Box 5"/>
          <p:cNvSpPr txBox="1">
            <a:spLocks noChangeArrowheads="1"/>
          </p:cNvSpPr>
          <p:nvPr/>
        </p:nvSpPr>
        <p:spPr bwMode="auto">
          <a:xfrm>
            <a:off x="578484" y="5778183"/>
            <a:ext cx="7593014" cy="701731"/>
          </a:xfrm>
          <a:prstGeom prst="rect">
            <a:avLst/>
          </a:prstGeom>
          <a:noFill/>
          <a:ln w="6350">
            <a:noFill/>
            <a:miter lim="800000"/>
          </a:ln>
        </p:spPr>
        <p:txBody>
          <a:bodyPr wrap="square">
            <a:spAutoFit/>
          </a:bodyPr>
          <a:lstStyle/>
          <a:p>
            <a:pPr>
              <a:lnSpc>
                <a:spcPct val="110000"/>
              </a:lnSpc>
            </a:pPr>
            <a:r>
              <a:rPr lang="zh-CN" altLang="en-US" sz="3600" b="1" dirty="0" smtClean="0">
                <a:solidFill>
                  <a:srgbClr val="0000CC"/>
                </a:solidFill>
                <a:latin typeface="黑体" panose="02010609060101010101" pitchFamily="49" charset="-122"/>
                <a:ea typeface="黑体" panose="02010609060101010101" pitchFamily="49" charset="-122"/>
              </a:rPr>
              <a:t>推动了</a:t>
            </a:r>
            <a:r>
              <a:rPr lang="zh-CN" altLang="en-US" sz="3600" b="1" dirty="0" smtClean="0">
                <a:solidFill>
                  <a:schemeClr val="tx1">
                    <a:lumMod val="95000"/>
                    <a:lumOff val="5000"/>
                  </a:schemeClr>
                </a:solidFill>
                <a:latin typeface="黑体" panose="02010609060101010101" pitchFamily="49" charset="-122"/>
                <a:ea typeface="黑体" panose="02010609060101010101" pitchFamily="49" charset="-122"/>
              </a:rPr>
              <a:t>欧洲</a:t>
            </a:r>
            <a:r>
              <a:rPr lang="zh-CN" altLang="en-US" sz="3600" b="1" dirty="0">
                <a:solidFill>
                  <a:schemeClr val="tx1">
                    <a:lumMod val="95000"/>
                    <a:lumOff val="5000"/>
                  </a:schemeClr>
                </a:solidFill>
                <a:latin typeface="黑体" panose="02010609060101010101" pitchFamily="49" charset="-122"/>
                <a:ea typeface="黑体" panose="02010609060101010101" pitchFamily="49" charset="-122"/>
              </a:rPr>
              <a:t>和</a:t>
            </a:r>
            <a:r>
              <a:rPr lang="zh-CN" altLang="en-US" sz="3600" b="1" dirty="0" smtClean="0">
                <a:solidFill>
                  <a:schemeClr val="tx1">
                    <a:lumMod val="95000"/>
                    <a:lumOff val="5000"/>
                  </a:schemeClr>
                </a:solidFill>
                <a:latin typeface="黑体" panose="02010609060101010101" pitchFamily="49" charset="-122"/>
                <a:ea typeface="黑体" panose="02010609060101010101" pitchFamily="49" charset="-122"/>
              </a:rPr>
              <a:t>拉丁美洲的革命运动</a:t>
            </a:r>
            <a:endParaRPr lang="zh-CN" altLang="en-US" sz="3600" b="1" dirty="0">
              <a:solidFill>
                <a:schemeClr val="tx1">
                  <a:lumMod val="95000"/>
                  <a:lumOff val="5000"/>
                </a:schemeClr>
              </a:solidFill>
              <a:latin typeface="黑体" panose="02010609060101010101" pitchFamily="49" charset="-122"/>
              <a:ea typeface="黑体" panose="02010609060101010101" pitchFamily="49" charset="-122"/>
            </a:endParaRPr>
          </a:p>
        </p:txBody>
      </p:sp>
      <p:sp>
        <p:nvSpPr>
          <p:cNvPr id="7" name="Text Box 6"/>
          <p:cNvSpPr txBox="1">
            <a:spLocks noChangeArrowheads="1"/>
          </p:cNvSpPr>
          <p:nvPr/>
        </p:nvSpPr>
        <p:spPr bwMode="auto">
          <a:xfrm>
            <a:off x="260985" y="3821430"/>
            <a:ext cx="7693025" cy="977265"/>
          </a:xfrm>
          <a:prstGeom prst="rect">
            <a:avLst/>
          </a:prstGeom>
          <a:noFill/>
          <a:ln w="6350">
            <a:noFill/>
            <a:miter lim="800000"/>
          </a:ln>
        </p:spPr>
        <p:txBody>
          <a:bodyPr wrap="square">
            <a:spAutoFit/>
          </a:bodyPr>
          <a:lstStyle/>
          <a:p>
            <a:pPr>
              <a:lnSpc>
                <a:spcPct val="90000"/>
              </a:lnSpc>
            </a:pPr>
            <a:r>
              <a:rPr lang="zh-CN" altLang="en-US" sz="3200" b="1" dirty="0" smtClean="0">
                <a:solidFill>
                  <a:srgbClr val="0000CC"/>
                </a:solidFill>
                <a:latin typeface="黑体" panose="02010609060101010101" pitchFamily="49" charset="-122"/>
                <a:ea typeface="黑体" panose="02010609060101010101" pitchFamily="49" charset="-122"/>
              </a:rPr>
              <a:t>②确立了</a:t>
            </a:r>
            <a:r>
              <a:rPr lang="zh-CN" altLang="en-US" sz="3200" b="1" dirty="0" smtClean="0">
                <a:solidFill>
                  <a:srgbClr val="FF0000"/>
                </a:solidFill>
                <a:latin typeface="黑体" panose="02010609060101010101" pitchFamily="49" charset="-122"/>
                <a:ea typeface="黑体" panose="02010609060101010101" pitchFamily="49" charset="-122"/>
              </a:rPr>
              <a:t>民主</a:t>
            </a:r>
            <a:r>
              <a:rPr lang="zh-CN" altLang="en-US" sz="3200" b="1" dirty="0" smtClean="0">
                <a:latin typeface="黑体" panose="02010609060101010101" pitchFamily="49" charset="-122"/>
                <a:ea typeface="黑体" panose="02010609060101010101" pitchFamily="49" charset="-122"/>
              </a:rPr>
              <a:t>的</a:t>
            </a:r>
            <a:r>
              <a:rPr lang="zh-CN" altLang="en-US" sz="3200" b="1" dirty="0" smtClean="0">
                <a:solidFill>
                  <a:srgbClr val="FF0000"/>
                </a:solidFill>
                <a:latin typeface="黑体" panose="02010609060101010101" pitchFamily="49" charset="-122"/>
                <a:ea typeface="黑体" panose="02010609060101010101" pitchFamily="49" charset="-122"/>
              </a:rPr>
              <a:t>资产阶级</a:t>
            </a:r>
            <a:r>
              <a:rPr lang="zh-CN" altLang="en-US" sz="3200" b="1" dirty="0" smtClean="0">
                <a:latin typeface="黑体" panose="02010609060101010101" pitchFamily="49" charset="-122"/>
                <a:ea typeface="黑体" panose="02010609060101010101" pitchFamily="49" charset="-122"/>
              </a:rPr>
              <a:t>政治体制，有利于</a:t>
            </a:r>
            <a:r>
              <a:rPr lang="zh-CN" altLang="en-US" sz="3200" b="1" dirty="0">
                <a:solidFill>
                  <a:schemeClr val="tx1">
                    <a:lumMod val="95000"/>
                    <a:lumOff val="5000"/>
                  </a:schemeClr>
                </a:solidFill>
                <a:latin typeface="黑体" panose="02010609060101010101" pitchFamily="49" charset="-122"/>
                <a:ea typeface="黑体" panose="02010609060101010101" pitchFamily="49" charset="-122"/>
              </a:rPr>
              <a:t>美国资本主义</a:t>
            </a:r>
            <a:r>
              <a:rPr lang="zh-CN" altLang="en-US" sz="3200" b="1" dirty="0" smtClean="0">
                <a:solidFill>
                  <a:schemeClr val="tx1">
                    <a:lumMod val="95000"/>
                    <a:lumOff val="5000"/>
                  </a:schemeClr>
                </a:solidFill>
                <a:latin typeface="黑体" panose="02010609060101010101" pitchFamily="49" charset="-122"/>
                <a:ea typeface="黑体" panose="02010609060101010101" pitchFamily="49" charset="-122"/>
              </a:rPr>
              <a:t>发展；</a:t>
            </a:r>
            <a:endParaRPr lang="zh-CN" altLang="en-US" sz="3200" b="1" dirty="0" smtClean="0">
              <a:solidFill>
                <a:schemeClr val="tx1">
                  <a:lumMod val="95000"/>
                  <a:lumOff val="5000"/>
                </a:schemeClr>
              </a:solidFill>
              <a:latin typeface="黑体" panose="02010609060101010101" pitchFamily="49" charset="-122"/>
              <a:ea typeface="黑体" panose="02010609060101010101" pitchFamily="49" charset="-122"/>
            </a:endParaRPr>
          </a:p>
        </p:txBody>
      </p:sp>
      <p:sp>
        <p:nvSpPr>
          <p:cNvPr id="8" name="Text Box 7"/>
          <p:cNvSpPr txBox="1">
            <a:spLocks noChangeArrowheads="1"/>
          </p:cNvSpPr>
          <p:nvPr/>
        </p:nvSpPr>
        <p:spPr bwMode="auto">
          <a:xfrm>
            <a:off x="8413115" y="2436495"/>
            <a:ext cx="3446780" cy="2001520"/>
          </a:xfrm>
          <a:prstGeom prst="rect">
            <a:avLst/>
          </a:prstGeom>
          <a:noFill/>
          <a:ln w="6350">
            <a:solidFill>
              <a:schemeClr val="tx1"/>
            </a:solidFill>
            <a:miter lim="800000"/>
          </a:ln>
        </p:spPr>
        <p:txBody>
          <a:bodyPr wrap="square">
            <a:spAutoFit/>
          </a:bodyPr>
          <a:lstStyle/>
          <a:p>
            <a:pPr>
              <a:lnSpc>
                <a:spcPct val="115000"/>
              </a:lnSpc>
            </a:pPr>
            <a:r>
              <a:rPr lang="zh-CN" altLang="en-US" sz="3600" b="1" dirty="0">
                <a:solidFill>
                  <a:srgbClr val="FF0000"/>
                </a:solidFill>
                <a:latin typeface="黑体" panose="02010609060101010101" pitchFamily="49" charset="-122"/>
                <a:ea typeface="黑体" panose="02010609060101010101" pitchFamily="49" charset="-122"/>
              </a:rPr>
              <a:t>性质：</a:t>
            </a:r>
            <a:r>
              <a:rPr lang="zh-CN" altLang="en-US" sz="3600" b="1" dirty="0">
                <a:solidFill>
                  <a:schemeClr val="tx1">
                    <a:lumMod val="95000"/>
                    <a:lumOff val="5000"/>
                  </a:schemeClr>
                </a:solidFill>
                <a:latin typeface="黑体" panose="02010609060101010101" pitchFamily="49" charset="-122"/>
                <a:ea typeface="黑体" panose="02010609060101010101" pitchFamily="49" charset="-122"/>
              </a:rPr>
              <a:t>既是</a:t>
            </a:r>
            <a:r>
              <a:rPr lang="zh-CN" altLang="en-US" sz="3600" b="1" dirty="0">
                <a:solidFill>
                  <a:srgbClr val="FF0000"/>
                </a:solidFill>
                <a:latin typeface="黑体" panose="02010609060101010101" pitchFamily="49" charset="-122"/>
                <a:ea typeface="黑体" panose="02010609060101010101" pitchFamily="49" charset="-122"/>
              </a:rPr>
              <a:t>民族解放战争</a:t>
            </a:r>
            <a:r>
              <a:rPr lang="zh-CN" altLang="en-US" sz="3600" b="1" dirty="0">
                <a:solidFill>
                  <a:schemeClr val="tx1">
                    <a:lumMod val="95000"/>
                    <a:lumOff val="5000"/>
                  </a:schemeClr>
                </a:solidFill>
                <a:latin typeface="黑体" panose="02010609060101010101" pitchFamily="49" charset="-122"/>
                <a:ea typeface="黑体" panose="02010609060101010101" pitchFamily="49" charset="-122"/>
              </a:rPr>
              <a:t>，也是</a:t>
            </a:r>
            <a:r>
              <a:rPr lang="zh-CN" altLang="en-US" sz="3600" b="1" dirty="0">
                <a:solidFill>
                  <a:srgbClr val="FF0000"/>
                </a:solidFill>
                <a:latin typeface="黑体" panose="02010609060101010101" pitchFamily="49" charset="-122"/>
                <a:ea typeface="黑体" panose="02010609060101010101" pitchFamily="49" charset="-122"/>
              </a:rPr>
              <a:t>资产阶级革命</a:t>
            </a:r>
            <a:endParaRPr lang="zh-CN" altLang="en-US" sz="3600" b="1" dirty="0">
              <a:solidFill>
                <a:srgbClr val="FF0000"/>
              </a:solidFill>
              <a:latin typeface="黑体" panose="02010609060101010101" pitchFamily="49" charset="-122"/>
              <a:ea typeface="黑体" panose="02010609060101010101" pitchFamily="49" charset="-122"/>
            </a:endParaRPr>
          </a:p>
        </p:txBody>
      </p:sp>
      <p:sp>
        <p:nvSpPr>
          <p:cNvPr id="9" name="Text Box 8"/>
          <p:cNvSpPr txBox="1">
            <a:spLocks noChangeArrowheads="1"/>
          </p:cNvSpPr>
          <p:nvPr/>
        </p:nvSpPr>
        <p:spPr bwMode="auto">
          <a:xfrm>
            <a:off x="221615" y="1668145"/>
            <a:ext cx="1391920" cy="768350"/>
          </a:xfrm>
          <a:prstGeom prst="rect">
            <a:avLst/>
          </a:prstGeom>
          <a:noFill/>
          <a:ln w="6350">
            <a:noFill/>
            <a:miter lim="800000"/>
          </a:ln>
        </p:spPr>
        <p:txBody>
          <a:bodyPr vert="horz" wrap="square">
            <a:spAutoFit/>
          </a:bodyPr>
          <a:lstStyle/>
          <a:p>
            <a:pPr lvl="0" algn="ctr">
              <a:buClrTx/>
              <a:buSzTx/>
              <a:buFontTx/>
            </a:pPr>
            <a:r>
              <a:rPr lang="zh-CN" altLang="en-US" sz="4400" b="1" dirty="0">
                <a:solidFill>
                  <a:srgbClr val="FF0000"/>
                </a:solidFill>
                <a:sym typeface="+mn-ea"/>
              </a:rPr>
              <a:t>国内</a:t>
            </a:r>
            <a:endParaRPr lang="zh-CN" altLang="en-US" sz="4400" b="1" dirty="0">
              <a:solidFill>
                <a:srgbClr val="FF0000"/>
              </a:solidFill>
              <a:sym typeface="+mn-ea"/>
            </a:endParaRPr>
          </a:p>
        </p:txBody>
      </p:sp>
      <p:sp>
        <p:nvSpPr>
          <p:cNvPr id="13" name="Text Box 12"/>
          <p:cNvSpPr txBox="1">
            <a:spLocks noChangeArrowheads="1"/>
          </p:cNvSpPr>
          <p:nvPr/>
        </p:nvSpPr>
        <p:spPr bwMode="auto">
          <a:xfrm>
            <a:off x="220980" y="5078730"/>
            <a:ext cx="1392555" cy="768350"/>
          </a:xfrm>
          <a:prstGeom prst="rect">
            <a:avLst/>
          </a:prstGeom>
          <a:noFill/>
          <a:ln w="6350">
            <a:noFill/>
            <a:miter lim="800000"/>
          </a:ln>
        </p:spPr>
        <p:txBody>
          <a:bodyPr vert="horz" wrap="square">
            <a:spAutoFit/>
          </a:bodyPr>
          <a:lstStyle/>
          <a:p>
            <a:pPr algn="ctr">
              <a:lnSpc>
                <a:spcPct val="100000"/>
              </a:lnSpc>
            </a:pPr>
            <a:r>
              <a:rPr lang="zh-CN" altLang="en-US" sz="4400" b="1" dirty="0">
                <a:solidFill>
                  <a:srgbClr val="FF0000"/>
                </a:solidFill>
              </a:rPr>
              <a:t>国际</a:t>
            </a:r>
            <a:endParaRPr lang="zh-CN" altLang="en-US" sz="4400" b="1" dirty="0">
              <a:solidFill>
                <a:srgbClr val="FF0000"/>
              </a:solidFill>
            </a:endParaRPr>
          </a:p>
        </p:txBody>
      </p:sp>
      <p:sp>
        <p:nvSpPr>
          <p:cNvPr id="17" name="文本框 1"/>
          <p:cNvSpPr txBox="1"/>
          <p:nvPr/>
        </p:nvSpPr>
        <p:spPr>
          <a:xfrm>
            <a:off x="48895" y="810523"/>
            <a:ext cx="5833241" cy="645160"/>
          </a:xfrm>
          <a:prstGeom prst="rect">
            <a:avLst/>
          </a:prstGeom>
          <a:noFill/>
          <a:ln>
            <a:noFill/>
          </a:ln>
        </p:spPr>
        <p:style>
          <a:lnRef idx="1">
            <a:schemeClr val="accent4"/>
          </a:lnRef>
          <a:fillRef idx="2">
            <a:schemeClr val="accent4"/>
          </a:fillRef>
          <a:effectRef idx="1">
            <a:schemeClr val="accent4"/>
          </a:effectRef>
          <a:fontRef idx="minor">
            <a:schemeClr val="dk1"/>
          </a:fontRef>
        </p:style>
        <p:txBody>
          <a:bodyPr wrap="square" rtlCol="0">
            <a:spAutoFit/>
          </a:bodyPr>
          <a:lstStyle>
            <a:defPPr>
              <a:defRPr lang="zh-CN"/>
            </a:defPPr>
            <a:lvl1pPr algn="ctr">
              <a:defRPr sz="3200" b="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algn="l"/>
            <a:r>
              <a:rPr lang="zh-CN" altLang="en-US" sz="3600" dirty="0" smtClean="0">
                <a:ln>
                  <a:noFill/>
                </a:ln>
                <a:latin typeface="黑体" panose="02010609060101010101" pitchFamily="49" charset="-122"/>
                <a:ea typeface="黑体" panose="02010609060101010101" pitchFamily="49" charset="-122"/>
              </a:rPr>
              <a:t>三、独立的</a:t>
            </a:r>
            <a:r>
              <a:rPr lang="zh-CN" altLang="en-US" sz="3600" dirty="0" smtClean="0">
                <a:ln>
                  <a:noFill/>
                </a:ln>
                <a:solidFill>
                  <a:srgbClr val="FF0000"/>
                </a:solidFill>
                <a:latin typeface="黑体" panose="02010609060101010101" pitchFamily="49" charset="-122"/>
                <a:ea typeface="黑体" panose="02010609060101010101" pitchFamily="49" charset="-122"/>
              </a:rPr>
              <a:t>影响</a:t>
            </a:r>
            <a:endParaRPr lang="zh-CN" altLang="en-US" sz="3600" dirty="0" smtClean="0">
              <a:ln>
                <a:noFill/>
              </a:ln>
              <a:solidFill>
                <a:srgbClr val="FF0000"/>
              </a:solidFill>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13"/>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499"/>
                                          </p:stCondLst>
                                        </p:cTn>
                                        <p:tgtEl>
                                          <p:spTgt spid="5"/>
                                        </p:tgtEl>
                                        <p:attrNameLst>
                                          <p:attrName>style.visibility</p:attrName>
                                        </p:attrNameLst>
                                      </p:cBhvr>
                                      <p:to>
                                        <p:strVal val="visible"/>
                                      </p:to>
                                    </p:set>
                                  </p:childTnLst>
                                </p:cTn>
                              </p:par>
                            </p:childTnLst>
                          </p:cTn>
                        </p:par>
                        <p:par>
                          <p:cTn id="28" fill="hold">
                            <p:stCondLst>
                              <p:cond delay="500"/>
                            </p:stCondLst>
                            <p:childTnLst>
                              <p:par>
                                <p:cTn id="29" presetID="2" presetClass="entr" presetSubtype="2"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1+#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1000"/>
                                        <p:tgtEl>
                                          <p:spTgt spid="6"/>
                                        </p:tgtEl>
                                      </p:cBhvr>
                                    </p:animEffect>
                                    <p:anim calcmode="lin" valueType="num">
                                      <p:cBhvr>
                                        <p:cTn id="38" dur="1000" fill="hold"/>
                                        <p:tgtEl>
                                          <p:spTgt spid="6"/>
                                        </p:tgtEl>
                                        <p:attrNameLst>
                                          <p:attrName>ppt_x</p:attrName>
                                        </p:attrNameLst>
                                      </p:cBhvr>
                                      <p:tavLst>
                                        <p:tav tm="0">
                                          <p:val>
                                            <p:strVal val="#ppt_x"/>
                                          </p:val>
                                        </p:tav>
                                        <p:tav tm="100000">
                                          <p:val>
                                            <p:strVal val="#ppt_x"/>
                                          </p:val>
                                        </p:tav>
                                      </p:tavLst>
                                    </p:anim>
                                    <p:anim calcmode="lin" valueType="num">
                                      <p:cBhvr>
                                        <p:cTn id="3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P spid="9" grpId="0" bldLvl="0" animBg="1"/>
      <p:bldP spid="13"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335780" y="1366520"/>
            <a:ext cx="8013700" cy="2984500"/>
          </a:xfrm>
          <a:prstGeom prst="rect">
            <a:avLst/>
          </a:prstGeom>
          <a:ln>
            <a:solidFill>
              <a:schemeClr val="accent1"/>
            </a:solidFill>
          </a:ln>
        </p:spPr>
        <p:txBody>
          <a:bodyPr wrap="square">
            <a:spAutoFit/>
          </a:bodyPr>
          <a:lstStyle/>
          <a:p>
            <a:r>
              <a:rPr lang="en-US" altLang="zh-CN" sz="2800" b="1" dirty="0">
                <a:latin typeface="华文楷体" panose="02010600040101010101" pitchFamily="2" charset="-122"/>
                <a:ea typeface="华文楷体" panose="02010600040101010101" pitchFamily="2" charset="-122"/>
              </a:rPr>
              <a:t>    1781</a:t>
            </a:r>
            <a:r>
              <a:rPr lang="zh-CN" altLang="en-US" sz="2800" b="1" dirty="0">
                <a:latin typeface="华文楷体" panose="02010600040101010101" pitchFamily="2" charset="-122"/>
                <a:ea typeface="华文楷体" panose="02010600040101010101" pitchFamily="2" charset="-122"/>
              </a:rPr>
              <a:t>年，约克镇大溃英军的捷报传来，国库竟然穷窘到连支付递报佳音的</a:t>
            </a:r>
            <a:r>
              <a:rPr lang="zh-CN" altLang="en-US" sz="2800" b="1" dirty="0">
                <a:solidFill>
                  <a:srgbClr val="FF0000"/>
                </a:solidFill>
                <a:latin typeface="华文楷体" panose="02010600040101010101" pitchFamily="2" charset="-122"/>
                <a:ea typeface="华文楷体" panose="02010600040101010101" pitchFamily="2" charset="-122"/>
              </a:rPr>
              <a:t>信差费</a:t>
            </a:r>
            <a:r>
              <a:rPr lang="zh-CN" altLang="en-US" sz="2800" b="1" dirty="0">
                <a:latin typeface="华文楷体" panose="02010600040101010101" pitchFamily="2" charset="-122"/>
                <a:ea typeface="华文楷体" panose="02010600040101010101" pitchFamily="2" charset="-122"/>
              </a:rPr>
              <a:t>用都捉襟见尉。与会诸公只好各自掏腰包，每人拿出一块钱才应付过去。</a:t>
            </a:r>
            <a:r>
              <a:rPr lang="en-US" altLang="zh-CN" sz="2800" b="1" dirty="0">
                <a:latin typeface="华文楷体" panose="02010600040101010101" pitchFamily="2" charset="-122"/>
                <a:ea typeface="华文楷体" panose="02010600040101010101" pitchFamily="2" charset="-122"/>
              </a:rPr>
              <a:t>……</a:t>
            </a:r>
            <a:r>
              <a:rPr lang="zh-CN" altLang="en-US" sz="2800" b="1" dirty="0">
                <a:latin typeface="华文楷体" panose="02010600040101010101" pitchFamily="2" charset="-122"/>
                <a:ea typeface="华文楷体" panose="02010600040101010101" pitchFamily="2" charset="-122"/>
              </a:rPr>
              <a:t>华盛顿将军大为愤慨：一个刚从一场晨苦战争中获胜的国家，竟然</a:t>
            </a:r>
            <a:r>
              <a:rPr lang="zh-CN" altLang="en-US" sz="2800" b="1" dirty="0">
                <a:solidFill>
                  <a:srgbClr val="FF0000"/>
                </a:solidFill>
                <a:latin typeface="华文楷体" panose="02010600040101010101" pitchFamily="2" charset="-122"/>
                <a:ea typeface="华文楷体" panose="02010600040101010101" pitchFamily="2" charset="-122"/>
              </a:rPr>
              <a:t>无法在和平时期维持秩序</a:t>
            </a:r>
            <a:r>
              <a:rPr lang="zh-CN" altLang="en-US" sz="2800" b="1" dirty="0">
                <a:latin typeface="华文楷体" panose="02010600040101010101" pitchFamily="2" charset="-122"/>
                <a:ea typeface="华文楷体" panose="02010600040101010101" pitchFamily="2" charset="-122"/>
              </a:rPr>
              <a:t>。</a:t>
            </a:r>
            <a:r>
              <a:rPr lang="en-US" altLang="zh-CN" sz="2000" b="1" dirty="0"/>
              <a:t>                                      </a:t>
            </a:r>
            <a:endParaRPr lang="en-US" altLang="zh-CN" sz="2000" b="1" dirty="0"/>
          </a:p>
          <a:p>
            <a:r>
              <a:rPr lang="en-US" altLang="zh-CN" sz="2000" b="1" dirty="0"/>
              <a:t>                                   -----  </a:t>
            </a:r>
            <a:r>
              <a:rPr lang="zh-CN" altLang="en-US" sz="2000" b="1" dirty="0"/>
              <a:t>凯瑟琳</a:t>
            </a:r>
            <a:r>
              <a:rPr lang="en-US" altLang="zh-CN" sz="2000" b="1" dirty="0"/>
              <a:t>·</a:t>
            </a:r>
            <a:r>
              <a:rPr lang="zh-CN" altLang="en-US" sz="2000" b="1" dirty="0"/>
              <a:t>德林克</a:t>
            </a:r>
            <a:r>
              <a:rPr lang="en-US" altLang="zh-CN" sz="2000" b="1" dirty="0"/>
              <a:t>·</a:t>
            </a:r>
            <a:r>
              <a:rPr lang="zh-CN" altLang="en-US" sz="2000" b="1" dirty="0"/>
              <a:t>鲍恩：</a:t>
            </a:r>
            <a:r>
              <a:rPr lang="en-US" altLang="zh-CN" sz="2000" b="1" dirty="0"/>
              <a:t>《</a:t>
            </a:r>
            <a:r>
              <a:rPr lang="zh-CN" altLang="en-US" sz="2000" b="1" dirty="0"/>
              <a:t>民主的奇迹</a:t>
            </a:r>
            <a:r>
              <a:rPr lang="en-US" altLang="zh-CN" sz="2000" b="1" dirty="0"/>
              <a:t>》</a:t>
            </a:r>
            <a:endParaRPr lang="zh-CN" altLang="en-US" sz="2000" b="1" dirty="0"/>
          </a:p>
        </p:txBody>
      </p:sp>
      <p:sp>
        <p:nvSpPr>
          <p:cNvPr id="8" name="矩形 7"/>
          <p:cNvSpPr/>
          <p:nvPr/>
        </p:nvSpPr>
        <p:spPr>
          <a:xfrm>
            <a:off x="9097010" y="2415540"/>
            <a:ext cx="1475105" cy="537845"/>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a:solidFill>
                  <a:schemeClr val="tx1"/>
                </a:solidFill>
                <a:latin typeface="华文琥珀" panose="02010800040101010101" pitchFamily="2" charset="-122"/>
                <a:ea typeface="华文琥珀" panose="02010800040101010101" pitchFamily="2" charset="-122"/>
              </a:rPr>
              <a:t>无权</a:t>
            </a:r>
            <a:endParaRPr lang="zh-CN" altLang="en-US" sz="3200" dirty="0">
              <a:solidFill>
                <a:schemeClr val="tx1"/>
              </a:solidFill>
              <a:latin typeface="华文琥珀" panose="02010800040101010101" pitchFamily="2" charset="-122"/>
              <a:ea typeface="华文琥珀" panose="02010800040101010101" pitchFamily="2" charset="-122"/>
            </a:endParaRPr>
          </a:p>
        </p:txBody>
      </p:sp>
      <p:sp>
        <p:nvSpPr>
          <p:cNvPr id="9" name="矩形 8"/>
          <p:cNvSpPr/>
          <p:nvPr/>
        </p:nvSpPr>
        <p:spPr>
          <a:xfrm>
            <a:off x="9097010" y="1455420"/>
            <a:ext cx="1475105" cy="537845"/>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a:solidFill>
                  <a:schemeClr val="tx1"/>
                </a:solidFill>
                <a:latin typeface="华文琥珀" panose="02010800040101010101" pitchFamily="2" charset="-122"/>
                <a:ea typeface="华文琥珀" panose="02010800040101010101" pitchFamily="2" charset="-122"/>
              </a:rPr>
              <a:t>无钱</a:t>
            </a:r>
            <a:endParaRPr lang="zh-CN" altLang="en-US" sz="3200" dirty="0">
              <a:solidFill>
                <a:schemeClr val="tx1"/>
              </a:solidFill>
              <a:latin typeface="华文琥珀" panose="02010800040101010101" pitchFamily="2" charset="-122"/>
              <a:ea typeface="华文琥珀" panose="02010800040101010101" pitchFamily="2" charset="-122"/>
            </a:endParaRPr>
          </a:p>
        </p:txBody>
      </p:sp>
      <p:sp>
        <p:nvSpPr>
          <p:cNvPr id="10" name="矩形 9"/>
          <p:cNvSpPr/>
          <p:nvPr/>
        </p:nvSpPr>
        <p:spPr>
          <a:xfrm>
            <a:off x="9097645" y="3636010"/>
            <a:ext cx="1474470" cy="537845"/>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a:solidFill>
                  <a:schemeClr val="tx1"/>
                </a:solidFill>
                <a:latin typeface="华文琥珀" panose="02010800040101010101" pitchFamily="2" charset="-122"/>
                <a:ea typeface="华文琥珀" panose="02010800040101010101" pitchFamily="2" charset="-122"/>
              </a:rPr>
              <a:t>无力</a:t>
            </a:r>
            <a:endParaRPr lang="zh-CN" altLang="en-US" sz="3200" dirty="0">
              <a:solidFill>
                <a:schemeClr val="tx1"/>
              </a:solidFill>
              <a:latin typeface="华文琥珀" panose="02010800040101010101" pitchFamily="2" charset="-122"/>
              <a:ea typeface="华文琥珀" panose="02010800040101010101" pitchFamily="2" charset="-122"/>
            </a:endParaRPr>
          </a:p>
        </p:txBody>
      </p:sp>
      <p:pic>
        <p:nvPicPr>
          <p:cNvPr id="29" name="图片 28"/>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57150" y="1457325"/>
            <a:ext cx="4279265" cy="4895215"/>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pic>
        <p:nvPicPr>
          <p:cNvPr id="28" name="Picture 2" descr="111"/>
          <p:cNvPicPr>
            <a:picLocks noChangeAspect="1" noChangeArrowheads="1"/>
          </p:cNvPicPr>
          <p:nvPr/>
        </p:nvPicPr>
        <p:blipFill>
          <a:blip r:embed="rId2" cstate="print"/>
          <a:srcRect/>
          <a:stretch>
            <a:fillRect/>
          </a:stretch>
        </p:blipFill>
        <p:spPr bwMode="auto">
          <a:xfrm>
            <a:off x="1056994" y="1611654"/>
            <a:ext cx="3031108" cy="4239574"/>
          </a:xfrm>
          <a:prstGeom prst="rect">
            <a:avLst/>
          </a:prstGeom>
          <a:noFill/>
          <a:ln w="9525">
            <a:noFill/>
            <a:miter lim="800000"/>
            <a:headEnd/>
            <a:tailEnd/>
          </a:ln>
        </p:spPr>
      </p:pic>
      <p:grpSp>
        <p:nvGrpSpPr>
          <p:cNvPr id="2" name="组合 67"/>
          <p:cNvGrpSpPr/>
          <p:nvPr/>
        </p:nvGrpSpPr>
        <p:grpSpPr>
          <a:xfrm>
            <a:off x="283052" y="2575838"/>
            <a:ext cx="620625" cy="594142"/>
            <a:chOff x="304800" y="673100"/>
            <a:chExt cx="4000500" cy="4000500"/>
          </a:xfrm>
          <a:effectLst>
            <a:outerShdw blurRad="444500" dist="254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5" name="椭圆 3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6" name="TextBox 51"/>
          <p:cNvSpPr txBox="1"/>
          <p:nvPr/>
        </p:nvSpPr>
        <p:spPr>
          <a:xfrm>
            <a:off x="311931" y="261640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立</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3" name="组合 67"/>
          <p:cNvGrpSpPr/>
          <p:nvPr/>
        </p:nvGrpSpPr>
        <p:grpSpPr>
          <a:xfrm>
            <a:off x="271493" y="1993576"/>
            <a:ext cx="620625" cy="594142"/>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0" name="TextBox 51"/>
          <p:cNvSpPr txBox="1"/>
          <p:nvPr/>
        </p:nvSpPr>
        <p:spPr>
          <a:xfrm>
            <a:off x="311931" y="2034143"/>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独</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4" name="组合 67"/>
          <p:cNvGrpSpPr/>
          <p:nvPr/>
        </p:nvGrpSpPr>
        <p:grpSpPr>
          <a:xfrm>
            <a:off x="280732" y="3801042"/>
            <a:ext cx="620625" cy="594142"/>
            <a:chOff x="304800" y="673100"/>
            <a:chExt cx="4000500" cy="4000500"/>
          </a:xfrm>
          <a:effectLst>
            <a:outerShdw blurRad="444500" dist="2540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3" name="椭圆 4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4" name="TextBox 51"/>
          <p:cNvSpPr txBox="1"/>
          <p:nvPr/>
        </p:nvSpPr>
        <p:spPr>
          <a:xfrm>
            <a:off x="309611" y="3841609"/>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的</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 name="组合 67"/>
          <p:cNvGrpSpPr/>
          <p:nvPr/>
        </p:nvGrpSpPr>
        <p:grpSpPr>
          <a:xfrm>
            <a:off x="280732" y="3218780"/>
            <a:ext cx="620625" cy="594142"/>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8" name="椭圆 4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9" name="TextBox 48"/>
          <p:cNvSpPr txBox="1"/>
          <p:nvPr/>
        </p:nvSpPr>
        <p:spPr>
          <a:xfrm>
            <a:off x="309611" y="325934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后</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 name="组合 67"/>
          <p:cNvGrpSpPr/>
          <p:nvPr/>
        </p:nvGrpSpPr>
        <p:grpSpPr>
          <a:xfrm>
            <a:off x="283052" y="4361788"/>
            <a:ext cx="620625" cy="594142"/>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3" name="TextBox 52"/>
          <p:cNvSpPr txBox="1"/>
          <p:nvPr/>
        </p:nvSpPr>
        <p:spPr>
          <a:xfrm>
            <a:off x="311931" y="440235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美</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11" name="组合 67"/>
          <p:cNvGrpSpPr/>
          <p:nvPr/>
        </p:nvGrpSpPr>
        <p:grpSpPr>
          <a:xfrm>
            <a:off x="271493" y="4971334"/>
            <a:ext cx="620625" cy="594142"/>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7" name="椭圆 5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8" name="TextBox 57"/>
          <p:cNvSpPr txBox="1"/>
          <p:nvPr/>
        </p:nvSpPr>
        <p:spPr>
          <a:xfrm>
            <a:off x="300372" y="5011901"/>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国</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26627" name="Rectangle 6"/>
          <p:cNvSpPr>
            <a:spLocks noChangeArrowheads="1"/>
          </p:cNvSpPr>
          <p:nvPr/>
        </p:nvSpPr>
        <p:spPr bwMode="auto">
          <a:xfrm>
            <a:off x="271780" y="6985"/>
            <a:ext cx="11878945" cy="1137285"/>
          </a:xfrm>
          <a:prstGeom prst="rect">
            <a:avLst/>
          </a:prstGeom>
          <a:noFill/>
          <a:ln w="9525">
            <a:noFill/>
            <a:miter lim="800000"/>
          </a:ln>
        </p:spPr>
        <p:txBody>
          <a:bodyPr wrap="square">
            <a:spAutoFit/>
          </a:bodyPr>
          <a:lstStyle/>
          <a:p>
            <a:r>
              <a:rPr lang="en-US" altLang="zh-CN" sz="3200" b="1" dirty="0">
                <a:latin typeface="楷体" panose="02010609060101010101" pitchFamily="49" charset="-122"/>
                <a:ea typeface="楷体" panose="02010609060101010101" pitchFamily="49" charset="-122"/>
              </a:rPr>
              <a:t>   《</a:t>
            </a:r>
            <a:r>
              <a:rPr lang="zh-CN" altLang="en-US" sz="3200" b="1" dirty="0">
                <a:latin typeface="楷体" panose="02010609060101010101" pitchFamily="49" charset="-122"/>
                <a:ea typeface="楷体" panose="02010609060101010101" pitchFamily="49" charset="-122"/>
              </a:rPr>
              <a:t>独立宣言</a:t>
            </a:r>
            <a:r>
              <a:rPr lang="en-US" altLang="zh-CN" sz="3200" b="1" dirty="0">
                <a:latin typeface="楷体" panose="02010609060101010101" pitchFamily="49" charset="-122"/>
                <a:ea typeface="楷体" panose="02010609060101010101" pitchFamily="49" charset="-122"/>
              </a:rPr>
              <a:t>》</a:t>
            </a:r>
            <a:r>
              <a:rPr lang="zh-CN" altLang="en-US" sz="3200" b="1" dirty="0">
                <a:latin typeface="楷体" panose="02010609060101010101" pitchFamily="49" charset="-122"/>
                <a:ea typeface="楷体" panose="02010609060101010101" pitchFamily="49" charset="-122"/>
              </a:rPr>
              <a:t>发表后，各州先后制定了州宪法。美国建立后，各州</a:t>
            </a:r>
            <a:r>
              <a:rPr lang="zh-CN" altLang="en-US" sz="3200" b="1" u="sng" dirty="0">
                <a:solidFill>
                  <a:srgbClr val="FF0000"/>
                </a:solidFill>
                <a:latin typeface="楷体" panose="02010609060101010101" pitchFamily="49" charset="-122"/>
                <a:ea typeface="楷体" panose="02010609060101010101" pitchFamily="49" charset="-122"/>
              </a:rPr>
              <a:t>各行其是，矛盾重重，</a:t>
            </a:r>
            <a:r>
              <a:rPr lang="zh-CN" altLang="en-US" sz="3200" b="1" dirty="0">
                <a:latin typeface="楷体" panose="02010609060101010101" pitchFamily="49" charset="-122"/>
                <a:ea typeface="楷体" panose="02010609060101010101" pitchFamily="49" charset="-122"/>
              </a:rPr>
              <a:t>代表国家的中央政府软弱无力</a:t>
            </a:r>
            <a:r>
              <a:rPr lang="zh-CN" altLang="en-US" sz="3600" b="1" dirty="0"/>
              <a:t>。</a:t>
            </a:r>
            <a:endParaRPr lang="zh-CN" altLang="en-US" sz="3600" b="1" dirty="0"/>
          </a:p>
        </p:txBody>
      </p:sp>
      <p:pic>
        <p:nvPicPr>
          <p:cNvPr id="33" name="图片 32"/>
          <p:cNvPicPr>
            <a:picLocks noChangeAspect="1"/>
          </p:cNvPicPr>
          <p:nvPr/>
        </p:nvPicPr>
        <p:blipFill rotWithShape="1">
          <a:blip r:embed="rId3" cstate="print">
            <a:extLst>
              <a:ext uri="{28A0092B-C50C-407E-A947-70E740481C1C}">
                <a14:useLocalDpi xmlns:a14="http://schemas.microsoft.com/office/drawing/2010/main" val="0"/>
              </a:ext>
            </a:extLst>
          </a:blip>
          <a:srcRect l="6687" r="4039"/>
          <a:stretch>
            <a:fillRect/>
          </a:stretch>
        </p:blipFill>
        <p:spPr>
          <a:xfrm>
            <a:off x="5466753" y="4304030"/>
            <a:ext cx="5168900" cy="2553970"/>
          </a:xfrm>
          <a:prstGeom prst="rect">
            <a:avLst/>
          </a:prstGeom>
          <a:ln w="3175">
            <a:solidFill>
              <a:schemeClr val="tx1"/>
            </a:solidFill>
          </a:ln>
        </p:spPr>
      </p:pic>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500"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8" grpId="0" bldLvl="0" animBg="1"/>
      <p:bldP spid="9" grpId="0" bldLvl="0" animBg="1"/>
      <p:bldP spid="10"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p:nvPr/>
        </p:nvSpPr>
        <p:spPr>
          <a:xfrm>
            <a:off x="313690" y="4585335"/>
            <a:ext cx="11501120" cy="2061210"/>
          </a:xfrm>
          <a:prstGeom prst="rect">
            <a:avLst/>
          </a:prstGeom>
          <a:noFill/>
          <a:ln>
            <a:solidFill>
              <a:schemeClr val="tx1">
                <a:lumMod val="95000"/>
                <a:lumOff val="5000"/>
              </a:schemeClr>
            </a:solidFill>
          </a:ln>
          <a:extLst>
            <a:ext uri="{909E8E84-426E-40DD-AFC4-6F175D3DCCD1}">
              <a14:hiddenFill xmlns:a14="http://schemas.microsoft.com/office/drawing/2010/main">
                <a:solidFill>
                  <a:schemeClr val="lt1"/>
                </a:solidFill>
              </a14:hiddenFill>
            </a:ext>
          </a:extLst>
        </p:spPr>
        <p:style>
          <a:lnRef idx="2">
            <a:schemeClr val="accent5"/>
          </a:lnRef>
          <a:fillRef idx="1">
            <a:schemeClr val="lt1"/>
          </a:fillRef>
          <a:effectRef idx="0">
            <a:schemeClr val="accent5"/>
          </a:effectRef>
          <a:fontRef idx="minor">
            <a:schemeClr val="dk1"/>
          </a:fontRef>
        </p:style>
        <p:txBody>
          <a:bodyPr wrap="square" anchor="ctr">
            <a:spAutoFit/>
          </a:bodyPr>
          <a:lstStyle/>
          <a:p>
            <a:pPr eaLnBrk="0" hangingPunct="0">
              <a:buClrTx/>
            </a:pPr>
            <a:r>
              <a:rPr lang="en-US" altLang="zh-CN" sz="3200" b="1" dirty="0">
                <a:latin typeface="楷体" panose="02010609060101010101" pitchFamily="49" charset="-122"/>
                <a:ea typeface="楷体" panose="02010609060101010101" pitchFamily="49" charset="-122"/>
                <a:cs typeface="楷体" panose="02010609060101010101" pitchFamily="49" charset="-122"/>
              </a:rPr>
              <a:t>    </a:t>
            </a:r>
            <a:r>
              <a:rPr lang="zh-CN" altLang="zh-CN" sz="3200" b="1" dirty="0">
                <a:latin typeface="楷体" panose="02010609060101010101" pitchFamily="49" charset="-122"/>
                <a:ea typeface="楷体" panose="02010609060101010101" pitchFamily="49" charset="-122"/>
                <a:cs typeface="楷体" panose="02010609060101010101" pitchFamily="49" charset="-122"/>
              </a:rPr>
              <a:t>材料：“13个主权国家你争我夺，都在使劲拽邦联的脑袋，很快就会全部崩陷；</a:t>
            </a:r>
            <a:r>
              <a:rPr lang="zh-CN" altLang="zh-CN" sz="3200" b="1" dirty="0">
                <a:solidFill>
                  <a:srgbClr val="FF0000"/>
                </a:solidFill>
                <a:latin typeface="楷体" panose="02010609060101010101" pitchFamily="49" charset="-122"/>
                <a:ea typeface="楷体" panose="02010609060101010101" pitchFamily="49" charset="-122"/>
                <a:cs typeface="楷体" panose="02010609060101010101" pitchFamily="49" charset="-122"/>
              </a:rPr>
              <a:t>惟有一部自由的生气蓬勃的宪法</a:t>
            </a:r>
            <a:r>
              <a:rPr lang="zh-CN" altLang="zh-CN" sz="3200" b="1" dirty="0">
                <a:latin typeface="楷体" panose="02010609060101010101" pitchFamily="49" charset="-122"/>
                <a:ea typeface="楷体" panose="02010609060101010101" pitchFamily="49" charset="-122"/>
                <a:cs typeface="楷体" panose="02010609060101010101" pitchFamily="49" charset="-122"/>
              </a:rPr>
              <a:t>，才能恢复我们的尊荣的地位和成果。”</a:t>
            </a:r>
            <a:endParaRPr lang="zh-CN" altLang="zh-CN" sz="3200" b="1" dirty="0">
              <a:latin typeface="楷体" panose="02010609060101010101" pitchFamily="49" charset="-122"/>
              <a:ea typeface="楷体" panose="02010609060101010101" pitchFamily="49" charset="-122"/>
              <a:cs typeface="楷体" panose="02010609060101010101" pitchFamily="49" charset="-122"/>
            </a:endParaRPr>
          </a:p>
          <a:p>
            <a:pPr algn="r" eaLnBrk="0" hangingPunct="0">
              <a:buClrTx/>
            </a:pPr>
            <a:r>
              <a:rPr lang="en-US" altLang="zh-CN" sz="3200" b="1" dirty="0">
                <a:latin typeface="楷体" panose="02010609060101010101" pitchFamily="49" charset="-122"/>
                <a:ea typeface="楷体" panose="02010609060101010101" pitchFamily="49" charset="-122"/>
                <a:cs typeface="楷体" panose="02010609060101010101" pitchFamily="49" charset="-122"/>
              </a:rPr>
              <a:t>——</a:t>
            </a:r>
            <a:r>
              <a:rPr lang="zh-CN" altLang="en-US" sz="3200" b="1" dirty="0">
                <a:latin typeface="楷体" panose="02010609060101010101" pitchFamily="49" charset="-122"/>
                <a:ea typeface="楷体" panose="02010609060101010101" pitchFamily="49" charset="-122"/>
                <a:cs typeface="楷体" panose="02010609060101010101" pitchFamily="49" charset="-122"/>
              </a:rPr>
              <a:t>华盛顿</a:t>
            </a:r>
            <a:endParaRPr lang="zh-CN" altLang="en-US" sz="3200" b="1" dirty="0">
              <a:latin typeface="楷体" panose="02010609060101010101" pitchFamily="49" charset="-122"/>
              <a:ea typeface="楷体" panose="02010609060101010101" pitchFamily="49" charset="-122"/>
              <a:cs typeface="楷体" panose="02010609060101010101" pitchFamily="49" charset="-122"/>
            </a:endParaRPr>
          </a:p>
        </p:txBody>
      </p:sp>
      <p:sp>
        <p:nvSpPr>
          <p:cNvPr id="12" name="文本框 11"/>
          <p:cNvSpPr txBox="1"/>
          <p:nvPr/>
        </p:nvSpPr>
        <p:spPr>
          <a:xfrm>
            <a:off x="1927225" y="2375535"/>
            <a:ext cx="11287125" cy="1085215"/>
          </a:xfrm>
          <a:prstGeom prst="rect">
            <a:avLst/>
          </a:prstGeom>
          <a:noFill/>
          <a:ln w="9525">
            <a:noFill/>
            <a:miter lim="800000"/>
          </a:ln>
          <a:effectLst/>
        </p:spPr>
        <p:txBody>
          <a:bodyPr wrap="square">
            <a:spAutoFit/>
          </a:bodyPr>
          <a:lstStyle>
            <a:defPPr>
              <a:defRPr lang="zh-CN"/>
            </a:defPPr>
            <a:lvl1pPr algn="ctr" fontAlgn="base" hangingPunct="0">
              <a:spcBef>
                <a:spcPct val="50000"/>
              </a:spcBef>
              <a:spcAft>
                <a:spcPct val="0"/>
              </a:spcAft>
              <a:buClr>
                <a:srgbClr val="000000"/>
              </a:buClr>
              <a:buSzPct val="100000"/>
              <a:defRPr sz="2400" b="1">
                <a:latin typeface="微软雅黑" panose="020B0503020204020204" charset="-122"/>
                <a:ea typeface="微软雅黑" panose="020B0503020204020204" charset="-122"/>
              </a:defRPr>
            </a:lvl1pPr>
          </a:lstStyle>
          <a:p>
            <a:pPr algn="l"/>
            <a:r>
              <a:rPr lang="en-US" altLang="zh-CN" sz="3400" dirty="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1787</a:t>
            </a:r>
            <a:r>
              <a:rPr lang="zh-CN" altLang="en-US" sz="3400" dirty="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年</a:t>
            </a:r>
            <a:r>
              <a:rPr lang="zh-CN" altLang="en-US" sz="3400" dirty="0">
                <a:latin typeface="黑体" panose="02010609060101010101" pitchFamily="49" charset="-122"/>
                <a:ea typeface="黑体" panose="02010609060101010101" pitchFamily="49" charset="-122"/>
                <a:cs typeface="黑体" panose="02010609060101010101" pitchFamily="49" charset="-122"/>
                <a:sym typeface="+mn-ea"/>
              </a:rPr>
              <a:t>在费城由</a:t>
            </a:r>
            <a:r>
              <a:rPr lang="zh-CN" altLang="en-US" sz="3400" dirty="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华盛顿</a:t>
            </a:r>
            <a:r>
              <a:rPr lang="zh-CN" altLang="en-US" sz="3400" dirty="0">
                <a:latin typeface="黑体" panose="02010609060101010101" pitchFamily="49" charset="-122"/>
                <a:ea typeface="黑体" panose="02010609060101010101" pitchFamily="49" charset="-122"/>
                <a:cs typeface="黑体" panose="02010609060101010101" pitchFamily="49" charset="-122"/>
                <a:sym typeface="+mn-ea"/>
              </a:rPr>
              <a:t>主持召开</a:t>
            </a:r>
            <a:r>
              <a:rPr lang="zh-CN" altLang="en-US" sz="3400" dirty="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制宪会议</a:t>
            </a:r>
            <a:r>
              <a:rPr lang="zh-CN" altLang="en-US" sz="3400" dirty="0">
                <a:latin typeface="黑体" panose="02010609060101010101" pitchFamily="49" charset="-122"/>
                <a:ea typeface="黑体" panose="02010609060101010101" pitchFamily="49" charset="-122"/>
                <a:cs typeface="黑体" panose="02010609060101010101" pitchFamily="49" charset="-122"/>
                <a:sym typeface="+mn-ea"/>
              </a:rPr>
              <a:t>，制定  </a:t>
            </a:r>
            <a:endParaRPr lang="zh-CN" altLang="en-US" sz="3400" dirty="0">
              <a:latin typeface="黑体" panose="02010609060101010101" pitchFamily="49" charset="-122"/>
              <a:ea typeface="黑体" panose="02010609060101010101" pitchFamily="49" charset="-122"/>
              <a:cs typeface="黑体" panose="02010609060101010101" pitchFamily="49" charset="-122"/>
              <a:sym typeface="+mn-ea"/>
            </a:endParaRPr>
          </a:p>
          <a:p>
            <a:pPr algn="l">
              <a:lnSpc>
                <a:spcPct val="90000"/>
              </a:lnSpc>
              <a:spcBef>
                <a:spcPts val="0"/>
              </a:spcBef>
            </a:pPr>
            <a:r>
              <a:rPr lang="zh-CN" altLang="en-US" sz="3400" dirty="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美国宪法</a:t>
            </a:r>
            <a:endParaRPr lang="zh-CN" altLang="en-US" sz="3400" dirty="0">
              <a:solidFill>
                <a:srgbClr val="FF0000"/>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11" name="Text Box 18"/>
          <p:cNvSpPr txBox="1">
            <a:spLocks noChangeArrowheads="1"/>
          </p:cNvSpPr>
          <p:nvPr/>
        </p:nvSpPr>
        <p:spPr bwMode="auto">
          <a:xfrm>
            <a:off x="40640" y="3703320"/>
            <a:ext cx="12047220" cy="640039"/>
          </a:xfrm>
          <a:prstGeom prst="roundRect">
            <a:avLst/>
          </a:prstGeom>
          <a:solidFill>
            <a:srgbClr val="FFC000"/>
          </a:solid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200" b="1" dirty="0">
                <a:latin typeface="楷体" panose="02010609060101010101" pitchFamily="49" charset="-122"/>
                <a:ea typeface="楷体" panose="02010609060101010101" pitchFamily="49" charset="-122"/>
                <a:sym typeface="Arial" panose="020B0604020202020204" pitchFamily="34" charset="0"/>
              </a:rPr>
              <a:t>根据材料，华盛顿认为该如何改变</a:t>
            </a:r>
            <a:r>
              <a:rPr lang="zh-CN" altLang="en-US" sz="3200" b="1" dirty="0">
                <a:latin typeface="楷体" panose="02010609060101010101" pitchFamily="49" charset="-122"/>
                <a:ea typeface="楷体" panose="02010609060101010101" pitchFamily="49" charset="-122"/>
                <a:sym typeface="+mn-ea"/>
              </a:rPr>
              <a:t>中央政府软弱无力的现状</a:t>
            </a:r>
            <a:r>
              <a:rPr lang="zh-CN" altLang="en-US" sz="3200" b="1" dirty="0">
                <a:latin typeface="楷体" panose="02010609060101010101" pitchFamily="49" charset="-122"/>
                <a:ea typeface="楷体" panose="02010609060101010101" pitchFamily="49" charset="-122"/>
                <a:sym typeface="Arial" panose="020B0604020202020204" pitchFamily="34" charset="0"/>
              </a:rPr>
              <a:t>？</a:t>
            </a:r>
            <a:endParaRPr lang="zh-CN" altLang="en-US" sz="3200" b="1" dirty="0">
              <a:latin typeface="楷体" panose="02010609060101010101" pitchFamily="49" charset="-122"/>
              <a:ea typeface="楷体" panose="02010609060101010101" pitchFamily="49" charset="-122"/>
              <a:sym typeface="Arial" panose="020B0604020202020204" pitchFamily="34" charset="0"/>
            </a:endParaRPr>
          </a:p>
        </p:txBody>
      </p:sp>
      <p:sp>
        <p:nvSpPr>
          <p:cNvPr id="5" name="文本框 4"/>
          <p:cNvSpPr txBox="1"/>
          <p:nvPr/>
        </p:nvSpPr>
        <p:spPr>
          <a:xfrm>
            <a:off x="1845945" y="1694815"/>
            <a:ext cx="12047220" cy="614045"/>
          </a:xfrm>
          <a:prstGeom prst="rect">
            <a:avLst/>
          </a:prstGeom>
          <a:noFill/>
          <a:ln w="9525">
            <a:noFill/>
            <a:miter lim="800000"/>
          </a:ln>
          <a:effectLst/>
          <a:extLst>
            <a:ext uri="{909E8E84-426E-40DD-AFC4-6F175D3DCCD1}">
              <a14:hiddenFill xmlns:a14="http://schemas.microsoft.com/office/drawing/2010/main">
                <a:solidFill>
                  <a:schemeClr val="bg1"/>
                </a:solidFill>
              </a14:hiddenFill>
            </a:ext>
          </a:extLst>
        </p:spPr>
        <p:txBody>
          <a:bodyPr wrap="square">
            <a:spAutoFit/>
          </a:bodyPr>
          <a:lstStyle>
            <a:defPPr>
              <a:defRPr lang="zh-CN"/>
            </a:defPPr>
            <a:lvl1pPr algn="ctr" fontAlgn="base" hangingPunct="0">
              <a:spcBef>
                <a:spcPct val="50000"/>
              </a:spcBef>
              <a:spcAft>
                <a:spcPct val="0"/>
              </a:spcAft>
              <a:buClr>
                <a:srgbClr val="000000"/>
              </a:buClr>
              <a:buSzPct val="100000"/>
              <a:defRPr sz="2400" b="1">
                <a:latin typeface="微软雅黑" panose="020B0503020204020204" charset="-122"/>
                <a:ea typeface="微软雅黑" panose="020B0503020204020204" charset="-122"/>
              </a:defRPr>
            </a:lvl1pPr>
          </a:lstStyle>
          <a:p>
            <a:pPr algn="l">
              <a:lnSpc>
                <a:spcPct val="100000"/>
              </a:lnSpc>
            </a:pPr>
            <a:r>
              <a:rPr lang="zh-CN" altLang="en-US" sz="3400" dirty="0">
                <a:latin typeface="黑体" panose="02010609060101010101" pitchFamily="49" charset="-122"/>
                <a:ea typeface="黑体" panose="02010609060101010101" pitchFamily="49" charset="-122"/>
                <a:sym typeface="+mn-ea"/>
              </a:rPr>
              <a:t>邦联制下，美国各州各行其是，中央政府软弱无力</a:t>
            </a:r>
            <a:endParaRPr lang="zh-CN" altLang="en-US" sz="3400" dirty="0">
              <a:latin typeface="黑体" panose="02010609060101010101" pitchFamily="49" charset="-122"/>
              <a:ea typeface="黑体" panose="02010609060101010101" pitchFamily="49" charset="-122"/>
              <a:sym typeface="+mn-ea"/>
            </a:endParaRPr>
          </a:p>
        </p:txBody>
      </p:sp>
      <p:sp>
        <p:nvSpPr>
          <p:cNvPr id="7" name="文本框 3"/>
          <p:cNvSpPr txBox="1"/>
          <p:nvPr/>
        </p:nvSpPr>
        <p:spPr>
          <a:xfrm>
            <a:off x="40640" y="842010"/>
            <a:ext cx="4572000" cy="645160"/>
          </a:xfrm>
          <a:prstGeom prst="rect">
            <a:avLst/>
          </a:prstGeom>
          <a:noFill/>
        </p:spPr>
        <p:txBody>
          <a:bodyPr wrap="square" rtlCol="0">
            <a:spAutoFit/>
          </a:bodyPr>
          <a:lstStyle/>
          <a:p>
            <a:r>
              <a:rPr lang="zh-CN" altLang="en-US" sz="3600" b="1" dirty="0" smtClean="0">
                <a:solidFill>
                  <a:schemeClr val="tx1">
                    <a:lumMod val="95000"/>
                    <a:lumOff val="5000"/>
                  </a:schemeClr>
                </a:solidFill>
                <a:latin typeface="黑体" panose="02010609060101010101" pitchFamily="49" charset="-122"/>
                <a:ea typeface="黑体" panose="02010609060101010101" pitchFamily="49" charset="-122"/>
                <a:cs typeface="黑体" panose="02010609060101010101" pitchFamily="49" charset="-122"/>
              </a:rPr>
              <a:t>四、独立后</a:t>
            </a:r>
            <a:r>
              <a:rPr lang="zh-CN" altLang="en-US" sz="3600" b="1" dirty="0" smtClean="0">
                <a:latin typeface="黑体" panose="02010609060101010101" pitchFamily="49" charset="-122"/>
                <a:ea typeface="黑体" panose="02010609060101010101" pitchFamily="49" charset="-122"/>
                <a:cs typeface="黑体" panose="02010609060101010101" pitchFamily="49" charset="-122"/>
              </a:rPr>
              <a:t>的</a:t>
            </a:r>
            <a:r>
              <a:rPr lang="zh-CN" altLang="en-US" sz="3600" b="1"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巩固</a:t>
            </a:r>
            <a:endParaRPr lang="zh-CN" altLang="en-US" sz="3600" b="1" dirty="0">
              <a:solidFill>
                <a:srgbClr val="FF0000"/>
              </a:solidFill>
              <a:latin typeface="黑体" panose="02010609060101010101" pitchFamily="49" charset="-122"/>
              <a:ea typeface="黑体" panose="02010609060101010101" pitchFamily="49" charset="-122"/>
              <a:cs typeface="黑体" panose="02010609060101010101" pitchFamily="49" charset="-122"/>
            </a:endParaRPr>
          </a:p>
        </p:txBody>
      </p:sp>
      <p:sp>
        <p:nvSpPr>
          <p:cNvPr id="2" name="文本框 1"/>
          <p:cNvSpPr txBox="1"/>
          <p:nvPr/>
        </p:nvSpPr>
        <p:spPr>
          <a:xfrm>
            <a:off x="40640" y="2375535"/>
            <a:ext cx="2125980" cy="614045"/>
          </a:xfrm>
          <a:prstGeom prst="rect">
            <a:avLst/>
          </a:prstGeom>
          <a:noFill/>
        </p:spPr>
        <p:txBody>
          <a:bodyPr wrap="none" rtlCol="0">
            <a:spAutoFit/>
          </a:bodyPr>
          <a:p>
            <a:pPr algn="l"/>
            <a:r>
              <a:rPr lang="en-US" altLang="zh-CN" sz="3400" dirty="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3400" dirty="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、方式：</a:t>
            </a:r>
            <a:endParaRPr lang="zh-CN" altLang="en-US" sz="3400" dirty="0">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3" name="文本框 2"/>
          <p:cNvSpPr txBox="1"/>
          <p:nvPr/>
        </p:nvSpPr>
        <p:spPr>
          <a:xfrm>
            <a:off x="40640" y="1694815"/>
            <a:ext cx="2125980" cy="614045"/>
          </a:xfrm>
          <a:prstGeom prst="rect">
            <a:avLst/>
          </a:prstGeom>
          <a:noFill/>
        </p:spPr>
        <p:txBody>
          <a:bodyPr wrap="none" rtlCol="0">
            <a:spAutoFit/>
          </a:bodyPr>
          <a:p>
            <a:pPr algn="l"/>
            <a:r>
              <a:rPr lang="en-US" altLang="zh-CN" sz="3400" dirty="0">
                <a:solidFill>
                  <a:srgbClr val="0000CC"/>
                </a:solidFill>
                <a:latin typeface="黑体" panose="02010609060101010101" pitchFamily="49" charset="-122"/>
                <a:ea typeface="黑体" panose="02010609060101010101" pitchFamily="49" charset="-122"/>
                <a:sym typeface="+mn-ea"/>
              </a:rPr>
              <a:t>1</a:t>
            </a:r>
            <a:r>
              <a:rPr lang="zh-CN" altLang="en-US" sz="3400" dirty="0">
                <a:solidFill>
                  <a:srgbClr val="0000CC"/>
                </a:solidFill>
                <a:latin typeface="黑体" panose="02010609060101010101" pitchFamily="49" charset="-122"/>
                <a:ea typeface="黑体" panose="02010609060101010101" pitchFamily="49" charset="-122"/>
                <a:sym typeface="+mn-ea"/>
              </a:rPr>
              <a:t>、背景：</a:t>
            </a:r>
            <a:endParaRPr lang="zh-CN" altLang="en-US" sz="3400" dirty="0">
              <a:latin typeface="黑体" panose="02010609060101010101" pitchFamily="49" charset="-122"/>
              <a:ea typeface="黑体" panose="02010609060101010101" pitchFamily="49"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4"/>
          <p:cNvSpPr>
            <a:spLocks noGrp="1"/>
          </p:cNvSpPr>
          <p:nvPr>
            <p:ph idx="4294967295"/>
          </p:nvPr>
        </p:nvSpPr>
        <p:spPr>
          <a:xfrm>
            <a:off x="219710" y="2080260"/>
            <a:ext cx="11678285" cy="4321175"/>
          </a:xfrm>
          <a:ln w="6350">
            <a:solidFill>
              <a:schemeClr val="tx1"/>
            </a:solidFill>
          </a:ln>
        </p:spPr>
        <p:txBody>
          <a:bodyPr>
            <a:noAutofit/>
          </a:bodyPr>
          <a:lstStyle/>
          <a:p>
            <a:pPr marL="0" indent="0">
              <a:buNone/>
            </a:pPr>
            <a:r>
              <a:rPr lang="zh-CN" altLang="en-US" b="1" dirty="0" smtClean="0">
                <a:latin typeface="楷体" panose="02010609060101010101" pitchFamily="49" charset="-122"/>
                <a:ea typeface="楷体" panose="02010609060101010101" pitchFamily="49" charset="-122"/>
                <a:cs typeface="楷体" panose="02010609060101010101" pitchFamily="49" charset="-122"/>
              </a:rPr>
              <a:t>序言  美利坚合众国的人民,为了组织一个更完善的联邦</a:t>
            </a:r>
            <a:r>
              <a:rPr lang="en-US" altLang="zh-CN" b="1" dirty="0">
                <a:latin typeface="楷体" panose="02010609060101010101" pitchFamily="49" charset="-122"/>
                <a:ea typeface="楷体" panose="02010609060101010101" pitchFamily="49" charset="-122"/>
                <a:cs typeface="楷体" panose="02010609060101010101" pitchFamily="49" charset="-122"/>
                <a:sym typeface="+mn-ea"/>
              </a:rPr>
              <a:t>……</a:t>
            </a:r>
            <a:r>
              <a:rPr lang="zh-CN" altLang="en-US" b="1" dirty="0" smtClean="0">
                <a:latin typeface="楷体" panose="02010609060101010101" pitchFamily="49" charset="-122"/>
                <a:ea typeface="楷体" panose="02010609060101010101" pitchFamily="49" charset="-122"/>
                <a:cs typeface="楷体" panose="02010609060101010101" pitchFamily="49" charset="-122"/>
              </a:rPr>
              <a:t>乃为美利坚合众国制定和确立这一部宪法。</a:t>
            </a:r>
            <a:endParaRPr lang="zh-CN" altLang="en-US" b="1" dirty="0" smtClean="0">
              <a:latin typeface="楷体" panose="02010609060101010101" pitchFamily="49" charset="-122"/>
              <a:ea typeface="楷体" panose="02010609060101010101" pitchFamily="49" charset="-122"/>
              <a:cs typeface="楷体" panose="02010609060101010101" pitchFamily="49" charset="-122"/>
            </a:endParaRPr>
          </a:p>
          <a:p>
            <a:pPr marL="0" indent="0" fontAlgn="auto">
              <a:lnSpc>
                <a:spcPts val="3060"/>
              </a:lnSpc>
              <a:spcBef>
                <a:spcPts val="0"/>
              </a:spcBef>
              <a:buNone/>
            </a:pPr>
            <a:r>
              <a:rPr lang="en-US" altLang="zh-CN" b="1" dirty="0" smtClean="0">
                <a:latin typeface="楷体" panose="02010609060101010101" pitchFamily="49" charset="-122"/>
                <a:ea typeface="楷体" panose="02010609060101010101" pitchFamily="49" charset="-122"/>
                <a:cs typeface="楷体" panose="02010609060101010101" pitchFamily="49" charset="-122"/>
              </a:rPr>
              <a:t>1.1</a:t>
            </a:r>
            <a:r>
              <a:rPr lang="zh-CN" altLang="en-US" b="1" dirty="0" smtClean="0">
                <a:latin typeface="楷体" panose="02010609060101010101" pitchFamily="49" charset="-122"/>
                <a:ea typeface="楷体" panose="02010609060101010101" pitchFamily="49" charset="-122"/>
                <a:cs typeface="楷体" panose="02010609060101010101" pitchFamily="49" charset="-122"/>
              </a:rPr>
              <a:t> 本宪法所规定的立法权,全属合众国的国会,国会由一个参议院和一个众议院组成。</a:t>
            </a:r>
            <a:endParaRPr lang="zh-CN" altLang="en-US" b="1" dirty="0" smtClean="0">
              <a:latin typeface="楷体" panose="02010609060101010101" pitchFamily="49" charset="-122"/>
              <a:ea typeface="楷体" panose="02010609060101010101" pitchFamily="49" charset="-122"/>
              <a:cs typeface="楷体" panose="02010609060101010101" pitchFamily="49" charset="-122"/>
            </a:endParaRPr>
          </a:p>
          <a:p>
            <a:pPr marL="0" indent="0" fontAlgn="auto">
              <a:lnSpc>
                <a:spcPts val="3060"/>
              </a:lnSpc>
              <a:spcBef>
                <a:spcPts val="0"/>
              </a:spcBef>
              <a:buNone/>
            </a:pPr>
            <a:r>
              <a:rPr lang="en-US" altLang="zh-CN" b="1" dirty="0" smtClean="0">
                <a:latin typeface="楷体" panose="02010609060101010101" pitchFamily="49" charset="-122"/>
                <a:ea typeface="楷体" panose="02010609060101010101" pitchFamily="49" charset="-122"/>
                <a:cs typeface="楷体" panose="02010609060101010101" pitchFamily="49" charset="-122"/>
              </a:rPr>
              <a:t>2.1 </a:t>
            </a:r>
            <a:r>
              <a:rPr lang="zh-CN" altLang="en-US" b="1" dirty="0" smtClean="0">
                <a:latin typeface="楷体" panose="02010609060101010101" pitchFamily="49" charset="-122"/>
                <a:ea typeface="楷体" panose="02010609060101010101" pitchFamily="49" charset="-122"/>
                <a:cs typeface="楷体" panose="02010609060101010101" pitchFamily="49" charset="-122"/>
              </a:rPr>
              <a:t>行政权力赋予美利坚合众国总统。总统任期四年,总统和具有同样任期的副总统,应照下列手续选举</a:t>
            </a:r>
            <a:r>
              <a:rPr lang="en-US" altLang="zh-CN" b="1" dirty="0" smtClean="0">
                <a:latin typeface="楷体" panose="02010609060101010101" pitchFamily="49" charset="-122"/>
                <a:ea typeface="楷体" panose="02010609060101010101" pitchFamily="49" charset="-122"/>
                <a:cs typeface="楷体" panose="02010609060101010101" pitchFamily="49" charset="-122"/>
              </a:rPr>
              <a:t>···</a:t>
            </a:r>
            <a:endParaRPr lang="en-US" altLang="zh-CN" b="1" dirty="0" smtClean="0">
              <a:latin typeface="楷体" panose="02010609060101010101" pitchFamily="49" charset="-122"/>
              <a:ea typeface="楷体" panose="02010609060101010101" pitchFamily="49" charset="-122"/>
              <a:cs typeface="楷体" panose="02010609060101010101" pitchFamily="49" charset="-122"/>
            </a:endParaRPr>
          </a:p>
          <a:p>
            <a:pPr marL="0" indent="0" fontAlgn="auto">
              <a:lnSpc>
                <a:spcPts val="3060"/>
              </a:lnSpc>
              <a:spcBef>
                <a:spcPts val="0"/>
              </a:spcBef>
              <a:buNone/>
            </a:pPr>
            <a:r>
              <a:rPr lang="en-US" altLang="zh-CN" b="1" dirty="0" smtClean="0">
                <a:latin typeface="楷体" panose="02010609060101010101" pitchFamily="49" charset="-122"/>
                <a:ea typeface="楷体" panose="02010609060101010101" pitchFamily="49" charset="-122"/>
                <a:cs typeface="楷体" panose="02010609060101010101" pitchFamily="49" charset="-122"/>
              </a:rPr>
              <a:t>3.1 </a:t>
            </a:r>
            <a:r>
              <a:rPr lang="zh-CN" altLang="en-US" b="1" dirty="0" smtClean="0">
                <a:latin typeface="楷体" panose="02010609060101010101" pitchFamily="49" charset="-122"/>
                <a:ea typeface="楷体" panose="02010609060101010101" pitchFamily="49" charset="-122"/>
                <a:cs typeface="楷体" panose="02010609060101010101" pitchFamily="49" charset="-122"/>
              </a:rPr>
              <a:t>合众国的司法权属于一个最高法院以及由国会随时下令设立的低级法院。</a:t>
            </a:r>
            <a:endParaRPr lang="zh-CN" altLang="en-US" b="1" dirty="0" smtClean="0">
              <a:latin typeface="楷体" panose="02010609060101010101" pitchFamily="49" charset="-122"/>
              <a:ea typeface="楷体" panose="02010609060101010101" pitchFamily="49" charset="-122"/>
              <a:cs typeface="楷体" panose="02010609060101010101" pitchFamily="49" charset="-122"/>
            </a:endParaRPr>
          </a:p>
          <a:p>
            <a:pPr marL="0" indent="0" fontAlgn="auto">
              <a:lnSpc>
                <a:spcPts val="3060"/>
              </a:lnSpc>
              <a:spcBef>
                <a:spcPts val="0"/>
              </a:spcBef>
              <a:buNone/>
            </a:pPr>
            <a:r>
              <a:rPr lang="en-US" altLang="zh-CN" b="1" dirty="0" smtClean="0">
                <a:latin typeface="楷体" panose="02010609060101010101" pitchFamily="49" charset="-122"/>
                <a:ea typeface="楷体" panose="02010609060101010101" pitchFamily="49" charset="-122"/>
                <a:cs typeface="楷体" panose="02010609060101010101" pitchFamily="49" charset="-122"/>
              </a:rPr>
              <a:t>4.1 </a:t>
            </a:r>
            <a:r>
              <a:rPr lang="en-US" altLang="zh-CN" b="1" dirty="0" err="1" smtClean="0">
                <a:latin typeface="楷体" panose="02010609060101010101" pitchFamily="49" charset="-122"/>
                <a:ea typeface="楷体" panose="02010609060101010101" pitchFamily="49" charset="-122"/>
                <a:cs typeface="楷体" panose="02010609060101010101" pitchFamily="49" charset="-122"/>
              </a:rPr>
              <a:t>各州对其它各州的公共法案、记录、和司法程序,应给予完全的信赖和尊重</a:t>
            </a:r>
            <a:r>
              <a:rPr lang="en-US" altLang="zh-CN" b="1" dirty="0" smtClean="0">
                <a:latin typeface="楷体" panose="02010609060101010101" pitchFamily="49" charset="-122"/>
                <a:ea typeface="楷体" panose="02010609060101010101" pitchFamily="49" charset="-122"/>
                <a:cs typeface="楷体" panose="02010609060101010101" pitchFamily="49" charset="-122"/>
              </a:rPr>
              <a:t>。</a:t>
            </a:r>
            <a:r>
              <a:rPr lang="en-US" altLang="zh-CN" b="1" dirty="0" err="1" smtClean="0">
                <a:latin typeface="楷体" panose="02010609060101010101" pitchFamily="49" charset="-122"/>
                <a:ea typeface="楷体" panose="02010609060101010101" pitchFamily="49" charset="-122"/>
                <a:cs typeface="楷体" panose="02010609060101010101" pitchFamily="49" charset="-122"/>
              </a:rPr>
              <a:t>国会得制定一般法律,用以规定这种法案、记录、和司法程序如何证明以及具有何等效力</a:t>
            </a:r>
            <a:r>
              <a:rPr lang="en-US" altLang="zh-CN" b="1" dirty="0" smtClean="0">
                <a:latin typeface="楷体" panose="02010609060101010101" pitchFamily="49" charset="-122"/>
                <a:ea typeface="楷体" panose="02010609060101010101" pitchFamily="49" charset="-122"/>
                <a:cs typeface="楷体" panose="02010609060101010101" pitchFamily="49" charset="-122"/>
              </a:rPr>
              <a:t>。</a:t>
            </a:r>
            <a:endParaRPr lang="en-US" altLang="zh-CN" b="1" dirty="0" smtClean="0">
              <a:latin typeface="楷体" panose="02010609060101010101" pitchFamily="49" charset="-122"/>
              <a:ea typeface="楷体" panose="02010609060101010101" pitchFamily="49" charset="-122"/>
              <a:cs typeface="楷体" panose="02010609060101010101" pitchFamily="49" charset="-122"/>
            </a:endParaRPr>
          </a:p>
        </p:txBody>
      </p:sp>
      <p:sp>
        <p:nvSpPr>
          <p:cNvPr id="8" name="矩形 7"/>
          <p:cNvSpPr/>
          <p:nvPr/>
        </p:nvSpPr>
        <p:spPr>
          <a:xfrm>
            <a:off x="8298180" y="2042795"/>
            <a:ext cx="869950" cy="516890"/>
          </a:xfrm>
          <a:prstGeom prst="rect">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94705" y="2209800"/>
            <a:ext cx="4279900" cy="583565"/>
          </a:xfrm>
          <a:prstGeom prst="rect">
            <a:avLst/>
          </a:prstGeom>
          <a:solidFill>
            <a:schemeClr val="bg1"/>
          </a:solidFill>
          <a:ln w="28575" cmpd="sng">
            <a:solidFill>
              <a:srgbClr val="0000CC"/>
            </a:solidFill>
            <a:prstDash val="solid"/>
          </a:ln>
        </p:spPr>
        <p:style>
          <a:lnRef idx="2">
            <a:schemeClr val="accent5">
              <a:shade val="50000"/>
            </a:schemeClr>
          </a:lnRef>
          <a:fillRef idx="1">
            <a:schemeClr val="accent5"/>
          </a:fillRef>
          <a:effectRef idx="0">
            <a:schemeClr val="accent5"/>
          </a:effectRef>
          <a:fontRef idx="minor">
            <a:schemeClr val="lt1"/>
          </a:fontRef>
        </p:style>
        <p:txBody>
          <a:bodyPr wrap="square" rtlCol="0">
            <a:spAutoFit/>
          </a:bodyPr>
          <a:lstStyle/>
          <a:p>
            <a:pPr algn="l"/>
            <a:r>
              <a:rPr lang="zh-CN" altLang="en-US" sz="3200" b="1" dirty="0">
                <a:solidFill>
                  <a:srgbClr val="FF0000"/>
                </a:solidFill>
                <a:latin typeface="黑体" panose="02010609060101010101" pitchFamily="49" charset="-122"/>
                <a:ea typeface="黑体" panose="02010609060101010101" pitchFamily="49" charset="-122"/>
              </a:rPr>
              <a:t>①建立联邦制共和国</a:t>
            </a:r>
            <a:endParaRPr lang="zh-CN" altLang="en-US" sz="3200" b="1" dirty="0">
              <a:solidFill>
                <a:srgbClr val="FF0000"/>
              </a:solidFill>
              <a:latin typeface="黑体" panose="02010609060101010101" pitchFamily="49" charset="-122"/>
              <a:ea typeface="黑体" panose="02010609060101010101" pitchFamily="49" charset="-122"/>
            </a:endParaRPr>
          </a:p>
        </p:txBody>
      </p:sp>
      <p:sp>
        <p:nvSpPr>
          <p:cNvPr id="10" name="矩形 9"/>
          <p:cNvSpPr/>
          <p:nvPr/>
        </p:nvSpPr>
        <p:spPr>
          <a:xfrm>
            <a:off x="3573780" y="2831465"/>
            <a:ext cx="1097915" cy="459740"/>
          </a:xfrm>
          <a:prstGeom prst="rect">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953250" y="2793365"/>
            <a:ext cx="854075" cy="509905"/>
          </a:xfrm>
          <a:prstGeom prst="rect">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0760" y="3657601"/>
            <a:ext cx="1503045" cy="380682"/>
          </a:xfrm>
          <a:prstGeom prst="rect">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295900" y="3582670"/>
            <a:ext cx="739775" cy="482600"/>
          </a:xfrm>
          <a:prstGeom prst="rect">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484755" y="4408805"/>
            <a:ext cx="1146810" cy="389255"/>
          </a:xfrm>
          <a:prstGeom prst="rect">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4932680" y="4389755"/>
            <a:ext cx="1489710" cy="482600"/>
          </a:xfrm>
          <a:prstGeom prst="rect">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5743575" y="3074035"/>
            <a:ext cx="6154420" cy="583565"/>
          </a:xfrm>
          <a:prstGeom prst="rect">
            <a:avLst/>
          </a:prstGeom>
          <a:solidFill>
            <a:schemeClr val="bg1"/>
          </a:solidFill>
          <a:ln w="28575" cmpd="sng">
            <a:solidFill>
              <a:srgbClr val="0000CC"/>
            </a:solidFill>
            <a:prstDash val="solid"/>
          </a:ln>
        </p:spPr>
        <p:style>
          <a:lnRef idx="2">
            <a:schemeClr val="accent5">
              <a:shade val="50000"/>
            </a:schemeClr>
          </a:lnRef>
          <a:fillRef idx="1">
            <a:schemeClr val="accent5"/>
          </a:fillRef>
          <a:effectRef idx="0">
            <a:schemeClr val="accent5"/>
          </a:effectRef>
          <a:fontRef idx="minor">
            <a:schemeClr val="lt1"/>
          </a:fontRef>
        </p:style>
        <p:txBody>
          <a:bodyPr vertOverflow="overflow" horzOverflow="overflow" vert="horz" wrap="square" numCol="1" spcCol="0" rtlCol="0" fromWordArt="0" anchor="ctr" anchorCtr="0" forceAA="0" compatLnSpc="1">
            <a:spAutoFit/>
          </a:bodyPr>
          <a:lstStyle/>
          <a:p>
            <a:pPr lvl="0" algn="ctr">
              <a:buClrTx/>
              <a:buSzTx/>
              <a:buFontTx/>
            </a:pPr>
            <a:r>
              <a:rPr lang="zh-CN" altLang="en-US" sz="3200" b="1" dirty="0">
                <a:solidFill>
                  <a:srgbClr val="FF0000"/>
                </a:solidFill>
                <a:latin typeface="黑体" panose="02010609060101010101" pitchFamily="49" charset="-122"/>
                <a:ea typeface="黑体" panose="02010609060101010101" pitchFamily="49" charset="-122"/>
                <a:sym typeface="+mn-ea"/>
              </a:rPr>
              <a:t>②</a:t>
            </a:r>
            <a:r>
              <a:rPr lang="zh-CN" altLang="en-US" sz="3200" b="1" dirty="0">
                <a:solidFill>
                  <a:srgbClr val="FF0000"/>
                </a:solidFill>
                <a:latin typeface="黑体" panose="02010609060101010101" pitchFamily="49" charset="-122"/>
                <a:ea typeface="黑体" panose="02010609060101010101" pitchFamily="49" charset="-122"/>
                <a:sym typeface="+mn-ea"/>
              </a:rPr>
              <a:t>三权分立（立法、行政、司法）</a:t>
            </a:r>
            <a:endParaRPr lang="zh-CN" altLang="en-US" sz="3200" b="1" dirty="0">
              <a:solidFill>
                <a:srgbClr val="FF0000"/>
              </a:solidFill>
              <a:latin typeface="黑体" panose="02010609060101010101" pitchFamily="49" charset="-122"/>
              <a:ea typeface="黑体" panose="02010609060101010101" pitchFamily="49" charset="-122"/>
              <a:sym typeface="+mn-ea"/>
            </a:endParaRPr>
          </a:p>
        </p:txBody>
      </p:sp>
      <p:sp>
        <p:nvSpPr>
          <p:cNvPr id="17" name="矩形 16"/>
          <p:cNvSpPr/>
          <p:nvPr/>
        </p:nvSpPr>
        <p:spPr>
          <a:xfrm>
            <a:off x="219710" y="2464435"/>
            <a:ext cx="1139190" cy="434340"/>
          </a:xfrm>
          <a:prstGeom prst="rect">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000760" y="5215257"/>
            <a:ext cx="739775" cy="414655"/>
          </a:xfrm>
          <a:prstGeom prst="rect">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894705" y="4142740"/>
            <a:ext cx="4402455" cy="583565"/>
          </a:xfrm>
          <a:prstGeom prst="rect">
            <a:avLst/>
          </a:prstGeom>
          <a:solidFill>
            <a:schemeClr val="bg1"/>
          </a:solidFill>
          <a:ln w="28575" cmpd="sng">
            <a:solidFill>
              <a:srgbClr val="0000CC"/>
            </a:solidFill>
            <a:prstDash val="solid"/>
          </a:ln>
        </p:spPr>
        <p:style>
          <a:lnRef idx="2">
            <a:schemeClr val="accent5">
              <a:shade val="50000"/>
            </a:schemeClr>
          </a:lnRef>
          <a:fillRef idx="1">
            <a:schemeClr val="accent5"/>
          </a:fillRef>
          <a:effectRef idx="0">
            <a:schemeClr val="accent5"/>
          </a:effectRef>
          <a:fontRef idx="minor">
            <a:schemeClr val="lt1"/>
          </a:fontRef>
        </p:style>
        <p:txBody>
          <a:bodyPr vertOverflow="overflow" horzOverflow="overflow" vert="horz" wrap="square" numCol="1" spcCol="0" rtlCol="0" fromWordArt="0" anchor="ctr" anchorCtr="0" forceAA="0" compatLnSpc="1">
            <a:spAutoFit/>
          </a:bodyPr>
          <a:lstStyle/>
          <a:p>
            <a:pPr lvl="0" algn="l">
              <a:buClrTx/>
              <a:buSzTx/>
              <a:buFontTx/>
            </a:pPr>
            <a:r>
              <a:rPr lang="zh-CN" altLang="en-US" sz="3200" b="1" dirty="0">
                <a:solidFill>
                  <a:srgbClr val="FF0000"/>
                </a:solidFill>
                <a:latin typeface="黑体" panose="02010609060101010101" pitchFamily="49" charset="-122"/>
                <a:ea typeface="黑体" panose="02010609060101010101" pitchFamily="49" charset="-122"/>
                <a:sym typeface="+mn-ea"/>
              </a:rPr>
              <a:t>③</a:t>
            </a:r>
            <a:r>
              <a:rPr lang="zh-CN" altLang="en-US" sz="3200" b="1" dirty="0">
                <a:solidFill>
                  <a:srgbClr val="FF0000"/>
                </a:solidFill>
                <a:latin typeface="黑体" panose="02010609060101010101" pitchFamily="49" charset="-122"/>
                <a:ea typeface="黑体" panose="02010609060101010101" pitchFamily="49" charset="-122"/>
                <a:sym typeface="+mn-ea"/>
              </a:rPr>
              <a:t>总统和议员选举产生</a:t>
            </a:r>
            <a:endParaRPr lang="zh-CN" altLang="en-US" sz="3200" b="1" dirty="0">
              <a:solidFill>
                <a:srgbClr val="FF0000"/>
              </a:solidFill>
              <a:latin typeface="黑体" panose="02010609060101010101" pitchFamily="49" charset="-122"/>
              <a:ea typeface="黑体" panose="02010609060101010101" pitchFamily="49" charset="-122"/>
              <a:sym typeface="+mn-ea"/>
            </a:endParaRPr>
          </a:p>
        </p:txBody>
      </p:sp>
      <p:sp>
        <p:nvSpPr>
          <p:cNvPr id="20" name="文本框 19"/>
          <p:cNvSpPr txBox="1"/>
          <p:nvPr/>
        </p:nvSpPr>
        <p:spPr>
          <a:xfrm>
            <a:off x="5894070" y="5215255"/>
            <a:ext cx="4279900" cy="583565"/>
          </a:xfrm>
          <a:prstGeom prst="rect">
            <a:avLst/>
          </a:prstGeom>
          <a:solidFill>
            <a:schemeClr val="bg1"/>
          </a:solidFill>
          <a:ln w="28575" cmpd="sng">
            <a:solidFill>
              <a:srgbClr val="0000CC"/>
            </a:solidFill>
            <a:prstDash val="solid"/>
          </a:ln>
        </p:spPr>
        <p:style>
          <a:lnRef idx="2">
            <a:schemeClr val="accent5">
              <a:shade val="50000"/>
            </a:schemeClr>
          </a:lnRef>
          <a:fillRef idx="1">
            <a:schemeClr val="accent5"/>
          </a:fillRef>
          <a:effectRef idx="0">
            <a:schemeClr val="accent5"/>
          </a:effectRef>
          <a:fontRef idx="minor">
            <a:schemeClr val="lt1"/>
          </a:fontRef>
        </p:style>
        <p:txBody>
          <a:bodyPr vertOverflow="overflow" horzOverflow="overflow" vert="horz" wrap="square" numCol="1" spcCol="0" rtlCol="0" fromWordArt="0" anchor="ctr" anchorCtr="0" forceAA="0" compatLnSpc="1">
            <a:spAutoFit/>
          </a:bodyPr>
          <a:lstStyle/>
          <a:p>
            <a:pPr lvl="0" algn="l">
              <a:buClrTx/>
              <a:buSzTx/>
              <a:buFontTx/>
            </a:pPr>
            <a:r>
              <a:rPr lang="zh-CN" altLang="en-US" sz="3200" b="1" dirty="0">
                <a:solidFill>
                  <a:srgbClr val="FF0000"/>
                </a:solidFill>
                <a:latin typeface="黑体" panose="02010609060101010101" pitchFamily="49" charset="-122"/>
                <a:ea typeface="黑体" panose="02010609060101010101" pitchFamily="49" charset="-122"/>
                <a:sym typeface="+mn-ea"/>
              </a:rPr>
              <a:t>④</a:t>
            </a:r>
            <a:r>
              <a:rPr lang="zh-CN" altLang="en-US" sz="3200" b="1" dirty="0">
                <a:solidFill>
                  <a:srgbClr val="FF0000"/>
                </a:solidFill>
                <a:latin typeface="黑体" panose="02010609060101010101" pitchFamily="49" charset="-122"/>
                <a:ea typeface="黑体" panose="02010609060101010101" pitchFamily="49" charset="-122"/>
                <a:sym typeface="+mn-ea"/>
              </a:rPr>
              <a:t>中央与地方分享权力</a:t>
            </a:r>
            <a:endParaRPr lang="zh-CN" altLang="en-US" sz="3200" b="1" dirty="0">
              <a:solidFill>
                <a:srgbClr val="FF0000"/>
              </a:solidFill>
              <a:latin typeface="黑体" panose="02010609060101010101" pitchFamily="49" charset="-122"/>
              <a:ea typeface="黑体" panose="02010609060101010101" pitchFamily="49" charset="-122"/>
              <a:sym typeface="+mn-ea"/>
            </a:endParaRPr>
          </a:p>
        </p:txBody>
      </p:sp>
      <p:sp>
        <p:nvSpPr>
          <p:cNvPr id="21" name="文本框 1"/>
          <p:cNvSpPr txBox="1"/>
          <p:nvPr/>
        </p:nvSpPr>
        <p:spPr>
          <a:xfrm>
            <a:off x="83820" y="742950"/>
            <a:ext cx="12063095" cy="645160"/>
          </a:xfrm>
          <a:prstGeom prst="rect">
            <a:avLst/>
          </a:prstGeom>
          <a:noFill/>
          <a:ln>
            <a:noFill/>
          </a:ln>
        </p:spPr>
        <p:style>
          <a:lnRef idx="1">
            <a:schemeClr val="accent4"/>
          </a:lnRef>
          <a:fillRef idx="2">
            <a:schemeClr val="accent4"/>
          </a:fillRef>
          <a:effectRef idx="1">
            <a:schemeClr val="accent4"/>
          </a:effectRef>
          <a:fontRef idx="minor">
            <a:schemeClr val="dk1"/>
          </a:fontRef>
        </p:style>
        <p:txBody>
          <a:bodyPr wrap="square" rtlCol="0">
            <a:spAutoFit/>
          </a:bodyPr>
          <a:lstStyle>
            <a:defPPr>
              <a:defRPr lang="zh-CN"/>
            </a:defPPr>
            <a:lvl1pPr algn="ctr">
              <a:defRPr sz="3200" b="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ltLang="zh-CN"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《1787</a:t>
            </a:r>
            <a:r>
              <a:rPr lang="zh-CN" altLang="en-US"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年宪法</a:t>
            </a:r>
            <a:r>
              <a:rPr lang="en-US" altLang="zh-CN"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endParaRPr lang="en-US" altLang="zh-CN"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endParaRPr>
          </a:p>
        </p:txBody>
      </p:sp>
      <p:sp>
        <p:nvSpPr>
          <p:cNvPr id="2" name="文本框 1"/>
          <p:cNvSpPr txBox="1"/>
          <p:nvPr/>
        </p:nvSpPr>
        <p:spPr>
          <a:xfrm>
            <a:off x="219710" y="1539875"/>
            <a:ext cx="11678285" cy="583565"/>
          </a:xfrm>
          <a:prstGeom prst="rect">
            <a:avLst/>
          </a:prstGeom>
          <a:noFill/>
        </p:spPr>
        <p:txBody>
          <a:bodyPr wrap="square" rtlCol="0">
            <a:spAutoFit/>
          </a:bodyPr>
          <a:lstStyle/>
          <a:p>
            <a:pPr algn="ctr"/>
            <a:r>
              <a:rPr lang="zh-CN" altLang="en-US" sz="3200" b="1" dirty="0" smtClean="0">
                <a:solidFill>
                  <a:schemeClr val="tx1">
                    <a:lumMod val="95000"/>
                    <a:lumOff val="5000"/>
                  </a:schemeClr>
                </a:solidFill>
                <a:latin typeface="楷体" panose="02010609060101010101" pitchFamily="49" charset="-122"/>
                <a:ea typeface="楷体" panose="02010609060101010101" pitchFamily="49" charset="-122"/>
                <a:sym typeface="+mn-ea"/>
              </a:rPr>
              <a:t>阅读以下条款，归纳概括</a:t>
            </a:r>
            <a:r>
              <a:rPr lang="en-US" altLang="zh-CN" sz="3200" b="1" dirty="0" smtClean="0">
                <a:solidFill>
                  <a:schemeClr val="tx1">
                    <a:lumMod val="95000"/>
                    <a:lumOff val="5000"/>
                  </a:schemeClr>
                </a:solidFill>
                <a:latin typeface="楷体" panose="02010609060101010101" pitchFamily="49" charset="-122"/>
                <a:ea typeface="楷体" panose="02010609060101010101" pitchFamily="49" charset="-122"/>
                <a:sym typeface="+mn-ea"/>
              </a:rPr>
              <a:t>1787</a:t>
            </a:r>
            <a:r>
              <a:rPr lang="zh-CN" altLang="en-US" sz="3200" b="1" dirty="0" smtClean="0">
                <a:solidFill>
                  <a:schemeClr val="tx1">
                    <a:lumMod val="95000"/>
                    <a:lumOff val="5000"/>
                  </a:schemeClr>
                </a:solidFill>
                <a:latin typeface="楷体" panose="02010609060101010101" pitchFamily="49" charset="-122"/>
                <a:ea typeface="楷体" panose="02010609060101010101" pitchFamily="49" charset="-122"/>
                <a:sym typeface="+mn-ea"/>
              </a:rPr>
              <a:t>年宪法的主要内容</a:t>
            </a:r>
            <a:endParaRPr lang="zh-CN" altLang="en-US" sz="3200" b="1" dirty="0" smtClean="0">
              <a:solidFill>
                <a:schemeClr val="tx1">
                  <a:lumMod val="95000"/>
                  <a:lumOff val="5000"/>
                </a:schemeClr>
              </a:solidFill>
              <a:latin typeface="楷体" panose="02010609060101010101" pitchFamily="49" charset="-122"/>
              <a:ea typeface="楷体" panose="02010609060101010101" pitchFamily="49"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down)">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down)">
                                      <p:cBhvr>
                                        <p:cTn id="22" dur="500"/>
                                        <p:tgtEl>
                                          <p:spTgt spid="10"/>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down)">
                                      <p:cBhvr>
                                        <p:cTn id="30" dur="500"/>
                                        <p:tgtEl>
                                          <p:spTgt spid="12"/>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down)">
                                      <p:cBhvr>
                                        <p:cTn id="33" dur="500"/>
                                        <p:tgtEl>
                                          <p:spTgt spid="13"/>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down)">
                                      <p:cBhvr>
                                        <p:cTn id="39" dur="50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blinds(horizontal)">
                                      <p:cBhvr>
                                        <p:cTn id="44" dur="500"/>
                                        <p:tgtEl>
                                          <p:spTgt spid="16"/>
                                        </p:tgtEl>
                                      </p:cBhvr>
                                    </p:animEffect>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horizontal)">
                                      <p:cBhvr>
                                        <p:cTn id="49" dur="500"/>
                                        <p:tgtEl>
                                          <p:spTgt spid="19"/>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wipe(down)">
                                      <p:cBhvr>
                                        <p:cTn id="54" dur="500"/>
                                        <p:tgtEl>
                                          <p:spTgt spid="18"/>
                                        </p:tgtEl>
                                      </p:cBhvr>
                                    </p:animEffect>
                                  </p:childTnLst>
                                </p:cTn>
                              </p:par>
                            </p:childTnLst>
                          </p:cTn>
                        </p:par>
                      </p:childTnLst>
                    </p:cTn>
                  </p:par>
                  <p:par>
                    <p:cTn id="55" fill="hold">
                      <p:stCondLst>
                        <p:cond delay="indefinite"/>
                      </p:stCondLst>
                      <p:childTnLst>
                        <p:par>
                          <p:cTn id="56" fill="hold">
                            <p:stCondLst>
                              <p:cond delay="0"/>
                            </p:stCondLst>
                            <p:childTnLst>
                              <p:par>
                                <p:cTn id="57" presetID="3" presetClass="entr" presetSubtype="10"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blinds(horizontal)">
                                      <p:cBhvr>
                                        <p:cTn id="5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9" grpId="0" bldLvl="0" animBg="1"/>
      <p:bldP spid="10" grpId="0" bldLvl="0" animBg="1"/>
      <p:bldP spid="11" grpId="0" bldLvl="0" animBg="1"/>
      <p:bldP spid="12"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7"/>
          <p:cNvGrpSpPr/>
          <p:nvPr/>
        </p:nvGrpSpPr>
        <p:grpSpPr>
          <a:xfrm>
            <a:off x="7195468" y="2236643"/>
            <a:ext cx="656710" cy="565850"/>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a:solidFill>
                  <a:schemeClr val="tx1"/>
                </a:solidFill>
                <a:effectLst/>
                <a:latin typeface="华文隶书" panose="02010800040101010101" pitchFamily="2" charset="-122"/>
                <a:ea typeface="华文隶书" panose="02010800040101010101" pitchFamily="2" charset="-122"/>
              </a:endParaRPr>
            </a:p>
          </p:txBody>
        </p:sp>
        <p:sp>
          <p:nvSpPr>
            <p:cNvPr id="34" name="椭圆 3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a:solidFill>
                  <a:schemeClr val="tx1"/>
                </a:solidFill>
                <a:effectLst/>
                <a:latin typeface="华文隶书" panose="02010800040101010101" pitchFamily="2" charset="-122"/>
                <a:ea typeface="华文隶书" panose="02010800040101010101" pitchFamily="2" charset="-122"/>
              </a:endParaRPr>
            </a:p>
          </p:txBody>
        </p:sp>
      </p:grpSp>
      <p:sp>
        <p:nvSpPr>
          <p:cNvPr id="35" name="TextBox 51"/>
          <p:cNvSpPr txBox="1"/>
          <p:nvPr/>
        </p:nvSpPr>
        <p:spPr>
          <a:xfrm>
            <a:off x="7226025" y="2275279"/>
            <a:ext cx="788718" cy="583565"/>
          </a:xfrm>
          <a:prstGeom prst="rect">
            <a:avLst/>
          </a:prstGeom>
          <a:noFill/>
        </p:spPr>
        <p:txBody>
          <a:bodyPr wrap="square" rtlCol="0">
            <a:spAutoFit/>
          </a:bodyPr>
          <a:lstStyle/>
          <a:p>
            <a:r>
              <a:rPr lang="zh-CN" altLang="en-US" sz="3200" b="1" dirty="0" smtClean="0">
                <a:effectLst/>
                <a:latin typeface="华文隶书" panose="02010800040101010101" pitchFamily="2" charset="-122"/>
                <a:ea typeface="华文隶书" panose="02010800040101010101" pitchFamily="2" charset="-122"/>
              </a:rPr>
              <a:t>权</a:t>
            </a:r>
            <a:endParaRPr lang="zh-CN" altLang="en-US" sz="3200" b="1" dirty="0" smtClean="0">
              <a:effectLst/>
              <a:latin typeface="华文隶书" panose="02010800040101010101" pitchFamily="2" charset="-122"/>
              <a:ea typeface="华文隶书" panose="02010800040101010101" pitchFamily="2" charset="-122"/>
            </a:endParaRPr>
          </a:p>
        </p:txBody>
      </p:sp>
      <p:grpSp>
        <p:nvGrpSpPr>
          <p:cNvPr id="5" name="组合 67"/>
          <p:cNvGrpSpPr/>
          <p:nvPr/>
        </p:nvGrpSpPr>
        <p:grpSpPr>
          <a:xfrm>
            <a:off x="6394566" y="2232653"/>
            <a:ext cx="656710" cy="565850"/>
            <a:chOff x="304800" y="673100"/>
            <a:chExt cx="4000500" cy="4000500"/>
          </a:xfrm>
          <a:effectLst>
            <a:outerShdw blurRad="444500" dist="2540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a:solidFill>
                  <a:schemeClr val="tx1"/>
                </a:solidFill>
                <a:effectLst/>
                <a:latin typeface="华文隶书" panose="02010800040101010101" pitchFamily="2" charset="-122"/>
                <a:ea typeface="华文隶书" panose="02010800040101010101" pitchFamily="2" charset="-122"/>
              </a:endParaRPr>
            </a:p>
          </p:txBody>
        </p:sp>
        <p:sp>
          <p:nvSpPr>
            <p:cNvPr id="38" name="椭圆 3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a:solidFill>
                  <a:schemeClr val="tx1"/>
                </a:solidFill>
                <a:effectLst/>
                <a:latin typeface="华文隶书" panose="02010800040101010101" pitchFamily="2" charset="-122"/>
                <a:ea typeface="华文隶书" panose="02010800040101010101" pitchFamily="2" charset="-122"/>
              </a:endParaRPr>
            </a:p>
          </p:txBody>
        </p:sp>
      </p:grpSp>
      <p:sp>
        <p:nvSpPr>
          <p:cNvPr id="39" name="TextBox 51"/>
          <p:cNvSpPr txBox="1"/>
          <p:nvPr/>
        </p:nvSpPr>
        <p:spPr>
          <a:xfrm>
            <a:off x="6437355" y="2271288"/>
            <a:ext cx="788718" cy="583565"/>
          </a:xfrm>
          <a:prstGeom prst="rect">
            <a:avLst/>
          </a:prstGeom>
          <a:noFill/>
        </p:spPr>
        <p:txBody>
          <a:bodyPr wrap="square" rtlCol="0">
            <a:spAutoFit/>
          </a:bodyPr>
          <a:lstStyle/>
          <a:p>
            <a:r>
              <a:rPr lang="zh-CN" altLang="en-US" sz="3200" b="1" dirty="0" smtClean="0">
                <a:effectLst/>
                <a:latin typeface="华文隶书" panose="02010800040101010101" pitchFamily="2" charset="-122"/>
                <a:ea typeface="华文隶书" panose="02010800040101010101" pitchFamily="2" charset="-122"/>
              </a:rPr>
              <a:t>三</a:t>
            </a:r>
            <a:endParaRPr lang="zh-CN" altLang="en-US" sz="3200" b="1" dirty="0" smtClean="0">
              <a:effectLst/>
              <a:latin typeface="华文隶书" panose="02010800040101010101" pitchFamily="2" charset="-122"/>
              <a:ea typeface="华文隶书" panose="02010800040101010101" pitchFamily="2" charset="-122"/>
            </a:endParaRPr>
          </a:p>
        </p:txBody>
      </p:sp>
      <p:grpSp>
        <p:nvGrpSpPr>
          <p:cNvPr id="6" name="组合 67"/>
          <p:cNvGrpSpPr/>
          <p:nvPr/>
        </p:nvGrpSpPr>
        <p:grpSpPr>
          <a:xfrm>
            <a:off x="8640178" y="2240184"/>
            <a:ext cx="656710" cy="565850"/>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a:solidFill>
                  <a:schemeClr val="tx1"/>
                </a:solidFill>
                <a:effectLst/>
                <a:latin typeface="华文隶书" panose="02010800040101010101" pitchFamily="2" charset="-122"/>
                <a:ea typeface="华文隶书" panose="02010800040101010101" pitchFamily="2" charset="-122"/>
              </a:endParaRPr>
            </a:p>
          </p:txBody>
        </p:sp>
        <p:sp>
          <p:nvSpPr>
            <p:cNvPr id="42" name="椭圆 4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a:solidFill>
                  <a:schemeClr val="tx1"/>
                </a:solidFill>
                <a:effectLst/>
                <a:latin typeface="华文隶书" panose="02010800040101010101" pitchFamily="2" charset="-122"/>
                <a:ea typeface="华文隶书" panose="02010800040101010101" pitchFamily="2" charset="-122"/>
              </a:endParaRPr>
            </a:p>
          </p:txBody>
        </p:sp>
      </p:grpSp>
      <p:sp>
        <p:nvSpPr>
          <p:cNvPr id="43" name="TextBox 51"/>
          <p:cNvSpPr txBox="1"/>
          <p:nvPr/>
        </p:nvSpPr>
        <p:spPr>
          <a:xfrm>
            <a:off x="8670736" y="2278820"/>
            <a:ext cx="788718" cy="583565"/>
          </a:xfrm>
          <a:prstGeom prst="rect">
            <a:avLst/>
          </a:prstGeom>
          <a:noFill/>
        </p:spPr>
        <p:txBody>
          <a:bodyPr wrap="square" rtlCol="0">
            <a:spAutoFit/>
          </a:bodyPr>
          <a:lstStyle/>
          <a:p>
            <a:r>
              <a:rPr lang="zh-CN" altLang="en-US" sz="3200" b="1" dirty="0" smtClean="0">
                <a:effectLst/>
                <a:latin typeface="华文隶书" panose="02010800040101010101" pitchFamily="2" charset="-122"/>
                <a:ea typeface="华文隶书" panose="02010800040101010101" pitchFamily="2" charset="-122"/>
              </a:rPr>
              <a:t>立</a:t>
            </a:r>
            <a:endParaRPr lang="zh-CN" altLang="en-US" sz="3200" b="1" dirty="0" smtClean="0">
              <a:effectLst/>
              <a:latin typeface="华文隶书" panose="02010800040101010101" pitchFamily="2" charset="-122"/>
              <a:ea typeface="华文隶书" panose="02010800040101010101" pitchFamily="2" charset="-122"/>
            </a:endParaRPr>
          </a:p>
        </p:txBody>
      </p:sp>
      <p:grpSp>
        <p:nvGrpSpPr>
          <p:cNvPr id="7" name="组合 67"/>
          <p:cNvGrpSpPr/>
          <p:nvPr/>
        </p:nvGrpSpPr>
        <p:grpSpPr>
          <a:xfrm>
            <a:off x="7906753" y="2215874"/>
            <a:ext cx="656710" cy="565850"/>
            <a:chOff x="304800" y="673100"/>
            <a:chExt cx="4000500" cy="4000500"/>
          </a:xfrm>
          <a:effectLst>
            <a:outerShdw blurRad="444500" dist="2540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a:solidFill>
                  <a:schemeClr val="tx1"/>
                </a:solidFill>
                <a:effectLst/>
                <a:latin typeface="华文隶书" panose="02010800040101010101" pitchFamily="2" charset="-122"/>
                <a:ea typeface="华文隶书" panose="02010800040101010101" pitchFamily="2" charset="-122"/>
              </a:endParaRPr>
            </a:p>
          </p:txBody>
        </p:sp>
        <p:sp>
          <p:nvSpPr>
            <p:cNvPr id="47" name="椭圆 4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a:solidFill>
                  <a:schemeClr val="tx1"/>
                </a:solidFill>
                <a:effectLst/>
                <a:latin typeface="华文隶书" panose="02010800040101010101" pitchFamily="2" charset="-122"/>
                <a:ea typeface="华文隶书" panose="02010800040101010101" pitchFamily="2" charset="-122"/>
              </a:endParaRPr>
            </a:p>
          </p:txBody>
        </p:sp>
      </p:grpSp>
      <p:sp>
        <p:nvSpPr>
          <p:cNvPr id="48" name="TextBox 47"/>
          <p:cNvSpPr txBox="1"/>
          <p:nvPr/>
        </p:nvSpPr>
        <p:spPr>
          <a:xfrm>
            <a:off x="7937311" y="2254509"/>
            <a:ext cx="788718" cy="583565"/>
          </a:xfrm>
          <a:prstGeom prst="rect">
            <a:avLst/>
          </a:prstGeom>
          <a:noFill/>
        </p:spPr>
        <p:txBody>
          <a:bodyPr wrap="square" rtlCol="0">
            <a:spAutoFit/>
          </a:bodyPr>
          <a:lstStyle/>
          <a:p>
            <a:r>
              <a:rPr lang="zh-CN" altLang="en-US" sz="3200" b="1" dirty="0" smtClean="0">
                <a:effectLst/>
                <a:latin typeface="华文隶书" panose="02010800040101010101" pitchFamily="2" charset="-122"/>
                <a:ea typeface="华文隶书" panose="02010800040101010101" pitchFamily="2" charset="-122"/>
              </a:rPr>
              <a:t>分</a:t>
            </a:r>
            <a:endParaRPr lang="zh-CN" altLang="en-US" sz="3200" b="1" dirty="0" smtClean="0">
              <a:effectLst/>
              <a:latin typeface="华文隶书" panose="02010800040101010101" pitchFamily="2" charset="-122"/>
              <a:ea typeface="华文隶书" panose="02010800040101010101" pitchFamily="2" charset="-122"/>
            </a:endParaRPr>
          </a:p>
        </p:txBody>
      </p:sp>
      <p:sp>
        <p:nvSpPr>
          <p:cNvPr id="69" name="Oval 41"/>
          <p:cNvSpPr>
            <a:spLocks noChangeArrowheads="1"/>
          </p:cNvSpPr>
          <p:nvPr/>
        </p:nvSpPr>
        <p:spPr bwMode="auto">
          <a:xfrm>
            <a:off x="7133936" y="2937689"/>
            <a:ext cx="1600851" cy="1165678"/>
          </a:xfrm>
          <a:prstGeom prst="ellipse">
            <a:avLst/>
          </a:prstGeom>
          <a:solidFill>
            <a:srgbClr val="FF0000"/>
          </a:solidFill>
          <a:ln w="9525">
            <a:noFill/>
            <a:round/>
          </a:ln>
          <a:effectLst>
            <a:glow rad="101600">
              <a:schemeClr val="accent2">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defRPr/>
            </a:pPr>
            <a:r>
              <a:rPr lang="zh-CN" altLang="en-US" sz="28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总统</a:t>
            </a:r>
            <a:endParaRPr lang="zh-CN" altLang="en-US" sz="28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lgn="ctr">
              <a:defRPr/>
            </a:pPr>
            <a:r>
              <a:rPr lang="zh-CN" altLang="en-US" sz="28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行政权</a:t>
            </a:r>
            <a:endParaRPr lang="zh-CN" altLang="en-US" sz="28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70" name="Oval 42"/>
          <p:cNvSpPr>
            <a:spLocks noChangeArrowheads="1"/>
          </p:cNvSpPr>
          <p:nvPr/>
        </p:nvSpPr>
        <p:spPr bwMode="auto">
          <a:xfrm>
            <a:off x="10521109" y="5556999"/>
            <a:ext cx="1295128" cy="1165679"/>
          </a:xfrm>
          <a:prstGeom prst="ellipse">
            <a:avLst/>
          </a:prstGeom>
          <a:solidFill>
            <a:srgbClr val="FF00FF"/>
          </a:solidFill>
          <a:ln w="9525">
            <a:noFill/>
            <a:round/>
          </a:ln>
          <a:effectLst>
            <a:glow rad="101600">
              <a:schemeClr val="accent2">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defRPr/>
            </a:pPr>
            <a:r>
              <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最高法院</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lgn="ctr">
              <a:defRPr/>
            </a:pPr>
            <a:r>
              <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司法权</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lgn="ctr">
              <a:defRPr/>
            </a:pPr>
            <a:endParaRPr lang="en-US" altLang="zh-CN" sz="2000" dirty="0">
              <a:solidFill>
                <a:schemeClr val="bg1"/>
              </a:solidFill>
              <a:effectLst>
                <a:outerShdw blurRad="38100" dist="38100" dir="2700000" algn="tl">
                  <a:srgbClr val="000000">
                    <a:alpha val="43137"/>
                  </a:srgbClr>
                </a:outerShdw>
              </a:effectLst>
              <a:latin typeface="迷你简超粗圆" pitchFamily="2" charset="-122"/>
              <a:ea typeface="迷你简超粗圆" pitchFamily="2" charset="-122"/>
            </a:endParaRPr>
          </a:p>
        </p:txBody>
      </p:sp>
      <p:sp>
        <p:nvSpPr>
          <p:cNvPr id="71" name="Oval 43"/>
          <p:cNvSpPr>
            <a:spLocks noChangeArrowheads="1"/>
          </p:cNvSpPr>
          <p:nvPr/>
        </p:nvSpPr>
        <p:spPr bwMode="auto">
          <a:xfrm>
            <a:off x="4491588" y="5455029"/>
            <a:ext cx="1295128" cy="1097643"/>
          </a:xfrm>
          <a:prstGeom prst="ellipse">
            <a:avLst/>
          </a:prstGeom>
          <a:solidFill>
            <a:srgbClr val="808000"/>
          </a:solidFill>
          <a:ln w="9525">
            <a:noFill/>
            <a:round/>
          </a:ln>
          <a:effectLst>
            <a:glow rad="101600">
              <a:schemeClr val="accent2">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defRPr/>
            </a:pPr>
            <a:endParaRPr lang="en-US" altLang="zh-CN" sz="2000" dirty="0">
              <a:solidFill>
                <a:schemeClr val="bg1"/>
              </a:solidFill>
              <a:effectLst>
                <a:outerShdw blurRad="38100" dist="38100" dir="2700000" algn="tl">
                  <a:srgbClr val="000000">
                    <a:alpha val="43137"/>
                  </a:srgbClr>
                </a:outerShdw>
              </a:effectLst>
              <a:latin typeface="迷你简超粗圆" pitchFamily="2" charset="-122"/>
              <a:ea typeface="迷你简超粗圆" pitchFamily="2" charset="-122"/>
            </a:endParaRPr>
          </a:p>
          <a:p>
            <a:pPr algn="ctr">
              <a:defRPr/>
            </a:pPr>
            <a:r>
              <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国会</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lgn="ctr">
              <a:defRPr/>
            </a:pPr>
            <a:r>
              <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立法权</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lgn="ctr">
              <a:defRPr/>
            </a:pPr>
            <a:endParaRPr lang="zh-CN" altLang="en-US" sz="2000" dirty="0">
              <a:solidFill>
                <a:schemeClr val="bg1"/>
              </a:solidFill>
              <a:effectLst>
                <a:outerShdw blurRad="38100" dist="38100" dir="2700000" algn="tl">
                  <a:srgbClr val="000000">
                    <a:alpha val="43137"/>
                  </a:srgbClr>
                </a:outerShdw>
              </a:effectLst>
              <a:latin typeface="迷你简超粗圆" pitchFamily="2" charset="-122"/>
              <a:ea typeface="迷你简超粗圆" pitchFamily="2" charset="-122"/>
            </a:endParaRPr>
          </a:p>
          <a:p>
            <a:pPr algn="ctr">
              <a:defRPr/>
            </a:pPr>
            <a:endParaRPr lang="en-US" altLang="zh-CN" sz="2000" dirty="0">
              <a:solidFill>
                <a:schemeClr val="bg1"/>
              </a:solidFill>
              <a:effectLst>
                <a:outerShdw blurRad="38100" dist="38100" dir="2700000" algn="tl">
                  <a:srgbClr val="000000">
                    <a:alpha val="43137"/>
                  </a:srgbClr>
                </a:outerShdw>
              </a:effectLst>
              <a:latin typeface="迷你简超粗圆" pitchFamily="2" charset="-122"/>
              <a:ea typeface="迷你简超粗圆" pitchFamily="2" charset="-122"/>
            </a:endParaRPr>
          </a:p>
        </p:txBody>
      </p:sp>
      <p:sp>
        <p:nvSpPr>
          <p:cNvPr id="72" name="Line 44"/>
          <p:cNvSpPr>
            <a:spLocks noChangeShapeType="1"/>
          </p:cNvSpPr>
          <p:nvPr/>
        </p:nvSpPr>
        <p:spPr bwMode="auto">
          <a:xfrm>
            <a:off x="8670897" y="3686084"/>
            <a:ext cx="1869022" cy="1893944"/>
          </a:xfrm>
          <a:prstGeom prst="line">
            <a:avLst/>
          </a:prstGeom>
          <a:noFill/>
          <a:ln w="57150">
            <a:solidFill>
              <a:schemeClr val="accent2"/>
            </a:solidFill>
            <a:round/>
            <a:tailEnd type="triangle" w="med" len="med"/>
          </a:ln>
        </p:spPr>
        <p:txBody>
          <a:bodyPr/>
          <a:lstStyle/>
          <a:p>
            <a:endParaRPr lang="zh-CN" altLang="en-US" sz="1600">
              <a:latin typeface="黑体" panose="02010609060101010101" pitchFamily="49" charset="-122"/>
              <a:ea typeface="黑体" panose="02010609060101010101" pitchFamily="49" charset="-122"/>
            </a:endParaRPr>
          </a:p>
        </p:txBody>
      </p:sp>
      <p:sp>
        <p:nvSpPr>
          <p:cNvPr id="73" name="Line 45"/>
          <p:cNvSpPr>
            <a:spLocks noChangeShapeType="1"/>
          </p:cNvSpPr>
          <p:nvPr/>
        </p:nvSpPr>
        <p:spPr bwMode="auto">
          <a:xfrm flipH="1">
            <a:off x="5894261" y="6135390"/>
            <a:ext cx="4342288" cy="0"/>
          </a:xfrm>
          <a:prstGeom prst="line">
            <a:avLst/>
          </a:prstGeom>
          <a:noFill/>
          <a:ln w="57150">
            <a:solidFill>
              <a:schemeClr val="accent2"/>
            </a:solidFill>
            <a:round/>
            <a:tailEnd type="triangle" w="med" len="med"/>
          </a:ln>
        </p:spPr>
        <p:txBody>
          <a:bodyPr/>
          <a:lstStyle/>
          <a:p>
            <a:endParaRPr lang="zh-CN" altLang="en-US"/>
          </a:p>
        </p:txBody>
      </p:sp>
      <p:sp>
        <p:nvSpPr>
          <p:cNvPr id="74" name="Line 46"/>
          <p:cNvSpPr>
            <a:spLocks noChangeShapeType="1"/>
          </p:cNvSpPr>
          <p:nvPr/>
        </p:nvSpPr>
        <p:spPr bwMode="auto">
          <a:xfrm flipV="1">
            <a:off x="5712825" y="3958232"/>
            <a:ext cx="1500060" cy="1632869"/>
          </a:xfrm>
          <a:prstGeom prst="line">
            <a:avLst/>
          </a:prstGeom>
          <a:noFill/>
          <a:ln w="57150">
            <a:solidFill>
              <a:schemeClr val="accent2"/>
            </a:solidFill>
            <a:round/>
            <a:tailEnd type="triangle" w="med" len="med"/>
          </a:ln>
        </p:spPr>
        <p:txBody>
          <a:bodyPr/>
          <a:lstStyle/>
          <a:p>
            <a:endParaRPr lang="zh-CN" altLang="en-US"/>
          </a:p>
        </p:txBody>
      </p:sp>
      <p:sp>
        <p:nvSpPr>
          <p:cNvPr id="75" name="Line 47"/>
          <p:cNvSpPr>
            <a:spLocks noChangeShapeType="1"/>
          </p:cNvSpPr>
          <p:nvPr/>
        </p:nvSpPr>
        <p:spPr bwMode="auto">
          <a:xfrm flipH="1">
            <a:off x="5549870" y="3890196"/>
            <a:ext cx="1511832" cy="1632869"/>
          </a:xfrm>
          <a:prstGeom prst="line">
            <a:avLst/>
          </a:prstGeom>
          <a:noFill/>
          <a:ln w="57150">
            <a:solidFill>
              <a:srgbClr val="009900"/>
            </a:solidFill>
            <a:round/>
            <a:tailEnd type="triangle" w="med" len="med"/>
          </a:ln>
        </p:spPr>
        <p:txBody>
          <a:bodyPr/>
          <a:lstStyle/>
          <a:p>
            <a:endParaRPr lang="zh-CN" altLang="en-US"/>
          </a:p>
        </p:txBody>
      </p:sp>
      <p:sp>
        <p:nvSpPr>
          <p:cNvPr id="77" name="Line 48"/>
          <p:cNvSpPr>
            <a:spLocks noChangeShapeType="1"/>
          </p:cNvSpPr>
          <p:nvPr/>
        </p:nvSpPr>
        <p:spPr bwMode="auto">
          <a:xfrm>
            <a:off x="6154603" y="5931281"/>
            <a:ext cx="3960972" cy="0"/>
          </a:xfrm>
          <a:prstGeom prst="line">
            <a:avLst/>
          </a:prstGeom>
          <a:noFill/>
          <a:ln w="57150">
            <a:solidFill>
              <a:srgbClr val="009900"/>
            </a:solidFill>
            <a:round/>
            <a:tailEnd type="triangle" w="med" len="med"/>
          </a:ln>
        </p:spPr>
        <p:txBody>
          <a:bodyPr/>
          <a:lstStyle/>
          <a:p>
            <a:endParaRPr lang="zh-CN" altLang="en-US"/>
          </a:p>
        </p:txBody>
      </p:sp>
      <p:sp>
        <p:nvSpPr>
          <p:cNvPr id="78" name="Line 49"/>
          <p:cNvSpPr>
            <a:spLocks noChangeShapeType="1"/>
          </p:cNvSpPr>
          <p:nvPr/>
        </p:nvSpPr>
        <p:spPr bwMode="auto">
          <a:xfrm flipH="1" flipV="1">
            <a:off x="8952494" y="3618048"/>
            <a:ext cx="1722874" cy="1688325"/>
          </a:xfrm>
          <a:prstGeom prst="line">
            <a:avLst/>
          </a:prstGeom>
          <a:noFill/>
          <a:ln w="57150">
            <a:solidFill>
              <a:srgbClr val="009900"/>
            </a:solidFill>
            <a:round/>
            <a:tailEnd type="triangle" w="med" len="med"/>
          </a:ln>
        </p:spPr>
        <p:txBody>
          <a:bodyPr/>
          <a:lstStyle/>
          <a:p>
            <a:endParaRPr lang="zh-CN" altLang="en-US" sz="1600">
              <a:latin typeface="黑体" panose="02010609060101010101" pitchFamily="49" charset="-122"/>
              <a:ea typeface="黑体" panose="02010609060101010101" pitchFamily="49" charset="-122"/>
            </a:endParaRPr>
          </a:p>
        </p:txBody>
      </p:sp>
      <p:sp>
        <p:nvSpPr>
          <p:cNvPr id="84" name="Rectangle 53"/>
          <p:cNvSpPr>
            <a:spLocks noChangeArrowheads="1"/>
          </p:cNvSpPr>
          <p:nvPr/>
        </p:nvSpPr>
        <p:spPr bwMode="auto">
          <a:xfrm rot="18728571">
            <a:off x="4870450" y="4282440"/>
            <a:ext cx="2526030" cy="347980"/>
          </a:xfrm>
          <a:prstGeom prst="rect">
            <a:avLst/>
          </a:prstGeom>
          <a:solidFill>
            <a:schemeClr val="bg2"/>
          </a:solidFill>
          <a:ln w="9525">
            <a:solidFill>
              <a:schemeClr val="tx1"/>
            </a:solidFill>
            <a:miter lim="800000"/>
          </a:ln>
        </p:spPr>
        <p:txBody>
          <a:bodyPr vert="eaVert" wrap="none" anchor="ctr"/>
          <a:lstStyle/>
          <a:p>
            <a:pPr algn="ctr"/>
            <a:r>
              <a:rPr lang="zh-CN" altLang="en-US" b="1" dirty="0">
                <a:latin typeface="黑体" panose="02010609060101010101" pitchFamily="49" charset="-122"/>
                <a:ea typeface="黑体" panose="02010609060101010101" pitchFamily="49" charset="-122"/>
              </a:rPr>
              <a:t>总</a:t>
            </a:r>
            <a:endParaRPr lang="zh-CN" altLang="en-US" b="1" dirty="0">
              <a:latin typeface="黑体" panose="02010609060101010101" pitchFamily="49" charset="-122"/>
              <a:ea typeface="黑体" panose="02010609060101010101" pitchFamily="49" charset="-122"/>
            </a:endParaRPr>
          </a:p>
          <a:p>
            <a:pPr algn="ctr"/>
            <a:r>
              <a:rPr lang="zh-CN" altLang="en-US" b="1" dirty="0">
                <a:latin typeface="黑体" panose="02010609060101010101" pitchFamily="49" charset="-122"/>
                <a:ea typeface="黑体" panose="02010609060101010101" pitchFamily="49" charset="-122"/>
              </a:rPr>
              <a:t>统</a:t>
            </a:r>
            <a:endParaRPr lang="zh-CN" altLang="en-US" b="1" dirty="0">
              <a:latin typeface="黑体" panose="02010609060101010101" pitchFamily="49" charset="-122"/>
              <a:ea typeface="黑体" panose="02010609060101010101" pitchFamily="49" charset="-122"/>
            </a:endParaRPr>
          </a:p>
          <a:p>
            <a:pPr algn="ctr"/>
            <a:r>
              <a:rPr lang="zh-CN" altLang="en-US" b="1" dirty="0">
                <a:latin typeface="黑体" panose="02010609060101010101" pitchFamily="49" charset="-122"/>
                <a:ea typeface="黑体" panose="02010609060101010101" pitchFamily="49" charset="-122"/>
              </a:rPr>
              <a:t>可</a:t>
            </a:r>
            <a:endParaRPr lang="zh-CN" altLang="en-US" b="1" dirty="0">
              <a:latin typeface="黑体" panose="02010609060101010101" pitchFamily="49" charset="-122"/>
              <a:ea typeface="黑体" panose="02010609060101010101" pitchFamily="49" charset="-122"/>
            </a:endParaRPr>
          </a:p>
          <a:p>
            <a:pPr algn="ctr"/>
            <a:r>
              <a:rPr lang="zh-CN" altLang="en-US" b="1" dirty="0">
                <a:latin typeface="黑体" panose="02010609060101010101" pitchFamily="49" charset="-122"/>
                <a:ea typeface="黑体" panose="02010609060101010101" pitchFamily="49" charset="-122"/>
              </a:rPr>
              <a:t>否</a:t>
            </a:r>
            <a:endParaRPr lang="zh-CN" altLang="en-US" b="1" dirty="0">
              <a:latin typeface="黑体" panose="02010609060101010101" pitchFamily="49" charset="-122"/>
              <a:ea typeface="黑体" panose="02010609060101010101" pitchFamily="49" charset="-122"/>
            </a:endParaRPr>
          </a:p>
          <a:p>
            <a:pPr algn="ctr"/>
            <a:r>
              <a:rPr lang="zh-CN" altLang="en-US" b="1" dirty="0">
                <a:latin typeface="黑体" panose="02010609060101010101" pitchFamily="49" charset="-122"/>
                <a:ea typeface="黑体" panose="02010609060101010101" pitchFamily="49" charset="-122"/>
              </a:rPr>
              <a:t>决</a:t>
            </a:r>
            <a:endParaRPr lang="zh-CN" altLang="en-US" b="1" dirty="0">
              <a:latin typeface="黑体" panose="02010609060101010101" pitchFamily="49" charset="-122"/>
              <a:ea typeface="黑体" panose="02010609060101010101" pitchFamily="49" charset="-122"/>
            </a:endParaRPr>
          </a:p>
          <a:p>
            <a:pPr algn="ctr"/>
            <a:r>
              <a:rPr lang="zh-CN" altLang="en-US" b="1" dirty="0">
                <a:latin typeface="黑体" panose="02010609060101010101" pitchFamily="49" charset="-122"/>
                <a:ea typeface="黑体" panose="02010609060101010101" pitchFamily="49" charset="-122"/>
              </a:rPr>
              <a:t>国</a:t>
            </a:r>
            <a:endParaRPr lang="zh-CN" altLang="en-US" b="1" dirty="0">
              <a:latin typeface="黑体" panose="02010609060101010101" pitchFamily="49" charset="-122"/>
              <a:ea typeface="黑体" panose="02010609060101010101" pitchFamily="49" charset="-122"/>
            </a:endParaRPr>
          </a:p>
          <a:p>
            <a:pPr algn="ctr"/>
            <a:r>
              <a:rPr lang="zh-CN" altLang="en-US" b="1" dirty="0">
                <a:latin typeface="黑体" panose="02010609060101010101" pitchFamily="49" charset="-122"/>
                <a:ea typeface="黑体" panose="02010609060101010101" pitchFamily="49" charset="-122"/>
              </a:rPr>
              <a:t>会</a:t>
            </a:r>
            <a:endParaRPr lang="zh-CN" altLang="en-US" b="1" dirty="0">
              <a:latin typeface="黑体" panose="02010609060101010101" pitchFamily="49" charset="-122"/>
              <a:ea typeface="黑体" panose="02010609060101010101" pitchFamily="49" charset="-122"/>
            </a:endParaRPr>
          </a:p>
          <a:p>
            <a:pPr algn="ctr"/>
            <a:r>
              <a:rPr lang="zh-CN" altLang="en-US" b="1" dirty="0">
                <a:latin typeface="黑体" panose="02010609060101010101" pitchFamily="49" charset="-122"/>
                <a:ea typeface="黑体" panose="02010609060101010101" pitchFamily="49" charset="-122"/>
              </a:rPr>
              <a:t>法</a:t>
            </a:r>
            <a:endParaRPr lang="zh-CN" altLang="en-US" b="1" dirty="0">
              <a:latin typeface="黑体" panose="02010609060101010101" pitchFamily="49" charset="-122"/>
              <a:ea typeface="黑体" panose="02010609060101010101" pitchFamily="49" charset="-122"/>
            </a:endParaRPr>
          </a:p>
          <a:p>
            <a:pPr algn="ctr"/>
            <a:r>
              <a:rPr lang="zh-CN" altLang="en-US" b="1" dirty="0">
                <a:latin typeface="黑体" panose="02010609060101010101" pitchFamily="49" charset="-122"/>
                <a:ea typeface="黑体" panose="02010609060101010101" pitchFamily="49" charset="-122"/>
              </a:rPr>
              <a:t>案</a:t>
            </a:r>
            <a:endParaRPr lang="zh-CN" altLang="en-US" b="1" dirty="0">
              <a:latin typeface="黑体" panose="02010609060101010101" pitchFamily="49" charset="-122"/>
              <a:ea typeface="黑体" panose="02010609060101010101" pitchFamily="49" charset="-122"/>
            </a:endParaRPr>
          </a:p>
        </p:txBody>
      </p:sp>
      <p:sp>
        <p:nvSpPr>
          <p:cNvPr id="85" name="Rectangle 54"/>
          <p:cNvSpPr>
            <a:spLocks noChangeArrowheads="1"/>
          </p:cNvSpPr>
          <p:nvPr/>
        </p:nvSpPr>
        <p:spPr bwMode="auto">
          <a:xfrm rot="18728571">
            <a:off x="5583555" y="4772660"/>
            <a:ext cx="2268855" cy="298450"/>
          </a:xfrm>
          <a:prstGeom prst="rect">
            <a:avLst/>
          </a:prstGeom>
          <a:solidFill>
            <a:schemeClr val="bg2"/>
          </a:solidFill>
          <a:ln w="9525">
            <a:solidFill>
              <a:schemeClr val="tx1"/>
            </a:solidFill>
            <a:miter lim="800000"/>
          </a:ln>
        </p:spPr>
        <p:txBody>
          <a:bodyPr vert="eaVert" wrap="none" anchor="ctr"/>
          <a:lstStyle/>
          <a:p>
            <a:pPr algn="ctr"/>
            <a:r>
              <a:rPr lang="zh-CN" altLang="en-US" sz="2000" b="1" dirty="0">
                <a:latin typeface="黑体" panose="02010609060101010101" pitchFamily="49" charset="-122"/>
                <a:ea typeface="黑体" panose="02010609060101010101" pitchFamily="49" charset="-122"/>
              </a:rPr>
              <a:t>国</a:t>
            </a:r>
            <a:endParaRPr lang="zh-CN" altLang="en-US" sz="2000" b="1" dirty="0">
              <a:latin typeface="黑体" panose="02010609060101010101" pitchFamily="49" charset="-122"/>
              <a:ea typeface="黑体" panose="02010609060101010101" pitchFamily="49" charset="-122"/>
            </a:endParaRPr>
          </a:p>
          <a:p>
            <a:pPr algn="ctr"/>
            <a:r>
              <a:rPr lang="zh-CN" altLang="en-US" sz="2000" b="1" dirty="0">
                <a:latin typeface="黑体" panose="02010609060101010101" pitchFamily="49" charset="-122"/>
                <a:ea typeface="黑体" panose="02010609060101010101" pitchFamily="49" charset="-122"/>
              </a:rPr>
              <a:t>会</a:t>
            </a:r>
            <a:endParaRPr lang="zh-CN" altLang="en-US" sz="2000" b="1" dirty="0">
              <a:latin typeface="黑体" panose="02010609060101010101" pitchFamily="49" charset="-122"/>
              <a:ea typeface="黑体" panose="02010609060101010101" pitchFamily="49" charset="-122"/>
            </a:endParaRPr>
          </a:p>
          <a:p>
            <a:pPr algn="ctr"/>
            <a:r>
              <a:rPr lang="zh-CN" altLang="en-US" sz="2000" b="1" dirty="0">
                <a:latin typeface="黑体" panose="02010609060101010101" pitchFamily="49" charset="-122"/>
                <a:ea typeface="黑体" panose="02010609060101010101" pitchFamily="49" charset="-122"/>
              </a:rPr>
              <a:t>可</a:t>
            </a:r>
            <a:endParaRPr lang="zh-CN" altLang="en-US" sz="2000" b="1" dirty="0">
              <a:latin typeface="黑体" panose="02010609060101010101" pitchFamily="49" charset="-122"/>
              <a:ea typeface="黑体" panose="02010609060101010101" pitchFamily="49" charset="-122"/>
            </a:endParaRPr>
          </a:p>
          <a:p>
            <a:pPr algn="ctr"/>
            <a:r>
              <a:rPr lang="zh-CN" altLang="en-US" sz="2000" b="1" dirty="0">
                <a:latin typeface="黑体" panose="02010609060101010101" pitchFamily="49" charset="-122"/>
                <a:ea typeface="黑体" panose="02010609060101010101" pitchFamily="49" charset="-122"/>
              </a:rPr>
              <a:t>弹</a:t>
            </a:r>
            <a:endParaRPr lang="zh-CN" altLang="en-US" sz="2000" b="1" dirty="0">
              <a:latin typeface="黑体" panose="02010609060101010101" pitchFamily="49" charset="-122"/>
              <a:ea typeface="黑体" panose="02010609060101010101" pitchFamily="49" charset="-122"/>
            </a:endParaRPr>
          </a:p>
          <a:p>
            <a:pPr algn="ctr"/>
            <a:r>
              <a:rPr lang="zh-CN" altLang="en-US" sz="2000" b="1" dirty="0">
                <a:latin typeface="黑体" panose="02010609060101010101" pitchFamily="49" charset="-122"/>
                <a:ea typeface="黑体" panose="02010609060101010101" pitchFamily="49" charset="-122"/>
              </a:rPr>
              <a:t>劾</a:t>
            </a:r>
            <a:endParaRPr lang="zh-CN" altLang="en-US" sz="2000" b="1" dirty="0">
              <a:latin typeface="黑体" panose="02010609060101010101" pitchFamily="49" charset="-122"/>
              <a:ea typeface="黑体" panose="02010609060101010101" pitchFamily="49" charset="-122"/>
            </a:endParaRPr>
          </a:p>
          <a:p>
            <a:pPr algn="ctr"/>
            <a:r>
              <a:rPr lang="zh-CN" altLang="en-US" sz="2000" b="1" dirty="0">
                <a:latin typeface="黑体" panose="02010609060101010101" pitchFamily="49" charset="-122"/>
                <a:ea typeface="黑体" panose="02010609060101010101" pitchFamily="49" charset="-122"/>
              </a:rPr>
              <a:t>总</a:t>
            </a:r>
            <a:endParaRPr lang="zh-CN" altLang="en-US" sz="2000" b="1" dirty="0">
              <a:latin typeface="黑体" panose="02010609060101010101" pitchFamily="49" charset="-122"/>
              <a:ea typeface="黑体" panose="02010609060101010101" pitchFamily="49" charset="-122"/>
            </a:endParaRPr>
          </a:p>
          <a:p>
            <a:pPr algn="ctr"/>
            <a:r>
              <a:rPr lang="zh-CN" altLang="en-US" sz="2000" b="1" dirty="0">
                <a:latin typeface="黑体" panose="02010609060101010101" pitchFamily="49" charset="-122"/>
                <a:ea typeface="黑体" panose="02010609060101010101" pitchFamily="49" charset="-122"/>
              </a:rPr>
              <a:t>统</a:t>
            </a:r>
            <a:endParaRPr lang="zh-CN" altLang="en-US" sz="2000" b="1" dirty="0">
              <a:latin typeface="黑体" panose="02010609060101010101" pitchFamily="49" charset="-122"/>
              <a:ea typeface="黑体" panose="02010609060101010101" pitchFamily="49" charset="-122"/>
            </a:endParaRPr>
          </a:p>
        </p:txBody>
      </p:sp>
      <p:sp>
        <p:nvSpPr>
          <p:cNvPr id="86" name="Text Box 55"/>
          <p:cNvSpPr txBox="1">
            <a:spLocks noChangeArrowheads="1"/>
          </p:cNvSpPr>
          <p:nvPr/>
        </p:nvSpPr>
        <p:spPr bwMode="auto">
          <a:xfrm>
            <a:off x="6250717" y="6262574"/>
            <a:ext cx="4161790" cy="460375"/>
          </a:xfrm>
          <a:prstGeom prst="rect">
            <a:avLst/>
          </a:prstGeom>
          <a:noFill/>
          <a:ln w="9525">
            <a:noFill/>
            <a:miter lim="800000"/>
          </a:ln>
        </p:spPr>
        <p:txBody>
          <a:bodyPr wrap="none">
            <a:spAutoFit/>
          </a:bodyPr>
          <a:lstStyle/>
          <a:p>
            <a:r>
              <a:rPr lang="zh-CN" altLang="en-US" sz="2400" b="1">
                <a:latin typeface="宋体" panose="02010600030101010101" pitchFamily="2" charset="-122"/>
                <a:ea typeface="宋体" panose="02010600030101010101" pitchFamily="2" charset="-122"/>
              </a:rPr>
              <a:t>最高法院可宣布法律不合宪法</a:t>
            </a:r>
            <a:endParaRPr lang="zh-CN" altLang="en-US" sz="2400" b="1">
              <a:latin typeface="宋体" panose="02010600030101010101" pitchFamily="2" charset="-122"/>
              <a:ea typeface="宋体" panose="02010600030101010101" pitchFamily="2" charset="-122"/>
            </a:endParaRPr>
          </a:p>
        </p:txBody>
      </p:sp>
      <p:sp>
        <p:nvSpPr>
          <p:cNvPr id="87" name="Text Box 56"/>
          <p:cNvSpPr txBox="1">
            <a:spLocks noChangeArrowheads="1"/>
          </p:cNvSpPr>
          <p:nvPr/>
        </p:nvSpPr>
        <p:spPr bwMode="auto">
          <a:xfrm>
            <a:off x="6337735" y="5523064"/>
            <a:ext cx="3855720" cy="460375"/>
          </a:xfrm>
          <a:prstGeom prst="rect">
            <a:avLst/>
          </a:prstGeom>
          <a:noFill/>
          <a:ln w="9525">
            <a:noFill/>
            <a:miter lim="800000"/>
          </a:ln>
        </p:spPr>
        <p:txBody>
          <a:bodyPr wrap="none">
            <a:spAutoFit/>
          </a:bodyPr>
          <a:lstStyle/>
          <a:p>
            <a:r>
              <a:rPr lang="zh-CN" altLang="en-US" sz="2400" b="1">
                <a:latin typeface="宋体" panose="02010600030101010101" pitchFamily="2" charset="-122"/>
                <a:ea typeface="宋体" panose="02010600030101010101" pitchFamily="2" charset="-122"/>
              </a:rPr>
              <a:t>任命司法官员需参议院确认</a:t>
            </a:r>
            <a:endParaRPr lang="zh-CN" altLang="en-US" sz="2400" b="1">
              <a:latin typeface="宋体" panose="02010600030101010101" pitchFamily="2" charset="-122"/>
              <a:ea typeface="宋体" panose="02010600030101010101" pitchFamily="2" charset="-122"/>
            </a:endParaRPr>
          </a:p>
        </p:txBody>
      </p:sp>
      <p:sp>
        <p:nvSpPr>
          <p:cNvPr id="89" name="Rectangle 57"/>
          <p:cNvSpPr>
            <a:spLocks noChangeArrowheads="1"/>
          </p:cNvSpPr>
          <p:nvPr/>
        </p:nvSpPr>
        <p:spPr bwMode="auto">
          <a:xfrm rot="2687890">
            <a:off x="8253095" y="4719320"/>
            <a:ext cx="2521585" cy="318770"/>
          </a:xfrm>
          <a:prstGeom prst="rect">
            <a:avLst/>
          </a:prstGeom>
          <a:solidFill>
            <a:schemeClr val="bg2"/>
          </a:solidFill>
          <a:ln w="9525">
            <a:solidFill>
              <a:schemeClr val="tx1"/>
            </a:solidFill>
            <a:miter lim="800000"/>
          </a:ln>
        </p:spPr>
        <p:txBody>
          <a:bodyPr vert="eaVert" wrap="none" anchor="ctr">
            <a:noAutofit/>
          </a:bodyPr>
          <a:lstStyle/>
          <a:p>
            <a:pPr lvl="0" algn="ctr">
              <a:buClrTx/>
              <a:buSzTx/>
              <a:buFontTx/>
            </a:pPr>
            <a:endParaRPr lang="zh-CN" altLang="en-US" sz="2000" b="1" dirty="0">
              <a:latin typeface="黑体" panose="02010609060101010101" pitchFamily="49" charset="-122"/>
              <a:ea typeface="黑体" panose="02010609060101010101" pitchFamily="49" charset="-122"/>
              <a:sym typeface="+mn-ea"/>
            </a:endParaRPr>
          </a:p>
          <a:p>
            <a:pPr lvl="0" algn="ctr">
              <a:buClrTx/>
              <a:buSzTx/>
              <a:buFontTx/>
            </a:pPr>
            <a:r>
              <a:rPr lang="zh-CN" altLang="en-US" sz="2000" b="1" dirty="0">
                <a:latin typeface="黑体" panose="02010609060101010101" pitchFamily="49" charset="-122"/>
                <a:ea typeface="黑体" panose="02010609060101010101" pitchFamily="49" charset="-122"/>
                <a:sym typeface="+mn-ea"/>
              </a:rPr>
              <a:t>总</a:t>
            </a:r>
            <a:endParaRPr lang="zh-CN" altLang="en-US" sz="2000" b="1" dirty="0">
              <a:latin typeface="黑体" panose="02010609060101010101" pitchFamily="49" charset="-122"/>
              <a:ea typeface="黑体" panose="02010609060101010101" pitchFamily="49" charset="-122"/>
              <a:sym typeface="+mn-ea"/>
            </a:endParaRPr>
          </a:p>
          <a:p>
            <a:pPr lvl="0" algn="ctr">
              <a:buClrTx/>
              <a:buSzTx/>
              <a:buFontTx/>
            </a:pPr>
            <a:r>
              <a:rPr lang="zh-CN" altLang="en-US" sz="2000" b="1" dirty="0">
                <a:latin typeface="黑体" panose="02010609060101010101" pitchFamily="49" charset="-122"/>
                <a:ea typeface="黑体" panose="02010609060101010101" pitchFamily="49" charset="-122"/>
                <a:sym typeface="+mn-ea"/>
              </a:rPr>
              <a:t>统</a:t>
            </a:r>
            <a:endParaRPr lang="zh-CN" altLang="en-US" sz="2000" b="1" dirty="0">
              <a:latin typeface="黑体" panose="02010609060101010101" pitchFamily="49" charset="-122"/>
              <a:ea typeface="黑体" panose="02010609060101010101" pitchFamily="49" charset="-122"/>
              <a:sym typeface="+mn-ea"/>
            </a:endParaRPr>
          </a:p>
          <a:p>
            <a:pPr lvl="0" algn="ctr">
              <a:buClrTx/>
              <a:buSzTx/>
              <a:buFontTx/>
            </a:pPr>
            <a:r>
              <a:rPr lang="zh-CN" altLang="en-US" sz="2000" b="1" dirty="0">
                <a:latin typeface="黑体" panose="02010609060101010101" pitchFamily="49" charset="-122"/>
                <a:ea typeface="黑体" panose="02010609060101010101" pitchFamily="49" charset="-122"/>
                <a:sym typeface="+mn-ea"/>
              </a:rPr>
              <a:t>任</a:t>
            </a:r>
            <a:endParaRPr lang="zh-CN" altLang="en-US" sz="2000" b="1" dirty="0">
              <a:latin typeface="黑体" panose="02010609060101010101" pitchFamily="49" charset="-122"/>
              <a:ea typeface="黑体" panose="02010609060101010101" pitchFamily="49" charset="-122"/>
              <a:sym typeface="+mn-ea"/>
            </a:endParaRPr>
          </a:p>
          <a:p>
            <a:pPr lvl="0" algn="ctr">
              <a:buClrTx/>
              <a:buSzTx/>
              <a:buFontTx/>
            </a:pPr>
            <a:r>
              <a:rPr lang="zh-CN" altLang="en-US" sz="2000" b="1" dirty="0">
                <a:latin typeface="黑体" panose="02010609060101010101" pitchFamily="49" charset="-122"/>
                <a:ea typeface="黑体" panose="02010609060101010101" pitchFamily="49" charset="-122"/>
                <a:sym typeface="+mn-ea"/>
              </a:rPr>
              <a:t>命</a:t>
            </a:r>
            <a:endParaRPr lang="zh-CN" altLang="en-US" sz="2000" b="1" dirty="0">
              <a:latin typeface="黑体" panose="02010609060101010101" pitchFamily="49" charset="-122"/>
              <a:ea typeface="黑体" panose="02010609060101010101" pitchFamily="49" charset="-122"/>
              <a:sym typeface="+mn-ea"/>
            </a:endParaRPr>
          </a:p>
          <a:p>
            <a:pPr lvl="0" algn="ctr">
              <a:buClrTx/>
              <a:buSzTx/>
              <a:buFontTx/>
            </a:pPr>
            <a:r>
              <a:rPr lang="zh-CN" altLang="en-US" sz="2000" b="1" dirty="0">
                <a:latin typeface="黑体" panose="02010609060101010101" pitchFamily="49" charset="-122"/>
                <a:ea typeface="黑体" panose="02010609060101010101" pitchFamily="49" charset="-122"/>
                <a:sym typeface="+mn-ea"/>
              </a:rPr>
              <a:t>联</a:t>
            </a:r>
            <a:endParaRPr lang="zh-CN" altLang="en-US" sz="2000" b="1" dirty="0">
              <a:latin typeface="黑体" panose="02010609060101010101" pitchFamily="49" charset="-122"/>
              <a:ea typeface="黑体" panose="02010609060101010101" pitchFamily="49" charset="-122"/>
              <a:sym typeface="+mn-ea"/>
            </a:endParaRPr>
          </a:p>
          <a:p>
            <a:pPr lvl="0" algn="ctr">
              <a:buClrTx/>
              <a:buSzTx/>
              <a:buFontTx/>
            </a:pPr>
            <a:r>
              <a:rPr lang="zh-CN" altLang="en-US" sz="2000" b="1" dirty="0">
                <a:latin typeface="黑体" panose="02010609060101010101" pitchFamily="49" charset="-122"/>
                <a:ea typeface="黑体" panose="02010609060101010101" pitchFamily="49" charset="-122"/>
                <a:sym typeface="+mn-ea"/>
              </a:rPr>
              <a:t>邦</a:t>
            </a:r>
            <a:endParaRPr lang="zh-CN" altLang="en-US" sz="2000" b="1" dirty="0">
              <a:latin typeface="黑体" panose="02010609060101010101" pitchFamily="49" charset="-122"/>
              <a:ea typeface="黑体" panose="02010609060101010101" pitchFamily="49" charset="-122"/>
              <a:sym typeface="+mn-ea"/>
            </a:endParaRPr>
          </a:p>
          <a:p>
            <a:pPr lvl="0" algn="ctr">
              <a:buClrTx/>
              <a:buSzTx/>
              <a:buFontTx/>
            </a:pPr>
            <a:r>
              <a:rPr lang="zh-CN" altLang="en-US" sz="2000" b="1" dirty="0">
                <a:latin typeface="黑体" panose="02010609060101010101" pitchFamily="49" charset="-122"/>
                <a:ea typeface="黑体" panose="02010609060101010101" pitchFamily="49" charset="-122"/>
                <a:sym typeface="+mn-ea"/>
              </a:rPr>
              <a:t>法</a:t>
            </a:r>
            <a:endParaRPr lang="zh-CN" altLang="en-US" sz="2000" b="1" dirty="0">
              <a:latin typeface="黑体" panose="02010609060101010101" pitchFamily="49" charset="-122"/>
              <a:ea typeface="黑体" panose="02010609060101010101" pitchFamily="49" charset="-122"/>
              <a:sym typeface="+mn-ea"/>
            </a:endParaRPr>
          </a:p>
          <a:p>
            <a:pPr lvl="0" algn="ctr">
              <a:buClrTx/>
              <a:buSzTx/>
              <a:buFontTx/>
            </a:pPr>
            <a:r>
              <a:rPr lang="zh-CN" altLang="en-US" sz="2000" b="1" dirty="0">
                <a:latin typeface="黑体" panose="02010609060101010101" pitchFamily="49" charset="-122"/>
                <a:ea typeface="黑体" panose="02010609060101010101" pitchFamily="49" charset="-122"/>
                <a:sym typeface="+mn-ea"/>
              </a:rPr>
              <a:t>官</a:t>
            </a:r>
            <a:endParaRPr lang="zh-CN" altLang="en-US" sz="2000" b="1" dirty="0">
              <a:latin typeface="黑体" panose="02010609060101010101" pitchFamily="49" charset="-122"/>
              <a:ea typeface="黑体" panose="02010609060101010101" pitchFamily="49" charset="-122"/>
              <a:sym typeface="+mn-ea"/>
            </a:endParaRPr>
          </a:p>
        </p:txBody>
      </p:sp>
      <p:sp>
        <p:nvSpPr>
          <p:cNvPr id="90" name="Rectangle 58"/>
          <p:cNvSpPr>
            <a:spLocks noChangeArrowheads="1"/>
          </p:cNvSpPr>
          <p:nvPr/>
        </p:nvSpPr>
        <p:spPr bwMode="auto">
          <a:xfrm rot="2646597">
            <a:off x="8635365" y="3980180"/>
            <a:ext cx="2748280" cy="384175"/>
          </a:xfrm>
          <a:prstGeom prst="rect">
            <a:avLst/>
          </a:prstGeom>
          <a:solidFill>
            <a:schemeClr val="bg2"/>
          </a:solidFill>
          <a:ln w="9525">
            <a:solidFill>
              <a:schemeClr val="tx1"/>
            </a:solidFill>
            <a:miter lim="800000"/>
          </a:ln>
        </p:spPr>
        <p:txBody>
          <a:bodyPr vert="eaVert" wrap="none" anchor="ctr"/>
          <a:lstStyle/>
          <a:p>
            <a:pPr algn="ctr"/>
            <a:r>
              <a:rPr lang="zh-CN" altLang="en-US" sz="2000" b="1" dirty="0">
                <a:latin typeface="黑体" panose="02010609060101010101" pitchFamily="49" charset="-122"/>
                <a:ea typeface="黑体" panose="02010609060101010101" pitchFamily="49" charset="-122"/>
              </a:rPr>
              <a:t>可</a:t>
            </a:r>
            <a:endParaRPr lang="zh-CN" altLang="en-US" sz="2000" b="1" dirty="0">
              <a:latin typeface="黑体" panose="02010609060101010101" pitchFamily="49" charset="-122"/>
              <a:ea typeface="黑体" panose="02010609060101010101" pitchFamily="49" charset="-122"/>
            </a:endParaRPr>
          </a:p>
          <a:p>
            <a:pPr algn="ctr"/>
            <a:r>
              <a:rPr lang="zh-CN" altLang="en-US" sz="2000" b="1" dirty="0">
                <a:latin typeface="黑体" panose="02010609060101010101" pitchFamily="49" charset="-122"/>
                <a:ea typeface="黑体" panose="02010609060101010101" pitchFamily="49" charset="-122"/>
              </a:rPr>
              <a:t>以</a:t>
            </a:r>
            <a:endParaRPr lang="zh-CN" altLang="en-US" sz="2000" b="1" dirty="0">
              <a:latin typeface="黑体" panose="02010609060101010101" pitchFamily="49" charset="-122"/>
              <a:ea typeface="黑体" panose="02010609060101010101" pitchFamily="49" charset="-122"/>
            </a:endParaRPr>
          </a:p>
          <a:p>
            <a:pPr algn="ctr"/>
            <a:r>
              <a:rPr lang="zh-CN" altLang="en-US" sz="2000" b="1" dirty="0">
                <a:latin typeface="黑体" panose="02010609060101010101" pitchFamily="49" charset="-122"/>
                <a:ea typeface="黑体" panose="02010609060101010101" pitchFamily="49" charset="-122"/>
              </a:rPr>
              <a:t>宣</a:t>
            </a:r>
            <a:endParaRPr lang="zh-CN" altLang="en-US" sz="2000" b="1" dirty="0">
              <a:latin typeface="黑体" panose="02010609060101010101" pitchFamily="49" charset="-122"/>
              <a:ea typeface="黑体" panose="02010609060101010101" pitchFamily="49" charset="-122"/>
            </a:endParaRPr>
          </a:p>
          <a:p>
            <a:pPr algn="ctr"/>
            <a:r>
              <a:rPr lang="zh-CN" altLang="en-US" sz="2000" b="1" dirty="0">
                <a:latin typeface="黑体" panose="02010609060101010101" pitchFamily="49" charset="-122"/>
                <a:ea typeface="黑体" panose="02010609060101010101" pitchFamily="49" charset="-122"/>
              </a:rPr>
              <a:t>布</a:t>
            </a:r>
            <a:endParaRPr lang="zh-CN" altLang="en-US" sz="2000" b="1" dirty="0">
              <a:latin typeface="黑体" panose="02010609060101010101" pitchFamily="49" charset="-122"/>
              <a:ea typeface="黑体" panose="02010609060101010101" pitchFamily="49" charset="-122"/>
            </a:endParaRPr>
          </a:p>
          <a:p>
            <a:pPr algn="ctr"/>
            <a:r>
              <a:rPr lang="zh-CN" altLang="en-US" sz="2000" b="1" dirty="0">
                <a:latin typeface="黑体" panose="02010609060101010101" pitchFamily="49" charset="-122"/>
                <a:ea typeface="黑体" panose="02010609060101010101" pitchFamily="49" charset="-122"/>
              </a:rPr>
              <a:t>总</a:t>
            </a:r>
            <a:endParaRPr lang="zh-CN" altLang="en-US" sz="2000" b="1" dirty="0">
              <a:latin typeface="黑体" panose="02010609060101010101" pitchFamily="49" charset="-122"/>
              <a:ea typeface="黑体" panose="02010609060101010101" pitchFamily="49" charset="-122"/>
            </a:endParaRPr>
          </a:p>
          <a:p>
            <a:pPr algn="ctr"/>
            <a:r>
              <a:rPr lang="zh-CN" altLang="en-US" sz="2000" b="1" dirty="0">
                <a:latin typeface="黑体" panose="02010609060101010101" pitchFamily="49" charset="-122"/>
                <a:ea typeface="黑体" panose="02010609060101010101" pitchFamily="49" charset="-122"/>
              </a:rPr>
              <a:t>统</a:t>
            </a:r>
            <a:endParaRPr lang="zh-CN" altLang="en-US" sz="2000" b="1" dirty="0">
              <a:latin typeface="黑体" panose="02010609060101010101" pitchFamily="49" charset="-122"/>
              <a:ea typeface="黑体" panose="02010609060101010101" pitchFamily="49" charset="-122"/>
            </a:endParaRPr>
          </a:p>
          <a:p>
            <a:pPr algn="ctr"/>
            <a:r>
              <a:rPr lang="zh-CN" altLang="en-US" sz="2000" b="1" dirty="0">
                <a:latin typeface="黑体" panose="02010609060101010101" pitchFamily="49" charset="-122"/>
                <a:ea typeface="黑体" panose="02010609060101010101" pitchFamily="49" charset="-122"/>
              </a:rPr>
              <a:t>违</a:t>
            </a:r>
            <a:endParaRPr lang="zh-CN" altLang="en-US" sz="2000" b="1" dirty="0">
              <a:latin typeface="黑体" panose="02010609060101010101" pitchFamily="49" charset="-122"/>
              <a:ea typeface="黑体" panose="02010609060101010101" pitchFamily="49" charset="-122"/>
            </a:endParaRPr>
          </a:p>
          <a:p>
            <a:pPr algn="ctr"/>
            <a:r>
              <a:rPr lang="zh-CN" altLang="en-US" sz="2000" b="1" dirty="0">
                <a:latin typeface="黑体" panose="02010609060101010101" pitchFamily="49" charset="-122"/>
                <a:ea typeface="黑体" panose="02010609060101010101" pitchFamily="49" charset="-122"/>
              </a:rPr>
              <a:t>宪</a:t>
            </a:r>
            <a:endParaRPr lang="zh-CN" altLang="en-US" sz="2000" b="1" dirty="0">
              <a:latin typeface="黑体" panose="02010609060101010101" pitchFamily="49" charset="-122"/>
              <a:ea typeface="黑体" panose="02010609060101010101" pitchFamily="49" charset="-122"/>
            </a:endParaRPr>
          </a:p>
        </p:txBody>
      </p:sp>
      <p:pic>
        <p:nvPicPr>
          <p:cNvPr id="88" name="图片 87" descr="t01f43705e11a1f4a51.png"/>
          <p:cNvPicPr>
            <a:picLocks noChangeAspect="1"/>
          </p:cNvPicPr>
          <p:nvPr/>
        </p:nvPicPr>
        <p:blipFill>
          <a:blip r:embed="rId1" cstate="print">
            <a:clrChange>
              <a:clrFrom>
                <a:srgbClr val="FFFFFF"/>
              </a:clrFrom>
              <a:clrTo>
                <a:srgbClr val="FFFFFF">
                  <a:alpha val="0"/>
                </a:srgbClr>
              </a:clrTo>
            </a:clrChange>
          </a:blip>
          <a:stretch>
            <a:fillRect/>
          </a:stretch>
        </p:blipFill>
        <p:spPr>
          <a:xfrm>
            <a:off x="9582150" y="1507490"/>
            <a:ext cx="2419350" cy="2330450"/>
          </a:xfrm>
          <a:prstGeom prst="rect">
            <a:avLst/>
          </a:prstGeom>
        </p:spPr>
      </p:pic>
      <p:sp>
        <p:nvSpPr>
          <p:cNvPr id="92" name="矩形 91"/>
          <p:cNvSpPr/>
          <p:nvPr/>
        </p:nvSpPr>
        <p:spPr>
          <a:xfrm>
            <a:off x="8952230" y="862330"/>
            <a:ext cx="3240405" cy="645160"/>
          </a:xfrm>
          <a:prstGeom prst="rect">
            <a:avLst/>
          </a:prstGeom>
        </p:spPr>
        <p:txBody>
          <a:bodyPr wrap="square">
            <a:spAutoFit/>
          </a:bodyPr>
          <a:lstStyle/>
          <a:p>
            <a:pPr algn="ctr"/>
            <a:r>
              <a:rPr lang="zh-CN" altLang="en-US" sz="3600" b="1" dirty="0" smtClean="0">
                <a:effectLst/>
                <a:latin typeface="宋体" panose="02010600030101010101" pitchFamily="2" charset="-122"/>
                <a:ea typeface="宋体" panose="02010600030101010101" pitchFamily="2" charset="-122"/>
              </a:rPr>
              <a:t>美国联邦政府</a:t>
            </a:r>
            <a:endParaRPr lang="zh-CN" altLang="en-US" sz="3600" b="1" dirty="0" smtClean="0">
              <a:effectLst/>
              <a:latin typeface="宋体" panose="02010600030101010101" pitchFamily="2" charset="-122"/>
              <a:ea typeface="宋体" panose="02010600030101010101" pitchFamily="2" charset="-122"/>
            </a:endParaRPr>
          </a:p>
        </p:txBody>
      </p:sp>
      <p:grpSp>
        <p:nvGrpSpPr>
          <p:cNvPr id="3" name="组合 2"/>
          <p:cNvGrpSpPr/>
          <p:nvPr/>
        </p:nvGrpSpPr>
        <p:grpSpPr>
          <a:xfrm>
            <a:off x="191770" y="2074911"/>
            <a:ext cx="1214702" cy="730127"/>
            <a:chOff x="223" y="3219"/>
            <a:chExt cx="1913" cy="1150"/>
          </a:xfrm>
        </p:grpSpPr>
        <p:sp>
          <p:nvSpPr>
            <p:cNvPr id="99" name="Freeform 1066"/>
            <p:cNvSpPr>
              <a:spLocks noEditPoints="1"/>
            </p:cNvSpPr>
            <p:nvPr/>
          </p:nvSpPr>
          <p:spPr bwMode="auto">
            <a:xfrm flipH="1" flipV="1">
              <a:off x="223" y="3219"/>
              <a:ext cx="1913" cy="1150"/>
            </a:xfrm>
            <a:custGeom>
              <a:avLst/>
              <a:gdLst>
                <a:gd name="T0" fmla="*/ 1145 w 1878"/>
                <a:gd name="T1" fmla="*/ 212 h 232"/>
                <a:gd name="T2" fmla="*/ 1171 w 1878"/>
                <a:gd name="T3" fmla="*/ 209 h 232"/>
                <a:gd name="T4" fmla="*/ 1612 w 1878"/>
                <a:gd name="T5" fmla="*/ 217 h 232"/>
                <a:gd name="T6" fmla="*/ 1840 w 1878"/>
                <a:gd name="T7" fmla="*/ 166 h 232"/>
                <a:gd name="T8" fmla="*/ 1836 w 1878"/>
                <a:gd name="T9" fmla="*/ 137 h 232"/>
                <a:gd name="T10" fmla="*/ 1839 w 1878"/>
                <a:gd name="T11" fmla="*/ 114 h 232"/>
                <a:gd name="T12" fmla="*/ 1818 w 1878"/>
                <a:gd name="T13" fmla="*/ 20 h 232"/>
                <a:gd name="T14" fmla="*/ 1388 w 1878"/>
                <a:gd name="T15" fmla="*/ 29 h 232"/>
                <a:gd name="T16" fmla="*/ 1047 w 1878"/>
                <a:gd name="T17" fmla="*/ 19 h 232"/>
                <a:gd name="T18" fmla="*/ 720 w 1878"/>
                <a:gd name="T19" fmla="*/ 36 h 232"/>
                <a:gd name="T20" fmla="*/ 496 w 1878"/>
                <a:gd name="T21" fmla="*/ 41 h 232"/>
                <a:gd name="T22" fmla="*/ 323 w 1878"/>
                <a:gd name="T23" fmla="*/ 34 h 232"/>
                <a:gd name="T24" fmla="*/ 231 w 1878"/>
                <a:gd name="T25" fmla="*/ 41 h 232"/>
                <a:gd name="T26" fmla="*/ 200 w 1878"/>
                <a:gd name="T27" fmla="*/ 65 h 232"/>
                <a:gd name="T28" fmla="*/ 255 w 1878"/>
                <a:gd name="T29" fmla="*/ 78 h 232"/>
                <a:gd name="T30" fmla="*/ 195 w 1878"/>
                <a:gd name="T31" fmla="*/ 96 h 232"/>
                <a:gd name="T32" fmla="*/ 212 w 1878"/>
                <a:gd name="T33" fmla="*/ 109 h 232"/>
                <a:gd name="T34" fmla="*/ 143 w 1878"/>
                <a:gd name="T35" fmla="*/ 125 h 232"/>
                <a:gd name="T36" fmla="*/ 182 w 1878"/>
                <a:gd name="T37" fmla="*/ 129 h 232"/>
                <a:gd name="T38" fmla="*/ 164 w 1878"/>
                <a:gd name="T39" fmla="*/ 133 h 232"/>
                <a:gd name="T40" fmla="*/ 53 w 1878"/>
                <a:gd name="T41" fmla="*/ 129 h 232"/>
                <a:gd name="T42" fmla="*/ 58 w 1878"/>
                <a:gd name="T43" fmla="*/ 143 h 232"/>
                <a:gd name="T44" fmla="*/ 126 w 1878"/>
                <a:gd name="T45" fmla="*/ 150 h 232"/>
                <a:gd name="T46" fmla="*/ 109 w 1878"/>
                <a:gd name="T47" fmla="*/ 156 h 232"/>
                <a:gd name="T48" fmla="*/ 26 w 1878"/>
                <a:gd name="T49" fmla="*/ 165 h 232"/>
                <a:gd name="T50" fmla="*/ 160 w 1878"/>
                <a:gd name="T51" fmla="*/ 185 h 232"/>
                <a:gd name="T52" fmla="*/ 12 w 1878"/>
                <a:gd name="T53" fmla="*/ 191 h 232"/>
                <a:gd name="T54" fmla="*/ 82 w 1878"/>
                <a:gd name="T55" fmla="*/ 197 h 232"/>
                <a:gd name="T56" fmla="*/ 342 w 1878"/>
                <a:gd name="T57" fmla="*/ 214 h 232"/>
                <a:gd name="T58" fmla="*/ 414 w 1878"/>
                <a:gd name="T59" fmla="*/ 231 h 232"/>
                <a:gd name="T60" fmla="*/ 883 w 1878"/>
                <a:gd name="T61" fmla="*/ 211 h 232"/>
                <a:gd name="T62" fmla="*/ 941 w 1878"/>
                <a:gd name="T63" fmla="*/ 217 h 232"/>
                <a:gd name="T64" fmla="*/ 953 w 1878"/>
                <a:gd name="T65" fmla="*/ 210 h 232"/>
                <a:gd name="T66" fmla="*/ 1053 w 1878"/>
                <a:gd name="T67" fmla="*/ 206 h 232"/>
                <a:gd name="T68" fmla="*/ 531 w 1878"/>
                <a:gd name="T69" fmla="*/ 207 h 232"/>
                <a:gd name="T70" fmla="*/ 325 w 1878"/>
                <a:gd name="T71" fmla="*/ 207 h 232"/>
                <a:gd name="T72" fmla="*/ 138 w 1878"/>
                <a:gd name="T73" fmla="*/ 198 h 232"/>
                <a:gd name="T74" fmla="*/ 499 w 1878"/>
                <a:gd name="T75" fmla="*/ 192 h 232"/>
                <a:gd name="T76" fmla="*/ 277 w 1878"/>
                <a:gd name="T77" fmla="*/ 191 h 232"/>
                <a:gd name="T78" fmla="*/ 252 w 1878"/>
                <a:gd name="T79" fmla="*/ 193 h 232"/>
                <a:gd name="T80" fmla="*/ 209 w 1878"/>
                <a:gd name="T81" fmla="*/ 191 h 232"/>
                <a:gd name="T82" fmla="*/ 192 w 1878"/>
                <a:gd name="T83" fmla="*/ 187 h 232"/>
                <a:gd name="T84" fmla="*/ 104 w 1878"/>
                <a:gd name="T85" fmla="*/ 147 h 232"/>
                <a:gd name="T86" fmla="*/ 72 w 1878"/>
                <a:gd name="T87" fmla="*/ 145 h 232"/>
                <a:gd name="T88" fmla="*/ 498 w 1878"/>
                <a:gd name="T89" fmla="*/ 91 h 232"/>
                <a:gd name="T90" fmla="*/ 537 w 1878"/>
                <a:gd name="T91" fmla="*/ 87 h 232"/>
                <a:gd name="T92" fmla="*/ 526 w 1878"/>
                <a:gd name="T93" fmla="*/ 87 h 232"/>
                <a:gd name="T94" fmla="*/ 340 w 1878"/>
                <a:gd name="T95" fmla="*/ 84 h 232"/>
                <a:gd name="T96" fmla="*/ 560 w 1878"/>
                <a:gd name="T97" fmla="*/ 68 h 232"/>
                <a:gd name="T98" fmla="*/ 626 w 1878"/>
                <a:gd name="T99" fmla="*/ 74 h 232"/>
                <a:gd name="T100" fmla="*/ 648 w 1878"/>
                <a:gd name="T101" fmla="*/ 82 h 232"/>
                <a:gd name="T102" fmla="*/ 309 w 1878"/>
                <a:gd name="T103" fmla="*/ 78 h 232"/>
                <a:gd name="T104" fmla="*/ 589 w 1878"/>
                <a:gd name="T105" fmla="*/ 71 h 232"/>
                <a:gd name="T106" fmla="*/ 409 w 1878"/>
                <a:gd name="T107" fmla="*/ 58 h 232"/>
                <a:gd name="T108" fmla="*/ 475 w 1878"/>
                <a:gd name="T109" fmla="*/ 46 h 232"/>
                <a:gd name="T110" fmla="*/ 856 w 1878"/>
                <a:gd name="T111" fmla="*/ 40 h 232"/>
                <a:gd name="T112" fmla="*/ 533 w 1878"/>
                <a:gd name="T113" fmla="*/ 61 h 232"/>
                <a:gd name="T114" fmla="*/ 422 w 1878"/>
                <a:gd name="T115" fmla="*/ 61 h 232"/>
                <a:gd name="T116" fmla="*/ 405 w 1878"/>
                <a:gd name="T117" fmla="*/ 58 h 232"/>
                <a:gd name="T118" fmla="*/ 1251 w 1878"/>
                <a:gd name="T119" fmla="*/ 48 h 232"/>
                <a:gd name="T120" fmla="*/ 980 w 1878"/>
                <a:gd name="T121" fmla="*/ 42 h 232"/>
                <a:gd name="T122" fmla="*/ 407 w 1878"/>
                <a:gd name="T123" fmla="*/ 40 h 232"/>
                <a:gd name="T124" fmla="*/ 1260 w 1878"/>
                <a:gd name="T125" fmla="*/ 27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78" h="232">
                  <a:moveTo>
                    <a:pt x="950" y="216"/>
                  </a:moveTo>
                  <a:cubicBezTo>
                    <a:pt x="980" y="219"/>
                    <a:pt x="1005" y="219"/>
                    <a:pt x="1038" y="216"/>
                  </a:cubicBezTo>
                  <a:cubicBezTo>
                    <a:pt x="1036" y="211"/>
                    <a:pt x="1045" y="211"/>
                    <a:pt x="1047" y="215"/>
                  </a:cubicBezTo>
                  <a:cubicBezTo>
                    <a:pt x="1054" y="214"/>
                    <a:pt x="1064" y="216"/>
                    <a:pt x="1070" y="217"/>
                  </a:cubicBezTo>
                  <a:cubicBezTo>
                    <a:pt x="1096" y="221"/>
                    <a:pt x="1122" y="215"/>
                    <a:pt x="1145" y="212"/>
                  </a:cubicBezTo>
                  <a:cubicBezTo>
                    <a:pt x="1150" y="212"/>
                    <a:pt x="1156" y="215"/>
                    <a:pt x="1159" y="209"/>
                  </a:cubicBezTo>
                  <a:cubicBezTo>
                    <a:pt x="1155" y="211"/>
                    <a:pt x="1147" y="213"/>
                    <a:pt x="1145" y="209"/>
                  </a:cubicBezTo>
                  <a:cubicBezTo>
                    <a:pt x="1149" y="202"/>
                    <a:pt x="1168" y="200"/>
                    <a:pt x="1176" y="206"/>
                  </a:cubicBezTo>
                  <a:cubicBezTo>
                    <a:pt x="1172" y="206"/>
                    <a:pt x="1165" y="204"/>
                    <a:pt x="1164" y="208"/>
                  </a:cubicBezTo>
                  <a:cubicBezTo>
                    <a:pt x="1167" y="207"/>
                    <a:pt x="1170" y="207"/>
                    <a:pt x="1171" y="209"/>
                  </a:cubicBezTo>
                  <a:cubicBezTo>
                    <a:pt x="1168" y="211"/>
                    <a:pt x="1162" y="209"/>
                    <a:pt x="1160" y="212"/>
                  </a:cubicBezTo>
                  <a:cubicBezTo>
                    <a:pt x="1213" y="215"/>
                    <a:pt x="1266" y="211"/>
                    <a:pt x="1320" y="208"/>
                  </a:cubicBezTo>
                  <a:cubicBezTo>
                    <a:pt x="1296" y="204"/>
                    <a:pt x="1273" y="211"/>
                    <a:pt x="1250" y="203"/>
                  </a:cubicBezTo>
                  <a:cubicBezTo>
                    <a:pt x="1307" y="203"/>
                    <a:pt x="1372" y="200"/>
                    <a:pt x="1433" y="209"/>
                  </a:cubicBezTo>
                  <a:cubicBezTo>
                    <a:pt x="1485" y="218"/>
                    <a:pt x="1554" y="213"/>
                    <a:pt x="1612" y="217"/>
                  </a:cubicBezTo>
                  <a:cubicBezTo>
                    <a:pt x="1614" y="217"/>
                    <a:pt x="1616" y="218"/>
                    <a:pt x="1617" y="218"/>
                  </a:cubicBezTo>
                  <a:cubicBezTo>
                    <a:pt x="1680" y="215"/>
                    <a:pt x="1735" y="217"/>
                    <a:pt x="1786" y="212"/>
                  </a:cubicBezTo>
                  <a:cubicBezTo>
                    <a:pt x="1799" y="211"/>
                    <a:pt x="1836" y="211"/>
                    <a:pt x="1838" y="196"/>
                  </a:cubicBezTo>
                  <a:cubicBezTo>
                    <a:pt x="1840" y="184"/>
                    <a:pt x="1827" y="186"/>
                    <a:pt x="1826" y="175"/>
                  </a:cubicBezTo>
                  <a:cubicBezTo>
                    <a:pt x="1828" y="169"/>
                    <a:pt x="1837" y="171"/>
                    <a:pt x="1840" y="166"/>
                  </a:cubicBezTo>
                  <a:cubicBezTo>
                    <a:pt x="1838" y="167"/>
                    <a:pt x="1835" y="167"/>
                    <a:pt x="1833" y="165"/>
                  </a:cubicBezTo>
                  <a:cubicBezTo>
                    <a:pt x="1836" y="165"/>
                    <a:pt x="1837" y="164"/>
                    <a:pt x="1837" y="161"/>
                  </a:cubicBezTo>
                  <a:cubicBezTo>
                    <a:pt x="1835" y="158"/>
                    <a:pt x="1835" y="159"/>
                    <a:pt x="1833" y="153"/>
                  </a:cubicBezTo>
                  <a:cubicBezTo>
                    <a:pt x="1835" y="151"/>
                    <a:pt x="1840" y="152"/>
                    <a:pt x="1840" y="148"/>
                  </a:cubicBezTo>
                  <a:cubicBezTo>
                    <a:pt x="1842" y="142"/>
                    <a:pt x="1835" y="140"/>
                    <a:pt x="1836" y="137"/>
                  </a:cubicBezTo>
                  <a:cubicBezTo>
                    <a:pt x="1840" y="138"/>
                    <a:pt x="1843" y="137"/>
                    <a:pt x="1844" y="136"/>
                  </a:cubicBezTo>
                  <a:cubicBezTo>
                    <a:pt x="1841" y="136"/>
                    <a:pt x="1836" y="136"/>
                    <a:pt x="1835" y="134"/>
                  </a:cubicBezTo>
                  <a:cubicBezTo>
                    <a:pt x="1837" y="133"/>
                    <a:pt x="1834" y="127"/>
                    <a:pt x="1836" y="127"/>
                  </a:cubicBezTo>
                  <a:cubicBezTo>
                    <a:pt x="1838" y="124"/>
                    <a:pt x="1840" y="129"/>
                    <a:pt x="1841" y="127"/>
                  </a:cubicBezTo>
                  <a:cubicBezTo>
                    <a:pt x="1836" y="127"/>
                    <a:pt x="1833" y="115"/>
                    <a:pt x="1839" y="114"/>
                  </a:cubicBezTo>
                  <a:cubicBezTo>
                    <a:pt x="1841" y="117"/>
                    <a:pt x="1841" y="118"/>
                    <a:pt x="1846" y="118"/>
                  </a:cubicBezTo>
                  <a:cubicBezTo>
                    <a:pt x="1849" y="113"/>
                    <a:pt x="1844" y="113"/>
                    <a:pt x="1844" y="109"/>
                  </a:cubicBezTo>
                  <a:cubicBezTo>
                    <a:pt x="1851" y="102"/>
                    <a:pt x="1846" y="91"/>
                    <a:pt x="1849" y="80"/>
                  </a:cubicBezTo>
                  <a:cubicBezTo>
                    <a:pt x="1878" y="56"/>
                    <a:pt x="1836" y="32"/>
                    <a:pt x="1820" y="16"/>
                  </a:cubicBezTo>
                  <a:cubicBezTo>
                    <a:pt x="1818" y="16"/>
                    <a:pt x="1821" y="20"/>
                    <a:pt x="1818" y="20"/>
                  </a:cubicBezTo>
                  <a:cubicBezTo>
                    <a:pt x="1774" y="16"/>
                    <a:pt x="1732" y="20"/>
                    <a:pt x="1690" y="20"/>
                  </a:cubicBezTo>
                  <a:cubicBezTo>
                    <a:pt x="1648" y="21"/>
                    <a:pt x="1607" y="19"/>
                    <a:pt x="1566" y="17"/>
                  </a:cubicBezTo>
                  <a:cubicBezTo>
                    <a:pt x="1558" y="17"/>
                    <a:pt x="1549" y="17"/>
                    <a:pt x="1540" y="17"/>
                  </a:cubicBezTo>
                  <a:cubicBezTo>
                    <a:pt x="1498" y="22"/>
                    <a:pt x="1443" y="22"/>
                    <a:pt x="1396" y="26"/>
                  </a:cubicBezTo>
                  <a:cubicBezTo>
                    <a:pt x="1394" y="28"/>
                    <a:pt x="1392" y="29"/>
                    <a:pt x="1388" y="29"/>
                  </a:cubicBezTo>
                  <a:cubicBezTo>
                    <a:pt x="1354" y="6"/>
                    <a:pt x="1300" y="32"/>
                    <a:pt x="1252" y="23"/>
                  </a:cubicBezTo>
                  <a:cubicBezTo>
                    <a:pt x="1229" y="0"/>
                    <a:pt x="1194" y="33"/>
                    <a:pt x="1162" y="21"/>
                  </a:cubicBezTo>
                  <a:cubicBezTo>
                    <a:pt x="1159" y="20"/>
                    <a:pt x="1157" y="15"/>
                    <a:pt x="1153" y="15"/>
                  </a:cubicBezTo>
                  <a:cubicBezTo>
                    <a:pt x="1138" y="12"/>
                    <a:pt x="1123" y="23"/>
                    <a:pt x="1107" y="21"/>
                  </a:cubicBezTo>
                  <a:cubicBezTo>
                    <a:pt x="1087" y="10"/>
                    <a:pt x="1064" y="17"/>
                    <a:pt x="1047" y="19"/>
                  </a:cubicBezTo>
                  <a:cubicBezTo>
                    <a:pt x="1032" y="21"/>
                    <a:pt x="1022" y="18"/>
                    <a:pt x="1009" y="15"/>
                  </a:cubicBezTo>
                  <a:cubicBezTo>
                    <a:pt x="983" y="7"/>
                    <a:pt x="954" y="28"/>
                    <a:pt x="921" y="21"/>
                  </a:cubicBezTo>
                  <a:cubicBezTo>
                    <a:pt x="917" y="20"/>
                    <a:pt x="915" y="16"/>
                    <a:pt x="911" y="15"/>
                  </a:cubicBezTo>
                  <a:cubicBezTo>
                    <a:pt x="842" y="26"/>
                    <a:pt x="779" y="31"/>
                    <a:pt x="720" y="34"/>
                  </a:cubicBezTo>
                  <a:cubicBezTo>
                    <a:pt x="721" y="34"/>
                    <a:pt x="721" y="35"/>
                    <a:pt x="720" y="36"/>
                  </a:cubicBezTo>
                  <a:cubicBezTo>
                    <a:pt x="662" y="41"/>
                    <a:pt x="607" y="33"/>
                    <a:pt x="540" y="41"/>
                  </a:cubicBezTo>
                  <a:cubicBezTo>
                    <a:pt x="550" y="44"/>
                    <a:pt x="557" y="40"/>
                    <a:pt x="565" y="44"/>
                  </a:cubicBezTo>
                  <a:cubicBezTo>
                    <a:pt x="541" y="45"/>
                    <a:pt x="508" y="48"/>
                    <a:pt x="488" y="43"/>
                  </a:cubicBezTo>
                  <a:cubicBezTo>
                    <a:pt x="493" y="42"/>
                    <a:pt x="497" y="43"/>
                    <a:pt x="500" y="42"/>
                  </a:cubicBezTo>
                  <a:cubicBezTo>
                    <a:pt x="499" y="40"/>
                    <a:pt x="497" y="41"/>
                    <a:pt x="496" y="41"/>
                  </a:cubicBezTo>
                  <a:cubicBezTo>
                    <a:pt x="496" y="38"/>
                    <a:pt x="501" y="41"/>
                    <a:pt x="500" y="38"/>
                  </a:cubicBezTo>
                  <a:cubicBezTo>
                    <a:pt x="470" y="33"/>
                    <a:pt x="437" y="27"/>
                    <a:pt x="397" y="29"/>
                  </a:cubicBezTo>
                  <a:cubicBezTo>
                    <a:pt x="396" y="26"/>
                    <a:pt x="394" y="23"/>
                    <a:pt x="392" y="21"/>
                  </a:cubicBezTo>
                  <a:cubicBezTo>
                    <a:pt x="354" y="16"/>
                    <a:pt x="312" y="27"/>
                    <a:pt x="276" y="31"/>
                  </a:cubicBezTo>
                  <a:cubicBezTo>
                    <a:pt x="292" y="32"/>
                    <a:pt x="308" y="27"/>
                    <a:pt x="323" y="34"/>
                  </a:cubicBezTo>
                  <a:cubicBezTo>
                    <a:pt x="316" y="39"/>
                    <a:pt x="307" y="36"/>
                    <a:pt x="297" y="36"/>
                  </a:cubicBezTo>
                  <a:cubicBezTo>
                    <a:pt x="298" y="36"/>
                    <a:pt x="299" y="35"/>
                    <a:pt x="299" y="34"/>
                  </a:cubicBezTo>
                  <a:cubicBezTo>
                    <a:pt x="295" y="36"/>
                    <a:pt x="286" y="32"/>
                    <a:pt x="282" y="36"/>
                  </a:cubicBezTo>
                  <a:cubicBezTo>
                    <a:pt x="284" y="36"/>
                    <a:pt x="287" y="35"/>
                    <a:pt x="287" y="37"/>
                  </a:cubicBezTo>
                  <a:cubicBezTo>
                    <a:pt x="271" y="38"/>
                    <a:pt x="251" y="35"/>
                    <a:pt x="231" y="41"/>
                  </a:cubicBezTo>
                  <a:cubicBezTo>
                    <a:pt x="247" y="42"/>
                    <a:pt x="261" y="41"/>
                    <a:pt x="278" y="41"/>
                  </a:cubicBezTo>
                  <a:cubicBezTo>
                    <a:pt x="269" y="46"/>
                    <a:pt x="261" y="40"/>
                    <a:pt x="255" y="47"/>
                  </a:cubicBezTo>
                  <a:cubicBezTo>
                    <a:pt x="284" y="45"/>
                    <a:pt x="313" y="43"/>
                    <a:pt x="335" y="49"/>
                  </a:cubicBezTo>
                  <a:cubicBezTo>
                    <a:pt x="313" y="64"/>
                    <a:pt x="264" y="54"/>
                    <a:pt x="237" y="64"/>
                  </a:cubicBezTo>
                  <a:cubicBezTo>
                    <a:pt x="229" y="63"/>
                    <a:pt x="213" y="61"/>
                    <a:pt x="200" y="65"/>
                  </a:cubicBezTo>
                  <a:cubicBezTo>
                    <a:pt x="171" y="72"/>
                    <a:pt x="129" y="70"/>
                    <a:pt x="97" y="77"/>
                  </a:cubicBezTo>
                  <a:cubicBezTo>
                    <a:pt x="141" y="78"/>
                    <a:pt x="204" y="65"/>
                    <a:pt x="251" y="74"/>
                  </a:cubicBezTo>
                  <a:cubicBezTo>
                    <a:pt x="255" y="75"/>
                    <a:pt x="262" y="72"/>
                    <a:pt x="266" y="79"/>
                  </a:cubicBezTo>
                  <a:cubicBezTo>
                    <a:pt x="262" y="81"/>
                    <a:pt x="261" y="80"/>
                    <a:pt x="256" y="81"/>
                  </a:cubicBezTo>
                  <a:cubicBezTo>
                    <a:pt x="256" y="80"/>
                    <a:pt x="258" y="77"/>
                    <a:pt x="255" y="78"/>
                  </a:cubicBezTo>
                  <a:cubicBezTo>
                    <a:pt x="242" y="85"/>
                    <a:pt x="223" y="83"/>
                    <a:pt x="205" y="85"/>
                  </a:cubicBezTo>
                  <a:cubicBezTo>
                    <a:pt x="213" y="91"/>
                    <a:pt x="231" y="86"/>
                    <a:pt x="243" y="88"/>
                  </a:cubicBezTo>
                  <a:cubicBezTo>
                    <a:pt x="243" y="89"/>
                    <a:pt x="242" y="88"/>
                    <a:pt x="242" y="89"/>
                  </a:cubicBezTo>
                  <a:cubicBezTo>
                    <a:pt x="249" y="88"/>
                    <a:pt x="272" y="87"/>
                    <a:pt x="280" y="90"/>
                  </a:cubicBezTo>
                  <a:cubicBezTo>
                    <a:pt x="251" y="94"/>
                    <a:pt x="214" y="90"/>
                    <a:pt x="195" y="96"/>
                  </a:cubicBezTo>
                  <a:cubicBezTo>
                    <a:pt x="211" y="97"/>
                    <a:pt x="222" y="94"/>
                    <a:pt x="231" y="96"/>
                  </a:cubicBezTo>
                  <a:cubicBezTo>
                    <a:pt x="185" y="104"/>
                    <a:pt x="142" y="99"/>
                    <a:pt x="96" y="106"/>
                  </a:cubicBezTo>
                  <a:cubicBezTo>
                    <a:pt x="145" y="107"/>
                    <a:pt x="180" y="101"/>
                    <a:pt x="227" y="104"/>
                  </a:cubicBezTo>
                  <a:cubicBezTo>
                    <a:pt x="220" y="107"/>
                    <a:pt x="203" y="104"/>
                    <a:pt x="201" y="107"/>
                  </a:cubicBezTo>
                  <a:cubicBezTo>
                    <a:pt x="199" y="108"/>
                    <a:pt x="210" y="105"/>
                    <a:pt x="212" y="109"/>
                  </a:cubicBezTo>
                  <a:cubicBezTo>
                    <a:pt x="180" y="117"/>
                    <a:pt x="128" y="110"/>
                    <a:pt x="100" y="117"/>
                  </a:cubicBezTo>
                  <a:cubicBezTo>
                    <a:pt x="85" y="117"/>
                    <a:pt x="82" y="120"/>
                    <a:pt x="70" y="119"/>
                  </a:cubicBezTo>
                  <a:cubicBezTo>
                    <a:pt x="71" y="119"/>
                    <a:pt x="73" y="119"/>
                    <a:pt x="73" y="118"/>
                  </a:cubicBezTo>
                  <a:cubicBezTo>
                    <a:pt x="66" y="119"/>
                    <a:pt x="52" y="120"/>
                    <a:pt x="47" y="123"/>
                  </a:cubicBezTo>
                  <a:cubicBezTo>
                    <a:pt x="76" y="122"/>
                    <a:pt x="113" y="119"/>
                    <a:pt x="143" y="125"/>
                  </a:cubicBezTo>
                  <a:cubicBezTo>
                    <a:pt x="143" y="128"/>
                    <a:pt x="136" y="126"/>
                    <a:pt x="139" y="129"/>
                  </a:cubicBezTo>
                  <a:cubicBezTo>
                    <a:pt x="141" y="130"/>
                    <a:pt x="149" y="130"/>
                    <a:pt x="151" y="129"/>
                  </a:cubicBezTo>
                  <a:cubicBezTo>
                    <a:pt x="150" y="128"/>
                    <a:pt x="145" y="130"/>
                    <a:pt x="146" y="127"/>
                  </a:cubicBezTo>
                  <a:cubicBezTo>
                    <a:pt x="161" y="129"/>
                    <a:pt x="173" y="126"/>
                    <a:pt x="186" y="128"/>
                  </a:cubicBezTo>
                  <a:cubicBezTo>
                    <a:pt x="185" y="128"/>
                    <a:pt x="181" y="127"/>
                    <a:pt x="182" y="129"/>
                  </a:cubicBezTo>
                  <a:cubicBezTo>
                    <a:pt x="195" y="129"/>
                    <a:pt x="202" y="127"/>
                    <a:pt x="217" y="131"/>
                  </a:cubicBezTo>
                  <a:cubicBezTo>
                    <a:pt x="207" y="132"/>
                    <a:pt x="197" y="136"/>
                    <a:pt x="185" y="134"/>
                  </a:cubicBezTo>
                  <a:cubicBezTo>
                    <a:pt x="188" y="134"/>
                    <a:pt x="190" y="133"/>
                    <a:pt x="190" y="132"/>
                  </a:cubicBezTo>
                  <a:cubicBezTo>
                    <a:pt x="179" y="128"/>
                    <a:pt x="170" y="137"/>
                    <a:pt x="159" y="134"/>
                  </a:cubicBezTo>
                  <a:cubicBezTo>
                    <a:pt x="161" y="133"/>
                    <a:pt x="164" y="135"/>
                    <a:pt x="164" y="133"/>
                  </a:cubicBezTo>
                  <a:cubicBezTo>
                    <a:pt x="158" y="129"/>
                    <a:pt x="157" y="135"/>
                    <a:pt x="151" y="135"/>
                  </a:cubicBezTo>
                  <a:cubicBezTo>
                    <a:pt x="151" y="133"/>
                    <a:pt x="153" y="134"/>
                    <a:pt x="153" y="133"/>
                  </a:cubicBezTo>
                  <a:cubicBezTo>
                    <a:pt x="145" y="134"/>
                    <a:pt x="138" y="130"/>
                    <a:pt x="129" y="130"/>
                  </a:cubicBezTo>
                  <a:cubicBezTo>
                    <a:pt x="133" y="129"/>
                    <a:pt x="138" y="131"/>
                    <a:pt x="137" y="128"/>
                  </a:cubicBezTo>
                  <a:cubicBezTo>
                    <a:pt x="108" y="126"/>
                    <a:pt x="81" y="128"/>
                    <a:pt x="53" y="129"/>
                  </a:cubicBezTo>
                  <a:cubicBezTo>
                    <a:pt x="61" y="130"/>
                    <a:pt x="67" y="129"/>
                    <a:pt x="70" y="135"/>
                  </a:cubicBezTo>
                  <a:cubicBezTo>
                    <a:pt x="61" y="134"/>
                    <a:pt x="42" y="135"/>
                    <a:pt x="33" y="136"/>
                  </a:cubicBezTo>
                  <a:cubicBezTo>
                    <a:pt x="40" y="136"/>
                    <a:pt x="36" y="136"/>
                    <a:pt x="33" y="137"/>
                  </a:cubicBezTo>
                  <a:cubicBezTo>
                    <a:pt x="78" y="136"/>
                    <a:pt x="141" y="135"/>
                    <a:pt x="178" y="138"/>
                  </a:cubicBezTo>
                  <a:cubicBezTo>
                    <a:pt x="132" y="145"/>
                    <a:pt x="98" y="137"/>
                    <a:pt x="58" y="143"/>
                  </a:cubicBezTo>
                  <a:cubicBezTo>
                    <a:pt x="62" y="144"/>
                    <a:pt x="68" y="142"/>
                    <a:pt x="71" y="144"/>
                  </a:cubicBezTo>
                  <a:cubicBezTo>
                    <a:pt x="70" y="146"/>
                    <a:pt x="67" y="143"/>
                    <a:pt x="66" y="146"/>
                  </a:cubicBezTo>
                  <a:cubicBezTo>
                    <a:pt x="70" y="147"/>
                    <a:pt x="76" y="145"/>
                    <a:pt x="78" y="147"/>
                  </a:cubicBezTo>
                  <a:cubicBezTo>
                    <a:pt x="71" y="149"/>
                    <a:pt x="61" y="146"/>
                    <a:pt x="55" y="149"/>
                  </a:cubicBezTo>
                  <a:cubicBezTo>
                    <a:pt x="83" y="150"/>
                    <a:pt x="103" y="150"/>
                    <a:pt x="126" y="150"/>
                  </a:cubicBezTo>
                  <a:cubicBezTo>
                    <a:pt x="123" y="145"/>
                    <a:pt x="109" y="150"/>
                    <a:pt x="105" y="147"/>
                  </a:cubicBezTo>
                  <a:cubicBezTo>
                    <a:pt x="116" y="147"/>
                    <a:pt x="131" y="146"/>
                    <a:pt x="141" y="149"/>
                  </a:cubicBezTo>
                  <a:cubicBezTo>
                    <a:pt x="135" y="149"/>
                    <a:pt x="131" y="150"/>
                    <a:pt x="128" y="149"/>
                  </a:cubicBezTo>
                  <a:cubicBezTo>
                    <a:pt x="127" y="151"/>
                    <a:pt x="129" y="151"/>
                    <a:pt x="129" y="152"/>
                  </a:cubicBezTo>
                  <a:cubicBezTo>
                    <a:pt x="122" y="155"/>
                    <a:pt x="115" y="148"/>
                    <a:pt x="109" y="156"/>
                  </a:cubicBezTo>
                  <a:cubicBezTo>
                    <a:pt x="114" y="156"/>
                    <a:pt x="121" y="154"/>
                    <a:pt x="124" y="157"/>
                  </a:cubicBezTo>
                  <a:cubicBezTo>
                    <a:pt x="120" y="160"/>
                    <a:pt x="100" y="161"/>
                    <a:pt x="98" y="159"/>
                  </a:cubicBezTo>
                  <a:cubicBezTo>
                    <a:pt x="78" y="162"/>
                    <a:pt x="61" y="161"/>
                    <a:pt x="42" y="163"/>
                  </a:cubicBezTo>
                  <a:cubicBezTo>
                    <a:pt x="34" y="164"/>
                    <a:pt x="15" y="165"/>
                    <a:pt x="17" y="166"/>
                  </a:cubicBezTo>
                  <a:cubicBezTo>
                    <a:pt x="20" y="167"/>
                    <a:pt x="23" y="167"/>
                    <a:pt x="26" y="165"/>
                  </a:cubicBezTo>
                  <a:cubicBezTo>
                    <a:pt x="45" y="171"/>
                    <a:pt x="71" y="166"/>
                    <a:pt x="93" y="174"/>
                  </a:cubicBezTo>
                  <a:cubicBezTo>
                    <a:pt x="79" y="173"/>
                    <a:pt x="59" y="175"/>
                    <a:pt x="40" y="176"/>
                  </a:cubicBezTo>
                  <a:cubicBezTo>
                    <a:pt x="57" y="182"/>
                    <a:pt x="79" y="177"/>
                    <a:pt x="95" y="182"/>
                  </a:cubicBezTo>
                  <a:cubicBezTo>
                    <a:pt x="94" y="182"/>
                    <a:pt x="92" y="181"/>
                    <a:pt x="91" y="183"/>
                  </a:cubicBezTo>
                  <a:cubicBezTo>
                    <a:pt x="117" y="182"/>
                    <a:pt x="137" y="185"/>
                    <a:pt x="160" y="185"/>
                  </a:cubicBezTo>
                  <a:cubicBezTo>
                    <a:pt x="161" y="188"/>
                    <a:pt x="158" y="189"/>
                    <a:pt x="160" y="190"/>
                  </a:cubicBezTo>
                  <a:cubicBezTo>
                    <a:pt x="162" y="189"/>
                    <a:pt x="170" y="189"/>
                    <a:pt x="174" y="191"/>
                  </a:cubicBezTo>
                  <a:cubicBezTo>
                    <a:pt x="132" y="191"/>
                    <a:pt x="110" y="190"/>
                    <a:pt x="78" y="189"/>
                  </a:cubicBezTo>
                  <a:cubicBezTo>
                    <a:pt x="55" y="188"/>
                    <a:pt x="17" y="184"/>
                    <a:pt x="0" y="187"/>
                  </a:cubicBezTo>
                  <a:cubicBezTo>
                    <a:pt x="3" y="192"/>
                    <a:pt x="10" y="186"/>
                    <a:pt x="12" y="191"/>
                  </a:cubicBezTo>
                  <a:cubicBezTo>
                    <a:pt x="9" y="190"/>
                    <a:pt x="1" y="190"/>
                    <a:pt x="0" y="191"/>
                  </a:cubicBezTo>
                  <a:cubicBezTo>
                    <a:pt x="13" y="194"/>
                    <a:pt x="23" y="193"/>
                    <a:pt x="33" y="192"/>
                  </a:cubicBezTo>
                  <a:cubicBezTo>
                    <a:pt x="32" y="192"/>
                    <a:pt x="30" y="193"/>
                    <a:pt x="30" y="191"/>
                  </a:cubicBezTo>
                  <a:cubicBezTo>
                    <a:pt x="66" y="194"/>
                    <a:pt x="99" y="192"/>
                    <a:pt x="137" y="198"/>
                  </a:cubicBezTo>
                  <a:cubicBezTo>
                    <a:pt x="116" y="199"/>
                    <a:pt x="103" y="193"/>
                    <a:pt x="82" y="197"/>
                  </a:cubicBezTo>
                  <a:cubicBezTo>
                    <a:pt x="161" y="202"/>
                    <a:pt x="239" y="201"/>
                    <a:pt x="302" y="207"/>
                  </a:cubicBezTo>
                  <a:cubicBezTo>
                    <a:pt x="258" y="209"/>
                    <a:pt x="205" y="205"/>
                    <a:pt x="166" y="206"/>
                  </a:cubicBezTo>
                  <a:cubicBezTo>
                    <a:pt x="136" y="206"/>
                    <a:pt x="103" y="198"/>
                    <a:pt x="82" y="206"/>
                  </a:cubicBezTo>
                  <a:cubicBezTo>
                    <a:pt x="150" y="212"/>
                    <a:pt x="231" y="209"/>
                    <a:pt x="303" y="212"/>
                  </a:cubicBezTo>
                  <a:cubicBezTo>
                    <a:pt x="317" y="213"/>
                    <a:pt x="332" y="211"/>
                    <a:pt x="342" y="214"/>
                  </a:cubicBezTo>
                  <a:cubicBezTo>
                    <a:pt x="346" y="216"/>
                    <a:pt x="349" y="219"/>
                    <a:pt x="353" y="220"/>
                  </a:cubicBezTo>
                  <a:cubicBezTo>
                    <a:pt x="368" y="224"/>
                    <a:pt x="381" y="219"/>
                    <a:pt x="394" y="227"/>
                  </a:cubicBezTo>
                  <a:cubicBezTo>
                    <a:pt x="392" y="227"/>
                    <a:pt x="390" y="226"/>
                    <a:pt x="390" y="228"/>
                  </a:cubicBezTo>
                  <a:cubicBezTo>
                    <a:pt x="393" y="228"/>
                    <a:pt x="395" y="228"/>
                    <a:pt x="396" y="226"/>
                  </a:cubicBezTo>
                  <a:cubicBezTo>
                    <a:pt x="398" y="232"/>
                    <a:pt x="410" y="226"/>
                    <a:pt x="414" y="231"/>
                  </a:cubicBezTo>
                  <a:cubicBezTo>
                    <a:pt x="413" y="231"/>
                    <a:pt x="411" y="230"/>
                    <a:pt x="411" y="232"/>
                  </a:cubicBezTo>
                  <a:cubicBezTo>
                    <a:pt x="422" y="231"/>
                    <a:pt x="423" y="220"/>
                    <a:pt x="438" y="219"/>
                  </a:cubicBezTo>
                  <a:cubicBezTo>
                    <a:pt x="437" y="217"/>
                    <a:pt x="432" y="219"/>
                    <a:pt x="432" y="217"/>
                  </a:cubicBezTo>
                  <a:cubicBezTo>
                    <a:pt x="535" y="209"/>
                    <a:pt x="643" y="214"/>
                    <a:pt x="723" y="209"/>
                  </a:cubicBezTo>
                  <a:cubicBezTo>
                    <a:pt x="766" y="214"/>
                    <a:pt x="839" y="202"/>
                    <a:pt x="883" y="211"/>
                  </a:cubicBezTo>
                  <a:cubicBezTo>
                    <a:pt x="881" y="211"/>
                    <a:pt x="880" y="212"/>
                    <a:pt x="880" y="213"/>
                  </a:cubicBezTo>
                  <a:cubicBezTo>
                    <a:pt x="884" y="210"/>
                    <a:pt x="895" y="214"/>
                    <a:pt x="885" y="215"/>
                  </a:cubicBezTo>
                  <a:cubicBezTo>
                    <a:pt x="893" y="215"/>
                    <a:pt x="895" y="217"/>
                    <a:pt x="902" y="218"/>
                  </a:cubicBezTo>
                  <a:cubicBezTo>
                    <a:pt x="900" y="219"/>
                    <a:pt x="898" y="219"/>
                    <a:pt x="897" y="220"/>
                  </a:cubicBezTo>
                  <a:cubicBezTo>
                    <a:pt x="917" y="216"/>
                    <a:pt x="927" y="217"/>
                    <a:pt x="941" y="217"/>
                  </a:cubicBezTo>
                  <a:cubicBezTo>
                    <a:pt x="939" y="217"/>
                    <a:pt x="937" y="217"/>
                    <a:pt x="937" y="216"/>
                  </a:cubicBezTo>
                  <a:cubicBezTo>
                    <a:pt x="942" y="215"/>
                    <a:pt x="946" y="215"/>
                    <a:pt x="944" y="218"/>
                  </a:cubicBezTo>
                  <a:cubicBezTo>
                    <a:pt x="947" y="214"/>
                    <a:pt x="952" y="221"/>
                    <a:pt x="950" y="216"/>
                  </a:cubicBezTo>
                  <a:close/>
                  <a:moveTo>
                    <a:pt x="948" y="212"/>
                  </a:moveTo>
                  <a:cubicBezTo>
                    <a:pt x="948" y="210"/>
                    <a:pt x="951" y="210"/>
                    <a:pt x="953" y="210"/>
                  </a:cubicBezTo>
                  <a:cubicBezTo>
                    <a:pt x="950" y="209"/>
                    <a:pt x="945" y="208"/>
                    <a:pt x="941" y="209"/>
                  </a:cubicBezTo>
                  <a:cubicBezTo>
                    <a:pt x="945" y="206"/>
                    <a:pt x="959" y="203"/>
                    <a:pt x="960" y="210"/>
                  </a:cubicBezTo>
                  <a:cubicBezTo>
                    <a:pt x="955" y="210"/>
                    <a:pt x="951" y="214"/>
                    <a:pt x="948" y="212"/>
                  </a:cubicBezTo>
                  <a:close/>
                  <a:moveTo>
                    <a:pt x="1032" y="206"/>
                  </a:moveTo>
                  <a:cubicBezTo>
                    <a:pt x="1036" y="201"/>
                    <a:pt x="1047" y="205"/>
                    <a:pt x="1053" y="206"/>
                  </a:cubicBezTo>
                  <a:cubicBezTo>
                    <a:pt x="1050" y="213"/>
                    <a:pt x="1037" y="205"/>
                    <a:pt x="1032" y="206"/>
                  </a:cubicBezTo>
                  <a:close/>
                  <a:moveTo>
                    <a:pt x="782" y="202"/>
                  </a:moveTo>
                  <a:cubicBezTo>
                    <a:pt x="715" y="206"/>
                    <a:pt x="643" y="210"/>
                    <a:pt x="580" y="206"/>
                  </a:cubicBezTo>
                  <a:cubicBezTo>
                    <a:pt x="539" y="203"/>
                    <a:pt x="499" y="216"/>
                    <a:pt x="462" y="207"/>
                  </a:cubicBezTo>
                  <a:cubicBezTo>
                    <a:pt x="474" y="203"/>
                    <a:pt x="515" y="203"/>
                    <a:pt x="531" y="207"/>
                  </a:cubicBezTo>
                  <a:cubicBezTo>
                    <a:pt x="530" y="204"/>
                    <a:pt x="532" y="204"/>
                    <a:pt x="532" y="207"/>
                  </a:cubicBezTo>
                  <a:cubicBezTo>
                    <a:pt x="614" y="202"/>
                    <a:pt x="689" y="205"/>
                    <a:pt x="782" y="202"/>
                  </a:cubicBezTo>
                  <a:close/>
                  <a:moveTo>
                    <a:pt x="325" y="207"/>
                  </a:moveTo>
                  <a:cubicBezTo>
                    <a:pt x="326" y="204"/>
                    <a:pt x="330" y="204"/>
                    <a:pt x="334" y="206"/>
                  </a:cubicBezTo>
                  <a:cubicBezTo>
                    <a:pt x="331" y="209"/>
                    <a:pt x="329" y="206"/>
                    <a:pt x="325" y="207"/>
                  </a:cubicBezTo>
                  <a:close/>
                  <a:moveTo>
                    <a:pt x="160" y="198"/>
                  </a:moveTo>
                  <a:cubicBezTo>
                    <a:pt x="179" y="196"/>
                    <a:pt x="205" y="197"/>
                    <a:pt x="212" y="196"/>
                  </a:cubicBezTo>
                  <a:cubicBezTo>
                    <a:pt x="202" y="201"/>
                    <a:pt x="174" y="197"/>
                    <a:pt x="160" y="198"/>
                  </a:cubicBezTo>
                  <a:close/>
                  <a:moveTo>
                    <a:pt x="156" y="199"/>
                  </a:moveTo>
                  <a:cubicBezTo>
                    <a:pt x="151" y="197"/>
                    <a:pt x="146" y="198"/>
                    <a:pt x="138" y="198"/>
                  </a:cubicBezTo>
                  <a:cubicBezTo>
                    <a:pt x="142" y="197"/>
                    <a:pt x="153" y="195"/>
                    <a:pt x="156" y="199"/>
                  </a:cubicBezTo>
                  <a:close/>
                  <a:moveTo>
                    <a:pt x="485" y="193"/>
                  </a:moveTo>
                  <a:cubicBezTo>
                    <a:pt x="487" y="193"/>
                    <a:pt x="493" y="193"/>
                    <a:pt x="498" y="192"/>
                  </a:cubicBezTo>
                  <a:cubicBezTo>
                    <a:pt x="495" y="196"/>
                    <a:pt x="488" y="195"/>
                    <a:pt x="485" y="193"/>
                  </a:cubicBezTo>
                  <a:close/>
                  <a:moveTo>
                    <a:pt x="499" y="192"/>
                  </a:moveTo>
                  <a:cubicBezTo>
                    <a:pt x="502" y="193"/>
                    <a:pt x="510" y="192"/>
                    <a:pt x="516" y="192"/>
                  </a:cubicBezTo>
                  <a:cubicBezTo>
                    <a:pt x="513" y="193"/>
                    <a:pt x="503" y="196"/>
                    <a:pt x="499" y="192"/>
                  </a:cubicBezTo>
                  <a:close/>
                  <a:moveTo>
                    <a:pt x="277" y="191"/>
                  </a:moveTo>
                  <a:cubicBezTo>
                    <a:pt x="273" y="192"/>
                    <a:pt x="264" y="193"/>
                    <a:pt x="258" y="191"/>
                  </a:cubicBezTo>
                  <a:cubicBezTo>
                    <a:pt x="261" y="191"/>
                    <a:pt x="271" y="190"/>
                    <a:pt x="277" y="191"/>
                  </a:cubicBezTo>
                  <a:close/>
                  <a:moveTo>
                    <a:pt x="252" y="193"/>
                  </a:moveTo>
                  <a:cubicBezTo>
                    <a:pt x="250" y="193"/>
                    <a:pt x="251" y="192"/>
                    <a:pt x="251" y="191"/>
                  </a:cubicBezTo>
                  <a:cubicBezTo>
                    <a:pt x="248" y="192"/>
                    <a:pt x="246" y="192"/>
                    <a:pt x="243" y="191"/>
                  </a:cubicBezTo>
                  <a:cubicBezTo>
                    <a:pt x="244" y="190"/>
                    <a:pt x="251" y="190"/>
                    <a:pt x="252" y="191"/>
                  </a:cubicBezTo>
                  <a:lnTo>
                    <a:pt x="252" y="193"/>
                  </a:lnTo>
                  <a:close/>
                  <a:moveTo>
                    <a:pt x="209" y="191"/>
                  </a:moveTo>
                  <a:cubicBezTo>
                    <a:pt x="216" y="189"/>
                    <a:pt x="222" y="191"/>
                    <a:pt x="231" y="190"/>
                  </a:cubicBezTo>
                  <a:cubicBezTo>
                    <a:pt x="235" y="191"/>
                    <a:pt x="240" y="189"/>
                    <a:pt x="242" y="191"/>
                  </a:cubicBezTo>
                  <a:cubicBezTo>
                    <a:pt x="230" y="191"/>
                    <a:pt x="230" y="191"/>
                    <a:pt x="230" y="191"/>
                  </a:cubicBezTo>
                  <a:cubicBezTo>
                    <a:pt x="225" y="191"/>
                    <a:pt x="212" y="192"/>
                    <a:pt x="209" y="191"/>
                  </a:cubicBezTo>
                  <a:close/>
                  <a:moveTo>
                    <a:pt x="188" y="192"/>
                  </a:moveTo>
                  <a:cubicBezTo>
                    <a:pt x="186" y="190"/>
                    <a:pt x="182" y="191"/>
                    <a:pt x="179" y="191"/>
                  </a:cubicBezTo>
                  <a:cubicBezTo>
                    <a:pt x="177" y="189"/>
                    <a:pt x="186" y="192"/>
                    <a:pt x="187" y="189"/>
                  </a:cubicBezTo>
                  <a:cubicBezTo>
                    <a:pt x="179" y="188"/>
                    <a:pt x="169" y="189"/>
                    <a:pt x="162" y="188"/>
                  </a:cubicBezTo>
                  <a:cubicBezTo>
                    <a:pt x="171" y="183"/>
                    <a:pt x="181" y="188"/>
                    <a:pt x="192" y="187"/>
                  </a:cubicBezTo>
                  <a:cubicBezTo>
                    <a:pt x="194" y="188"/>
                    <a:pt x="186" y="188"/>
                    <a:pt x="188" y="192"/>
                  </a:cubicBezTo>
                  <a:close/>
                  <a:moveTo>
                    <a:pt x="104" y="147"/>
                  </a:moveTo>
                  <a:cubicBezTo>
                    <a:pt x="101" y="147"/>
                    <a:pt x="94" y="149"/>
                    <a:pt x="89" y="147"/>
                  </a:cubicBezTo>
                  <a:cubicBezTo>
                    <a:pt x="96" y="146"/>
                    <a:pt x="99" y="145"/>
                    <a:pt x="105" y="144"/>
                  </a:cubicBezTo>
                  <a:cubicBezTo>
                    <a:pt x="105" y="146"/>
                    <a:pt x="101" y="147"/>
                    <a:pt x="104" y="147"/>
                  </a:cubicBezTo>
                  <a:close/>
                  <a:moveTo>
                    <a:pt x="72" y="145"/>
                  </a:moveTo>
                  <a:cubicBezTo>
                    <a:pt x="74" y="142"/>
                    <a:pt x="83" y="143"/>
                    <a:pt x="88" y="144"/>
                  </a:cubicBezTo>
                  <a:cubicBezTo>
                    <a:pt x="87" y="146"/>
                    <a:pt x="83" y="145"/>
                    <a:pt x="81" y="145"/>
                  </a:cubicBezTo>
                  <a:cubicBezTo>
                    <a:pt x="81" y="147"/>
                    <a:pt x="86" y="146"/>
                    <a:pt x="88" y="146"/>
                  </a:cubicBezTo>
                  <a:cubicBezTo>
                    <a:pt x="82" y="151"/>
                    <a:pt x="81" y="144"/>
                    <a:pt x="72" y="145"/>
                  </a:cubicBezTo>
                  <a:close/>
                  <a:moveTo>
                    <a:pt x="460" y="132"/>
                  </a:moveTo>
                  <a:cubicBezTo>
                    <a:pt x="469" y="130"/>
                    <a:pt x="478" y="130"/>
                    <a:pt x="486" y="131"/>
                  </a:cubicBezTo>
                  <a:cubicBezTo>
                    <a:pt x="481" y="135"/>
                    <a:pt x="467" y="133"/>
                    <a:pt x="460" y="132"/>
                  </a:cubicBezTo>
                  <a:close/>
                  <a:moveTo>
                    <a:pt x="475" y="93"/>
                  </a:moveTo>
                  <a:cubicBezTo>
                    <a:pt x="481" y="95"/>
                    <a:pt x="490" y="91"/>
                    <a:pt x="498" y="91"/>
                  </a:cubicBezTo>
                  <a:cubicBezTo>
                    <a:pt x="495" y="97"/>
                    <a:pt x="478" y="96"/>
                    <a:pt x="475" y="93"/>
                  </a:cubicBezTo>
                  <a:close/>
                  <a:moveTo>
                    <a:pt x="508" y="90"/>
                  </a:moveTo>
                  <a:cubicBezTo>
                    <a:pt x="498" y="96"/>
                    <a:pt x="505" y="87"/>
                    <a:pt x="508" y="89"/>
                  </a:cubicBezTo>
                  <a:cubicBezTo>
                    <a:pt x="508" y="89"/>
                    <a:pt x="509" y="90"/>
                    <a:pt x="508" y="90"/>
                  </a:cubicBezTo>
                  <a:close/>
                  <a:moveTo>
                    <a:pt x="537" y="87"/>
                  </a:moveTo>
                  <a:cubicBezTo>
                    <a:pt x="539" y="85"/>
                    <a:pt x="542" y="85"/>
                    <a:pt x="537" y="85"/>
                  </a:cubicBezTo>
                  <a:cubicBezTo>
                    <a:pt x="542" y="83"/>
                    <a:pt x="549" y="84"/>
                    <a:pt x="554" y="85"/>
                  </a:cubicBezTo>
                  <a:cubicBezTo>
                    <a:pt x="551" y="88"/>
                    <a:pt x="542" y="86"/>
                    <a:pt x="537" y="87"/>
                  </a:cubicBezTo>
                  <a:close/>
                  <a:moveTo>
                    <a:pt x="536" y="87"/>
                  </a:moveTo>
                  <a:cubicBezTo>
                    <a:pt x="526" y="87"/>
                    <a:pt x="526" y="87"/>
                    <a:pt x="526" y="87"/>
                  </a:cubicBezTo>
                  <a:cubicBezTo>
                    <a:pt x="528" y="85"/>
                    <a:pt x="535" y="82"/>
                    <a:pt x="536" y="87"/>
                  </a:cubicBezTo>
                  <a:close/>
                  <a:moveTo>
                    <a:pt x="428" y="87"/>
                  </a:moveTo>
                  <a:cubicBezTo>
                    <a:pt x="417" y="87"/>
                    <a:pt x="417" y="87"/>
                    <a:pt x="417" y="87"/>
                  </a:cubicBezTo>
                  <a:cubicBezTo>
                    <a:pt x="419" y="82"/>
                    <a:pt x="428" y="83"/>
                    <a:pt x="428" y="87"/>
                  </a:cubicBezTo>
                  <a:close/>
                  <a:moveTo>
                    <a:pt x="340" y="84"/>
                  </a:moveTo>
                  <a:cubicBezTo>
                    <a:pt x="320" y="85"/>
                    <a:pt x="289" y="86"/>
                    <a:pt x="273" y="83"/>
                  </a:cubicBezTo>
                  <a:cubicBezTo>
                    <a:pt x="299" y="80"/>
                    <a:pt x="317" y="81"/>
                    <a:pt x="340" y="84"/>
                  </a:cubicBezTo>
                  <a:close/>
                  <a:moveTo>
                    <a:pt x="589" y="71"/>
                  </a:moveTo>
                  <a:cubicBezTo>
                    <a:pt x="571" y="69"/>
                    <a:pt x="554" y="72"/>
                    <a:pt x="540" y="73"/>
                  </a:cubicBezTo>
                  <a:cubicBezTo>
                    <a:pt x="542" y="67"/>
                    <a:pt x="553" y="68"/>
                    <a:pt x="560" y="68"/>
                  </a:cubicBezTo>
                  <a:cubicBezTo>
                    <a:pt x="587" y="68"/>
                    <a:pt x="626" y="68"/>
                    <a:pt x="652" y="69"/>
                  </a:cubicBezTo>
                  <a:cubicBezTo>
                    <a:pt x="659" y="64"/>
                    <a:pt x="686" y="66"/>
                    <a:pt x="691" y="71"/>
                  </a:cubicBezTo>
                  <a:cubicBezTo>
                    <a:pt x="687" y="72"/>
                    <a:pt x="683" y="74"/>
                    <a:pt x="675" y="75"/>
                  </a:cubicBezTo>
                  <a:cubicBezTo>
                    <a:pt x="668" y="68"/>
                    <a:pt x="655" y="78"/>
                    <a:pt x="643" y="71"/>
                  </a:cubicBezTo>
                  <a:cubicBezTo>
                    <a:pt x="648" y="74"/>
                    <a:pt x="629" y="74"/>
                    <a:pt x="626" y="74"/>
                  </a:cubicBezTo>
                  <a:cubicBezTo>
                    <a:pt x="609" y="74"/>
                    <a:pt x="585" y="74"/>
                    <a:pt x="568" y="77"/>
                  </a:cubicBezTo>
                  <a:cubicBezTo>
                    <a:pt x="604" y="80"/>
                    <a:pt x="636" y="74"/>
                    <a:pt x="662" y="78"/>
                  </a:cubicBezTo>
                  <a:cubicBezTo>
                    <a:pt x="690" y="75"/>
                    <a:pt x="735" y="77"/>
                    <a:pt x="774" y="74"/>
                  </a:cubicBezTo>
                  <a:cubicBezTo>
                    <a:pt x="759" y="82"/>
                    <a:pt x="744" y="78"/>
                    <a:pt x="728" y="77"/>
                  </a:cubicBezTo>
                  <a:cubicBezTo>
                    <a:pt x="701" y="75"/>
                    <a:pt x="673" y="85"/>
                    <a:pt x="648" y="82"/>
                  </a:cubicBezTo>
                  <a:cubicBezTo>
                    <a:pt x="592" y="75"/>
                    <a:pt x="520" y="83"/>
                    <a:pt x="453" y="79"/>
                  </a:cubicBezTo>
                  <a:cubicBezTo>
                    <a:pt x="457" y="77"/>
                    <a:pt x="461" y="76"/>
                    <a:pt x="464" y="76"/>
                  </a:cubicBezTo>
                  <a:cubicBezTo>
                    <a:pt x="441" y="75"/>
                    <a:pt x="407" y="75"/>
                    <a:pt x="386" y="80"/>
                  </a:cubicBezTo>
                  <a:cubicBezTo>
                    <a:pt x="385" y="77"/>
                    <a:pt x="388" y="77"/>
                    <a:pt x="390" y="77"/>
                  </a:cubicBezTo>
                  <a:cubicBezTo>
                    <a:pt x="362" y="78"/>
                    <a:pt x="331" y="78"/>
                    <a:pt x="309" y="78"/>
                  </a:cubicBezTo>
                  <a:cubicBezTo>
                    <a:pt x="325" y="74"/>
                    <a:pt x="349" y="75"/>
                    <a:pt x="364" y="75"/>
                  </a:cubicBezTo>
                  <a:cubicBezTo>
                    <a:pt x="364" y="74"/>
                    <a:pt x="363" y="74"/>
                    <a:pt x="362" y="74"/>
                  </a:cubicBezTo>
                  <a:cubicBezTo>
                    <a:pt x="402" y="73"/>
                    <a:pt x="462" y="68"/>
                    <a:pt x="508" y="75"/>
                  </a:cubicBezTo>
                  <a:cubicBezTo>
                    <a:pt x="493" y="73"/>
                    <a:pt x="487" y="74"/>
                    <a:pt x="470" y="76"/>
                  </a:cubicBezTo>
                  <a:cubicBezTo>
                    <a:pt x="511" y="79"/>
                    <a:pt x="547" y="77"/>
                    <a:pt x="589" y="71"/>
                  </a:cubicBezTo>
                  <a:close/>
                  <a:moveTo>
                    <a:pt x="709" y="68"/>
                  </a:moveTo>
                  <a:cubicBezTo>
                    <a:pt x="714" y="65"/>
                    <a:pt x="725" y="64"/>
                    <a:pt x="732" y="67"/>
                  </a:cubicBezTo>
                  <a:cubicBezTo>
                    <a:pt x="725" y="69"/>
                    <a:pt x="719" y="70"/>
                    <a:pt x="709" y="68"/>
                  </a:cubicBezTo>
                  <a:close/>
                  <a:moveTo>
                    <a:pt x="422" y="61"/>
                  </a:moveTo>
                  <a:cubicBezTo>
                    <a:pt x="417" y="58"/>
                    <a:pt x="415" y="61"/>
                    <a:pt x="409" y="58"/>
                  </a:cubicBezTo>
                  <a:cubicBezTo>
                    <a:pt x="414" y="56"/>
                    <a:pt x="431" y="58"/>
                    <a:pt x="432" y="48"/>
                  </a:cubicBezTo>
                  <a:cubicBezTo>
                    <a:pt x="445" y="43"/>
                    <a:pt x="464" y="54"/>
                    <a:pt x="474" y="46"/>
                  </a:cubicBezTo>
                  <a:cubicBezTo>
                    <a:pt x="465" y="44"/>
                    <a:pt x="455" y="46"/>
                    <a:pt x="446" y="45"/>
                  </a:cubicBezTo>
                  <a:cubicBezTo>
                    <a:pt x="455" y="42"/>
                    <a:pt x="475" y="43"/>
                    <a:pt x="487" y="43"/>
                  </a:cubicBezTo>
                  <a:cubicBezTo>
                    <a:pt x="483" y="46"/>
                    <a:pt x="477" y="48"/>
                    <a:pt x="475" y="46"/>
                  </a:cubicBezTo>
                  <a:cubicBezTo>
                    <a:pt x="484" y="48"/>
                    <a:pt x="507" y="49"/>
                    <a:pt x="523" y="52"/>
                  </a:cubicBezTo>
                  <a:cubicBezTo>
                    <a:pt x="524" y="51"/>
                    <a:pt x="528" y="48"/>
                    <a:pt x="524" y="48"/>
                  </a:cubicBezTo>
                  <a:cubicBezTo>
                    <a:pt x="547" y="51"/>
                    <a:pt x="564" y="47"/>
                    <a:pt x="592" y="45"/>
                  </a:cubicBezTo>
                  <a:cubicBezTo>
                    <a:pt x="639" y="43"/>
                    <a:pt x="692" y="45"/>
                    <a:pt x="741" y="44"/>
                  </a:cubicBezTo>
                  <a:cubicBezTo>
                    <a:pt x="778" y="44"/>
                    <a:pt x="818" y="43"/>
                    <a:pt x="856" y="40"/>
                  </a:cubicBezTo>
                  <a:cubicBezTo>
                    <a:pt x="874" y="38"/>
                    <a:pt x="890" y="43"/>
                    <a:pt x="908" y="43"/>
                  </a:cubicBezTo>
                  <a:cubicBezTo>
                    <a:pt x="824" y="63"/>
                    <a:pt x="712" y="64"/>
                    <a:pt x="628" y="65"/>
                  </a:cubicBezTo>
                  <a:cubicBezTo>
                    <a:pt x="630" y="62"/>
                    <a:pt x="636" y="64"/>
                    <a:pt x="638" y="62"/>
                  </a:cubicBezTo>
                  <a:cubicBezTo>
                    <a:pt x="605" y="60"/>
                    <a:pt x="561" y="68"/>
                    <a:pt x="532" y="64"/>
                  </a:cubicBezTo>
                  <a:cubicBezTo>
                    <a:pt x="531" y="61"/>
                    <a:pt x="533" y="62"/>
                    <a:pt x="533" y="61"/>
                  </a:cubicBezTo>
                  <a:cubicBezTo>
                    <a:pt x="523" y="61"/>
                    <a:pt x="502" y="64"/>
                    <a:pt x="487" y="65"/>
                  </a:cubicBezTo>
                  <a:cubicBezTo>
                    <a:pt x="488" y="61"/>
                    <a:pt x="494" y="62"/>
                    <a:pt x="495" y="60"/>
                  </a:cubicBezTo>
                  <a:cubicBezTo>
                    <a:pt x="475" y="57"/>
                    <a:pt x="439" y="63"/>
                    <a:pt x="418" y="64"/>
                  </a:cubicBezTo>
                  <a:cubicBezTo>
                    <a:pt x="418" y="63"/>
                    <a:pt x="419" y="63"/>
                    <a:pt x="419" y="63"/>
                  </a:cubicBezTo>
                  <a:cubicBezTo>
                    <a:pt x="420" y="62"/>
                    <a:pt x="420" y="60"/>
                    <a:pt x="422" y="61"/>
                  </a:cubicBezTo>
                  <a:close/>
                  <a:moveTo>
                    <a:pt x="371" y="62"/>
                  </a:moveTo>
                  <a:cubicBezTo>
                    <a:pt x="373" y="60"/>
                    <a:pt x="371" y="60"/>
                    <a:pt x="372" y="57"/>
                  </a:cubicBezTo>
                  <a:cubicBezTo>
                    <a:pt x="367" y="56"/>
                    <a:pt x="368" y="62"/>
                    <a:pt x="362" y="61"/>
                  </a:cubicBezTo>
                  <a:cubicBezTo>
                    <a:pt x="364" y="57"/>
                    <a:pt x="366" y="53"/>
                    <a:pt x="365" y="48"/>
                  </a:cubicBezTo>
                  <a:cubicBezTo>
                    <a:pt x="384" y="46"/>
                    <a:pt x="390" y="56"/>
                    <a:pt x="405" y="58"/>
                  </a:cubicBezTo>
                  <a:cubicBezTo>
                    <a:pt x="398" y="64"/>
                    <a:pt x="383" y="61"/>
                    <a:pt x="371" y="62"/>
                  </a:cubicBezTo>
                  <a:close/>
                  <a:moveTo>
                    <a:pt x="1206" y="52"/>
                  </a:moveTo>
                  <a:cubicBezTo>
                    <a:pt x="1216" y="49"/>
                    <a:pt x="1230" y="52"/>
                    <a:pt x="1236" y="53"/>
                  </a:cubicBezTo>
                  <a:cubicBezTo>
                    <a:pt x="1231" y="55"/>
                    <a:pt x="1210" y="60"/>
                    <a:pt x="1206" y="52"/>
                  </a:cubicBezTo>
                  <a:close/>
                  <a:moveTo>
                    <a:pt x="1251" y="48"/>
                  </a:moveTo>
                  <a:cubicBezTo>
                    <a:pt x="1261" y="37"/>
                    <a:pt x="1295" y="43"/>
                    <a:pt x="1314" y="44"/>
                  </a:cubicBezTo>
                  <a:cubicBezTo>
                    <a:pt x="1310" y="49"/>
                    <a:pt x="1305" y="48"/>
                    <a:pt x="1298" y="49"/>
                  </a:cubicBezTo>
                  <a:cubicBezTo>
                    <a:pt x="1290" y="41"/>
                    <a:pt x="1264" y="50"/>
                    <a:pt x="1251" y="48"/>
                  </a:cubicBezTo>
                  <a:close/>
                  <a:moveTo>
                    <a:pt x="950" y="42"/>
                  </a:moveTo>
                  <a:cubicBezTo>
                    <a:pt x="956" y="39"/>
                    <a:pt x="973" y="42"/>
                    <a:pt x="980" y="42"/>
                  </a:cubicBezTo>
                  <a:cubicBezTo>
                    <a:pt x="973" y="54"/>
                    <a:pt x="960" y="41"/>
                    <a:pt x="950" y="42"/>
                  </a:cubicBezTo>
                  <a:close/>
                  <a:moveTo>
                    <a:pt x="409" y="42"/>
                  </a:moveTo>
                  <a:cubicBezTo>
                    <a:pt x="409" y="45"/>
                    <a:pt x="404" y="43"/>
                    <a:pt x="402" y="43"/>
                  </a:cubicBezTo>
                  <a:cubicBezTo>
                    <a:pt x="404" y="41"/>
                    <a:pt x="405" y="43"/>
                    <a:pt x="409" y="42"/>
                  </a:cubicBezTo>
                  <a:close/>
                  <a:moveTo>
                    <a:pt x="407" y="40"/>
                  </a:moveTo>
                  <a:cubicBezTo>
                    <a:pt x="408" y="38"/>
                    <a:pt x="411" y="39"/>
                    <a:pt x="412" y="38"/>
                  </a:cubicBezTo>
                  <a:cubicBezTo>
                    <a:pt x="408" y="36"/>
                    <a:pt x="401" y="36"/>
                    <a:pt x="399" y="32"/>
                  </a:cubicBezTo>
                  <a:cubicBezTo>
                    <a:pt x="410" y="32"/>
                    <a:pt x="428" y="33"/>
                    <a:pt x="441" y="34"/>
                  </a:cubicBezTo>
                  <a:cubicBezTo>
                    <a:pt x="433" y="40"/>
                    <a:pt x="419" y="39"/>
                    <a:pt x="407" y="40"/>
                  </a:cubicBezTo>
                  <a:close/>
                  <a:moveTo>
                    <a:pt x="1260" y="27"/>
                  </a:moveTo>
                  <a:cubicBezTo>
                    <a:pt x="1269" y="28"/>
                    <a:pt x="1277" y="25"/>
                    <a:pt x="1283" y="28"/>
                  </a:cubicBezTo>
                  <a:cubicBezTo>
                    <a:pt x="1279" y="33"/>
                    <a:pt x="1265" y="33"/>
                    <a:pt x="1260" y="2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400"/>
            </a:p>
          </p:txBody>
        </p:sp>
        <p:sp>
          <p:nvSpPr>
            <p:cNvPr id="100" name="文本框 65"/>
            <p:cNvSpPr txBox="1"/>
            <p:nvPr/>
          </p:nvSpPr>
          <p:spPr>
            <a:xfrm>
              <a:off x="223" y="3382"/>
              <a:ext cx="1667" cy="822"/>
            </a:xfrm>
            <a:prstGeom prst="rect">
              <a:avLst/>
            </a:prstGeom>
            <a:noFill/>
          </p:spPr>
          <p:txBody>
            <a:bodyPr wrap="square" rtlCol="0">
              <a:spAutoFit/>
            </a:bodyPr>
            <a:lstStyle/>
            <a:p>
              <a:pPr lvl="0"/>
              <a:r>
                <a:rPr lang="zh-CN" altLang="en-US" sz="2800" b="1" dirty="0" smtClean="0">
                  <a:solidFill>
                    <a:schemeClr val="bg1"/>
                  </a:solidFill>
                  <a:latin typeface="微软雅黑" panose="020B0503020204020204" charset="-122"/>
                  <a:ea typeface="微软雅黑" panose="020B0503020204020204" charset="-122"/>
                </a:rPr>
                <a:t>政体</a:t>
              </a:r>
              <a:endParaRPr lang="zh-CN" altLang="en-US" sz="2800" b="1" dirty="0">
                <a:solidFill>
                  <a:schemeClr val="bg1"/>
                </a:solidFill>
                <a:latin typeface="微软雅黑" panose="020B0503020204020204" charset="-122"/>
                <a:ea typeface="微软雅黑" panose="020B0503020204020204" charset="-122"/>
              </a:endParaRPr>
            </a:p>
          </p:txBody>
        </p:sp>
      </p:grpSp>
      <p:grpSp>
        <p:nvGrpSpPr>
          <p:cNvPr id="2" name="组合 1"/>
          <p:cNvGrpSpPr/>
          <p:nvPr/>
        </p:nvGrpSpPr>
        <p:grpSpPr>
          <a:xfrm>
            <a:off x="172720" y="2914337"/>
            <a:ext cx="1992024" cy="730127"/>
            <a:chOff x="463" y="5273"/>
            <a:chExt cx="3137" cy="1150"/>
          </a:xfrm>
        </p:grpSpPr>
        <p:sp>
          <p:nvSpPr>
            <p:cNvPr id="105" name="Freeform 1066"/>
            <p:cNvSpPr>
              <a:spLocks noEditPoints="1"/>
            </p:cNvSpPr>
            <p:nvPr/>
          </p:nvSpPr>
          <p:spPr bwMode="auto">
            <a:xfrm flipH="1" flipV="1">
              <a:off x="463" y="5273"/>
              <a:ext cx="3137" cy="1150"/>
            </a:xfrm>
            <a:custGeom>
              <a:avLst/>
              <a:gdLst>
                <a:gd name="T0" fmla="*/ 1145 w 1878"/>
                <a:gd name="T1" fmla="*/ 212 h 232"/>
                <a:gd name="T2" fmla="*/ 1171 w 1878"/>
                <a:gd name="T3" fmla="*/ 209 h 232"/>
                <a:gd name="T4" fmla="*/ 1612 w 1878"/>
                <a:gd name="T5" fmla="*/ 217 h 232"/>
                <a:gd name="T6" fmla="*/ 1840 w 1878"/>
                <a:gd name="T7" fmla="*/ 166 h 232"/>
                <a:gd name="T8" fmla="*/ 1836 w 1878"/>
                <a:gd name="T9" fmla="*/ 137 h 232"/>
                <a:gd name="T10" fmla="*/ 1839 w 1878"/>
                <a:gd name="T11" fmla="*/ 114 h 232"/>
                <a:gd name="T12" fmla="*/ 1818 w 1878"/>
                <a:gd name="T13" fmla="*/ 20 h 232"/>
                <a:gd name="T14" fmla="*/ 1388 w 1878"/>
                <a:gd name="T15" fmla="*/ 29 h 232"/>
                <a:gd name="T16" fmla="*/ 1047 w 1878"/>
                <a:gd name="T17" fmla="*/ 19 h 232"/>
                <a:gd name="T18" fmla="*/ 720 w 1878"/>
                <a:gd name="T19" fmla="*/ 36 h 232"/>
                <a:gd name="T20" fmla="*/ 496 w 1878"/>
                <a:gd name="T21" fmla="*/ 41 h 232"/>
                <a:gd name="T22" fmla="*/ 323 w 1878"/>
                <a:gd name="T23" fmla="*/ 34 h 232"/>
                <a:gd name="T24" fmla="*/ 231 w 1878"/>
                <a:gd name="T25" fmla="*/ 41 h 232"/>
                <a:gd name="T26" fmla="*/ 200 w 1878"/>
                <a:gd name="T27" fmla="*/ 65 h 232"/>
                <a:gd name="T28" fmla="*/ 255 w 1878"/>
                <a:gd name="T29" fmla="*/ 78 h 232"/>
                <a:gd name="T30" fmla="*/ 195 w 1878"/>
                <a:gd name="T31" fmla="*/ 96 h 232"/>
                <a:gd name="T32" fmla="*/ 212 w 1878"/>
                <a:gd name="T33" fmla="*/ 109 h 232"/>
                <a:gd name="T34" fmla="*/ 143 w 1878"/>
                <a:gd name="T35" fmla="*/ 125 h 232"/>
                <a:gd name="T36" fmla="*/ 182 w 1878"/>
                <a:gd name="T37" fmla="*/ 129 h 232"/>
                <a:gd name="T38" fmla="*/ 164 w 1878"/>
                <a:gd name="T39" fmla="*/ 133 h 232"/>
                <a:gd name="T40" fmla="*/ 53 w 1878"/>
                <a:gd name="T41" fmla="*/ 129 h 232"/>
                <a:gd name="T42" fmla="*/ 58 w 1878"/>
                <a:gd name="T43" fmla="*/ 143 h 232"/>
                <a:gd name="T44" fmla="*/ 126 w 1878"/>
                <a:gd name="T45" fmla="*/ 150 h 232"/>
                <a:gd name="T46" fmla="*/ 109 w 1878"/>
                <a:gd name="T47" fmla="*/ 156 h 232"/>
                <a:gd name="T48" fmla="*/ 26 w 1878"/>
                <a:gd name="T49" fmla="*/ 165 h 232"/>
                <a:gd name="T50" fmla="*/ 160 w 1878"/>
                <a:gd name="T51" fmla="*/ 185 h 232"/>
                <a:gd name="T52" fmla="*/ 12 w 1878"/>
                <a:gd name="T53" fmla="*/ 191 h 232"/>
                <a:gd name="T54" fmla="*/ 82 w 1878"/>
                <a:gd name="T55" fmla="*/ 197 h 232"/>
                <a:gd name="T56" fmla="*/ 342 w 1878"/>
                <a:gd name="T57" fmla="*/ 214 h 232"/>
                <a:gd name="T58" fmla="*/ 414 w 1878"/>
                <a:gd name="T59" fmla="*/ 231 h 232"/>
                <a:gd name="T60" fmla="*/ 883 w 1878"/>
                <a:gd name="T61" fmla="*/ 211 h 232"/>
                <a:gd name="T62" fmla="*/ 941 w 1878"/>
                <a:gd name="T63" fmla="*/ 217 h 232"/>
                <a:gd name="T64" fmla="*/ 953 w 1878"/>
                <a:gd name="T65" fmla="*/ 210 h 232"/>
                <a:gd name="T66" fmla="*/ 1053 w 1878"/>
                <a:gd name="T67" fmla="*/ 206 h 232"/>
                <a:gd name="T68" fmla="*/ 531 w 1878"/>
                <a:gd name="T69" fmla="*/ 207 h 232"/>
                <a:gd name="T70" fmla="*/ 325 w 1878"/>
                <a:gd name="T71" fmla="*/ 207 h 232"/>
                <a:gd name="T72" fmla="*/ 138 w 1878"/>
                <a:gd name="T73" fmla="*/ 198 h 232"/>
                <a:gd name="T74" fmla="*/ 499 w 1878"/>
                <a:gd name="T75" fmla="*/ 192 h 232"/>
                <a:gd name="T76" fmla="*/ 277 w 1878"/>
                <a:gd name="T77" fmla="*/ 191 h 232"/>
                <a:gd name="T78" fmla="*/ 252 w 1878"/>
                <a:gd name="T79" fmla="*/ 193 h 232"/>
                <a:gd name="T80" fmla="*/ 209 w 1878"/>
                <a:gd name="T81" fmla="*/ 191 h 232"/>
                <a:gd name="T82" fmla="*/ 192 w 1878"/>
                <a:gd name="T83" fmla="*/ 187 h 232"/>
                <a:gd name="T84" fmla="*/ 104 w 1878"/>
                <a:gd name="T85" fmla="*/ 147 h 232"/>
                <a:gd name="T86" fmla="*/ 72 w 1878"/>
                <a:gd name="T87" fmla="*/ 145 h 232"/>
                <a:gd name="T88" fmla="*/ 498 w 1878"/>
                <a:gd name="T89" fmla="*/ 91 h 232"/>
                <a:gd name="T90" fmla="*/ 537 w 1878"/>
                <a:gd name="T91" fmla="*/ 87 h 232"/>
                <a:gd name="T92" fmla="*/ 526 w 1878"/>
                <a:gd name="T93" fmla="*/ 87 h 232"/>
                <a:gd name="T94" fmla="*/ 340 w 1878"/>
                <a:gd name="T95" fmla="*/ 84 h 232"/>
                <a:gd name="T96" fmla="*/ 560 w 1878"/>
                <a:gd name="T97" fmla="*/ 68 h 232"/>
                <a:gd name="T98" fmla="*/ 626 w 1878"/>
                <a:gd name="T99" fmla="*/ 74 h 232"/>
                <a:gd name="T100" fmla="*/ 648 w 1878"/>
                <a:gd name="T101" fmla="*/ 82 h 232"/>
                <a:gd name="T102" fmla="*/ 309 w 1878"/>
                <a:gd name="T103" fmla="*/ 78 h 232"/>
                <a:gd name="T104" fmla="*/ 589 w 1878"/>
                <a:gd name="T105" fmla="*/ 71 h 232"/>
                <a:gd name="T106" fmla="*/ 409 w 1878"/>
                <a:gd name="T107" fmla="*/ 58 h 232"/>
                <a:gd name="T108" fmla="*/ 475 w 1878"/>
                <a:gd name="T109" fmla="*/ 46 h 232"/>
                <a:gd name="T110" fmla="*/ 856 w 1878"/>
                <a:gd name="T111" fmla="*/ 40 h 232"/>
                <a:gd name="T112" fmla="*/ 533 w 1878"/>
                <a:gd name="T113" fmla="*/ 61 h 232"/>
                <a:gd name="T114" fmla="*/ 422 w 1878"/>
                <a:gd name="T115" fmla="*/ 61 h 232"/>
                <a:gd name="T116" fmla="*/ 405 w 1878"/>
                <a:gd name="T117" fmla="*/ 58 h 232"/>
                <a:gd name="T118" fmla="*/ 1251 w 1878"/>
                <a:gd name="T119" fmla="*/ 48 h 232"/>
                <a:gd name="T120" fmla="*/ 980 w 1878"/>
                <a:gd name="T121" fmla="*/ 42 h 232"/>
                <a:gd name="T122" fmla="*/ 407 w 1878"/>
                <a:gd name="T123" fmla="*/ 40 h 232"/>
                <a:gd name="T124" fmla="*/ 1260 w 1878"/>
                <a:gd name="T125" fmla="*/ 27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78" h="232">
                  <a:moveTo>
                    <a:pt x="950" y="216"/>
                  </a:moveTo>
                  <a:cubicBezTo>
                    <a:pt x="980" y="219"/>
                    <a:pt x="1005" y="219"/>
                    <a:pt x="1038" y="216"/>
                  </a:cubicBezTo>
                  <a:cubicBezTo>
                    <a:pt x="1036" y="211"/>
                    <a:pt x="1045" y="211"/>
                    <a:pt x="1047" y="215"/>
                  </a:cubicBezTo>
                  <a:cubicBezTo>
                    <a:pt x="1054" y="214"/>
                    <a:pt x="1064" y="216"/>
                    <a:pt x="1070" y="217"/>
                  </a:cubicBezTo>
                  <a:cubicBezTo>
                    <a:pt x="1096" y="221"/>
                    <a:pt x="1122" y="215"/>
                    <a:pt x="1145" y="212"/>
                  </a:cubicBezTo>
                  <a:cubicBezTo>
                    <a:pt x="1150" y="212"/>
                    <a:pt x="1156" y="215"/>
                    <a:pt x="1159" y="209"/>
                  </a:cubicBezTo>
                  <a:cubicBezTo>
                    <a:pt x="1155" y="211"/>
                    <a:pt x="1147" y="213"/>
                    <a:pt x="1145" y="209"/>
                  </a:cubicBezTo>
                  <a:cubicBezTo>
                    <a:pt x="1149" y="202"/>
                    <a:pt x="1168" y="200"/>
                    <a:pt x="1176" y="206"/>
                  </a:cubicBezTo>
                  <a:cubicBezTo>
                    <a:pt x="1172" y="206"/>
                    <a:pt x="1165" y="204"/>
                    <a:pt x="1164" y="208"/>
                  </a:cubicBezTo>
                  <a:cubicBezTo>
                    <a:pt x="1167" y="207"/>
                    <a:pt x="1170" y="207"/>
                    <a:pt x="1171" y="209"/>
                  </a:cubicBezTo>
                  <a:cubicBezTo>
                    <a:pt x="1168" y="211"/>
                    <a:pt x="1162" y="209"/>
                    <a:pt x="1160" y="212"/>
                  </a:cubicBezTo>
                  <a:cubicBezTo>
                    <a:pt x="1213" y="215"/>
                    <a:pt x="1266" y="211"/>
                    <a:pt x="1320" y="208"/>
                  </a:cubicBezTo>
                  <a:cubicBezTo>
                    <a:pt x="1296" y="204"/>
                    <a:pt x="1273" y="211"/>
                    <a:pt x="1250" y="203"/>
                  </a:cubicBezTo>
                  <a:cubicBezTo>
                    <a:pt x="1307" y="203"/>
                    <a:pt x="1372" y="200"/>
                    <a:pt x="1433" y="209"/>
                  </a:cubicBezTo>
                  <a:cubicBezTo>
                    <a:pt x="1485" y="218"/>
                    <a:pt x="1554" y="213"/>
                    <a:pt x="1612" y="217"/>
                  </a:cubicBezTo>
                  <a:cubicBezTo>
                    <a:pt x="1614" y="217"/>
                    <a:pt x="1616" y="218"/>
                    <a:pt x="1617" y="218"/>
                  </a:cubicBezTo>
                  <a:cubicBezTo>
                    <a:pt x="1680" y="215"/>
                    <a:pt x="1735" y="217"/>
                    <a:pt x="1786" y="212"/>
                  </a:cubicBezTo>
                  <a:cubicBezTo>
                    <a:pt x="1799" y="211"/>
                    <a:pt x="1836" y="211"/>
                    <a:pt x="1838" y="196"/>
                  </a:cubicBezTo>
                  <a:cubicBezTo>
                    <a:pt x="1840" y="184"/>
                    <a:pt x="1827" y="186"/>
                    <a:pt x="1826" y="175"/>
                  </a:cubicBezTo>
                  <a:cubicBezTo>
                    <a:pt x="1828" y="169"/>
                    <a:pt x="1837" y="171"/>
                    <a:pt x="1840" y="166"/>
                  </a:cubicBezTo>
                  <a:cubicBezTo>
                    <a:pt x="1838" y="167"/>
                    <a:pt x="1835" y="167"/>
                    <a:pt x="1833" y="165"/>
                  </a:cubicBezTo>
                  <a:cubicBezTo>
                    <a:pt x="1836" y="165"/>
                    <a:pt x="1837" y="164"/>
                    <a:pt x="1837" y="161"/>
                  </a:cubicBezTo>
                  <a:cubicBezTo>
                    <a:pt x="1835" y="158"/>
                    <a:pt x="1835" y="159"/>
                    <a:pt x="1833" y="153"/>
                  </a:cubicBezTo>
                  <a:cubicBezTo>
                    <a:pt x="1835" y="151"/>
                    <a:pt x="1840" y="152"/>
                    <a:pt x="1840" y="148"/>
                  </a:cubicBezTo>
                  <a:cubicBezTo>
                    <a:pt x="1842" y="142"/>
                    <a:pt x="1835" y="140"/>
                    <a:pt x="1836" y="137"/>
                  </a:cubicBezTo>
                  <a:cubicBezTo>
                    <a:pt x="1840" y="138"/>
                    <a:pt x="1843" y="137"/>
                    <a:pt x="1844" y="136"/>
                  </a:cubicBezTo>
                  <a:cubicBezTo>
                    <a:pt x="1841" y="136"/>
                    <a:pt x="1836" y="136"/>
                    <a:pt x="1835" y="134"/>
                  </a:cubicBezTo>
                  <a:cubicBezTo>
                    <a:pt x="1837" y="133"/>
                    <a:pt x="1834" y="127"/>
                    <a:pt x="1836" y="127"/>
                  </a:cubicBezTo>
                  <a:cubicBezTo>
                    <a:pt x="1838" y="124"/>
                    <a:pt x="1840" y="129"/>
                    <a:pt x="1841" y="127"/>
                  </a:cubicBezTo>
                  <a:cubicBezTo>
                    <a:pt x="1836" y="127"/>
                    <a:pt x="1833" y="115"/>
                    <a:pt x="1839" y="114"/>
                  </a:cubicBezTo>
                  <a:cubicBezTo>
                    <a:pt x="1841" y="117"/>
                    <a:pt x="1841" y="118"/>
                    <a:pt x="1846" y="118"/>
                  </a:cubicBezTo>
                  <a:cubicBezTo>
                    <a:pt x="1849" y="113"/>
                    <a:pt x="1844" y="113"/>
                    <a:pt x="1844" y="109"/>
                  </a:cubicBezTo>
                  <a:cubicBezTo>
                    <a:pt x="1851" y="102"/>
                    <a:pt x="1846" y="91"/>
                    <a:pt x="1849" y="80"/>
                  </a:cubicBezTo>
                  <a:cubicBezTo>
                    <a:pt x="1878" y="56"/>
                    <a:pt x="1836" y="32"/>
                    <a:pt x="1820" y="16"/>
                  </a:cubicBezTo>
                  <a:cubicBezTo>
                    <a:pt x="1818" y="16"/>
                    <a:pt x="1821" y="20"/>
                    <a:pt x="1818" y="20"/>
                  </a:cubicBezTo>
                  <a:cubicBezTo>
                    <a:pt x="1774" y="16"/>
                    <a:pt x="1732" y="20"/>
                    <a:pt x="1690" y="20"/>
                  </a:cubicBezTo>
                  <a:cubicBezTo>
                    <a:pt x="1648" y="21"/>
                    <a:pt x="1607" y="19"/>
                    <a:pt x="1566" y="17"/>
                  </a:cubicBezTo>
                  <a:cubicBezTo>
                    <a:pt x="1558" y="17"/>
                    <a:pt x="1549" y="17"/>
                    <a:pt x="1540" y="17"/>
                  </a:cubicBezTo>
                  <a:cubicBezTo>
                    <a:pt x="1498" y="22"/>
                    <a:pt x="1443" y="22"/>
                    <a:pt x="1396" y="26"/>
                  </a:cubicBezTo>
                  <a:cubicBezTo>
                    <a:pt x="1394" y="28"/>
                    <a:pt x="1392" y="29"/>
                    <a:pt x="1388" y="29"/>
                  </a:cubicBezTo>
                  <a:cubicBezTo>
                    <a:pt x="1354" y="6"/>
                    <a:pt x="1300" y="32"/>
                    <a:pt x="1252" y="23"/>
                  </a:cubicBezTo>
                  <a:cubicBezTo>
                    <a:pt x="1229" y="0"/>
                    <a:pt x="1194" y="33"/>
                    <a:pt x="1162" y="21"/>
                  </a:cubicBezTo>
                  <a:cubicBezTo>
                    <a:pt x="1159" y="20"/>
                    <a:pt x="1157" y="15"/>
                    <a:pt x="1153" y="15"/>
                  </a:cubicBezTo>
                  <a:cubicBezTo>
                    <a:pt x="1138" y="12"/>
                    <a:pt x="1123" y="23"/>
                    <a:pt x="1107" y="21"/>
                  </a:cubicBezTo>
                  <a:cubicBezTo>
                    <a:pt x="1087" y="10"/>
                    <a:pt x="1064" y="17"/>
                    <a:pt x="1047" y="19"/>
                  </a:cubicBezTo>
                  <a:cubicBezTo>
                    <a:pt x="1032" y="21"/>
                    <a:pt x="1022" y="18"/>
                    <a:pt x="1009" y="15"/>
                  </a:cubicBezTo>
                  <a:cubicBezTo>
                    <a:pt x="983" y="7"/>
                    <a:pt x="954" y="28"/>
                    <a:pt x="921" y="21"/>
                  </a:cubicBezTo>
                  <a:cubicBezTo>
                    <a:pt x="917" y="20"/>
                    <a:pt x="915" y="16"/>
                    <a:pt x="911" y="15"/>
                  </a:cubicBezTo>
                  <a:cubicBezTo>
                    <a:pt x="842" y="26"/>
                    <a:pt x="779" y="31"/>
                    <a:pt x="720" y="34"/>
                  </a:cubicBezTo>
                  <a:cubicBezTo>
                    <a:pt x="721" y="34"/>
                    <a:pt x="721" y="35"/>
                    <a:pt x="720" y="36"/>
                  </a:cubicBezTo>
                  <a:cubicBezTo>
                    <a:pt x="662" y="41"/>
                    <a:pt x="607" y="33"/>
                    <a:pt x="540" y="41"/>
                  </a:cubicBezTo>
                  <a:cubicBezTo>
                    <a:pt x="550" y="44"/>
                    <a:pt x="557" y="40"/>
                    <a:pt x="565" y="44"/>
                  </a:cubicBezTo>
                  <a:cubicBezTo>
                    <a:pt x="541" y="45"/>
                    <a:pt x="508" y="48"/>
                    <a:pt x="488" y="43"/>
                  </a:cubicBezTo>
                  <a:cubicBezTo>
                    <a:pt x="493" y="42"/>
                    <a:pt x="497" y="43"/>
                    <a:pt x="500" y="42"/>
                  </a:cubicBezTo>
                  <a:cubicBezTo>
                    <a:pt x="499" y="40"/>
                    <a:pt x="497" y="41"/>
                    <a:pt x="496" y="41"/>
                  </a:cubicBezTo>
                  <a:cubicBezTo>
                    <a:pt x="496" y="38"/>
                    <a:pt x="501" y="41"/>
                    <a:pt x="500" y="38"/>
                  </a:cubicBezTo>
                  <a:cubicBezTo>
                    <a:pt x="470" y="33"/>
                    <a:pt x="437" y="27"/>
                    <a:pt x="397" y="29"/>
                  </a:cubicBezTo>
                  <a:cubicBezTo>
                    <a:pt x="396" y="26"/>
                    <a:pt x="394" y="23"/>
                    <a:pt x="392" y="21"/>
                  </a:cubicBezTo>
                  <a:cubicBezTo>
                    <a:pt x="354" y="16"/>
                    <a:pt x="312" y="27"/>
                    <a:pt x="276" y="31"/>
                  </a:cubicBezTo>
                  <a:cubicBezTo>
                    <a:pt x="292" y="32"/>
                    <a:pt x="308" y="27"/>
                    <a:pt x="323" y="34"/>
                  </a:cubicBezTo>
                  <a:cubicBezTo>
                    <a:pt x="316" y="39"/>
                    <a:pt x="307" y="36"/>
                    <a:pt x="297" y="36"/>
                  </a:cubicBezTo>
                  <a:cubicBezTo>
                    <a:pt x="298" y="36"/>
                    <a:pt x="299" y="35"/>
                    <a:pt x="299" y="34"/>
                  </a:cubicBezTo>
                  <a:cubicBezTo>
                    <a:pt x="295" y="36"/>
                    <a:pt x="286" y="32"/>
                    <a:pt x="282" y="36"/>
                  </a:cubicBezTo>
                  <a:cubicBezTo>
                    <a:pt x="284" y="36"/>
                    <a:pt x="287" y="35"/>
                    <a:pt x="287" y="37"/>
                  </a:cubicBezTo>
                  <a:cubicBezTo>
                    <a:pt x="271" y="38"/>
                    <a:pt x="251" y="35"/>
                    <a:pt x="231" y="41"/>
                  </a:cubicBezTo>
                  <a:cubicBezTo>
                    <a:pt x="247" y="42"/>
                    <a:pt x="261" y="41"/>
                    <a:pt x="278" y="41"/>
                  </a:cubicBezTo>
                  <a:cubicBezTo>
                    <a:pt x="269" y="46"/>
                    <a:pt x="261" y="40"/>
                    <a:pt x="255" y="47"/>
                  </a:cubicBezTo>
                  <a:cubicBezTo>
                    <a:pt x="284" y="45"/>
                    <a:pt x="313" y="43"/>
                    <a:pt x="335" y="49"/>
                  </a:cubicBezTo>
                  <a:cubicBezTo>
                    <a:pt x="313" y="64"/>
                    <a:pt x="264" y="54"/>
                    <a:pt x="237" y="64"/>
                  </a:cubicBezTo>
                  <a:cubicBezTo>
                    <a:pt x="229" y="63"/>
                    <a:pt x="213" y="61"/>
                    <a:pt x="200" y="65"/>
                  </a:cubicBezTo>
                  <a:cubicBezTo>
                    <a:pt x="171" y="72"/>
                    <a:pt x="129" y="70"/>
                    <a:pt x="97" y="77"/>
                  </a:cubicBezTo>
                  <a:cubicBezTo>
                    <a:pt x="141" y="78"/>
                    <a:pt x="204" y="65"/>
                    <a:pt x="251" y="74"/>
                  </a:cubicBezTo>
                  <a:cubicBezTo>
                    <a:pt x="255" y="75"/>
                    <a:pt x="262" y="72"/>
                    <a:pt x="266" y="79"/>
                  </a:cubicBezTo>
                  <a:cubicBezTo>
                    <a:pt x="262" y="81"/>
                    <a:pt x="261" y="80"/>
                    <a:pt x="256" y="81"/>
                  </a:cubicBezTo>
                  <a:cubicBezTo>
                    <a:pt x="256" y="80"/>
                    <a:pt x="258" y="77"/>
                    <a:pt x="255" y="78"/>
                  </a:cubicBezTo>
                  <a:cubicBezTo>
                    <a:pt x="242" y="85"/>
                    <a:pt x="223" y="83"/>
                    <a:pt x="205" y="85"/>
                  </a:cubicBezTo>
                  <a:cubicBezTo>
                    <a:pt x="213" y="91"/>
                    <a:pt x="231" y="86"/>
                    <a:pt x="243" y="88"/>
                  </a:cubicBezTo>
                  <a:cubicBezTo>
                    <a:pt x="243" y="89"/>
                    <a:pt x="242" y="88"/>
                    <a:pt x="242" y="89"/>
                  </a:cubicBezTo>
                  <a:cubicBezTo>
                    <a:pt x="249" y="88"/>
                    <a:pt x="272" y="87"/>
                    <a:pt x="280" y="90"/>
                  </a:cubicBezTo>
                  <a:cubicBezTo>
                    <a:pt x="251" y="94"/>
                    <a:pt x="214" y="90"/>
                    <a:pt x="195" y="96"/>
                  </a:cubicBezTo>
                  <a:cubicBezTo>
                    <a:pt x="211" y="97"/>
                    <a:pt x="222" y="94"/>
                    <a:pt x="231" y="96"/>
                  </a:cubicBezTo>
                  <a:cubicBezTo>
                    <a:pt x="185" y="104"/>
                    <a:pt x="142" y="99"/>
                    <a:pt x="96" y="106"/>
                  </a:cubicBezTo>
                  <a:cubicBezTo>
                    <a:pt x="145" y="107"/>
                    <a:pt x="180" y="101"/>
                    <a:pt x="227" y="104"/>
                  </a:cubicBezTo>
                  <a:cubicBezTo>
                    <a:pt x="220" y="107"/>
                    <a:pt x="203" y="104"/>
                    <a:pt x="201" y="107"/>
                  </a:cubicBezTo>
                  <a:cubicBezTo>
                    <a:pt x="199" y="108"/>
                    <a:pt x="210" y="105"/>
                    <a:pt x="212" y="109"/>
                  </a:cubicBezTo>
                  <a:cubicBezTo>
                    <a:pt x="180" y="117"/>
                    <a:pt x="128" y="110"/>
                    <a:pt x="100" y="117"/>
                  </a:cubicBezTo>
                  <a:cubicBezTo>
                    <a:pt x="85" y="117"/>
                    <a:pt x="82" y="120"/>
                    <a:pt x="70" y="119"/>
                  </a:cubicBezTo>
                  <a:cubicBezTo>
                    <a:pt x="71" y="119"/>
                    <a:pt x="73" y="119"/>
                    <a:pt x="73" y="118"/>
                  </a:cubicBezTo>
                  <a:cubicBezTo>
                    <a:pt x="66" y="119"/>
                    <a:pt x="52" y="120"/>
                    <a:pt x="47" y="123"/>
                  </a:cubicBezTo>
                  <a:cubicBezTo>
                    <a:pt x="76" y="122"/>
                    <a:pt x="113" y="119"/>
                    <a:pt x="143" y="125"/>
                  </a:cubicBezTo>
                  <a:cubicBezTo>
                    <a:pt x="143" y="128"/>
                    <a:pt x="136" y="126"/>
                    <a:pt x="139" y="129"/>
                  </a:cubicBezTo>
                  <a:cubicBezTo>
                    <a:pt x="141" y="130"/>
                    <a:pt x="149" y="130"/>
                    <a:pt x="151" y="129"/>
                  </a:cubicBezTo>
                  <a:cubicBezTo>
                    <a:pt x="150" y="128"/>
                    <a:pt x="145" y="130"/>
                    <a:pt x="146" y="127"/>
                  </a:cubicBezTo>
                  <a:cubicBezTo>
                    <a:pt x="161" y="129"/>
                    <a:pt x="173" y="126"/>
                    <a:pt x="186" y="128"/>
                  </a:cubicBezTo>
                  <a:cubicBezTo>
                    <a:pt x="185" y="128"/>
                    <a:pt x="181" y="127"/>
                    <a:pt x="182" y="129"/>
                  </a:cubicBezTo>
                  <a:cubicBezTo>
                    <a:pt x="195" y="129"/>
                    <a:pt x="202" y="127"/>
                    <a:pt x="217" y="131"/>
                  </a:cubicBezTo>
                  <a:cubicBezTo>
                    <a:pt x="207" y="132"/>
                    <a:pt x="197" y="136"/>
                    <a:pt x="185" y="134"/>
                  </a:cubicBezTo>
                  <a:cubicBezTo>
                    <a:pt x="188" y="134"/>
                    <a:pt x="190" y="133"/>
                    <a:pt x="190" y="132"/>
                  </a:cubicBezTo>
                  <a:cubicBezTo>
                    <a:pt x="179" y="128"/>
                    <a:pt x="170" y="137"/>
                    <a:pt x="159" y="134"/>
                  </a:cubicBezTo>
                  <a:cubicBezTo>
                    <a:pt x="161" y="133"/>
                    <a:pt x="164" y="135"/>
                    <a:pt x="164" y="133"/>
                  </a:cubicBezTo>
                  <a:cubicBezTo>
                    <a:pt x="158" y="129"/>
                    <a:pt x="157" y="135"/>
                    <a:pt x="151" y="135"/>
                  </a:cubicBezTo>
                  <a:cubicBezTo>
                    <a:pt x="151" y="133"/>
                    <a:pt x="153" y="134"/>
                    <a:pt x="153" y="133"/>
                  </a:cubicBezTo>
                  <a:cubicBezTo>
                    <a:pt x="145" y="134"/>
                    <a:pt x="138" y="130"/>
                    <a:pt x="129" y="130"/>
                  </a:cubicBezTo>
                  <a:cubicBezTo>
                    <a:pt x="133" y="129"/>
                    <a:pt x="138" y="131"/>
                    <a:pt x="137" y="128"/>
                  </a:cubicBezTo>
                  <a:cubicBezTo>
                    <a:pt x="108" y="126"/>
                    <a:pt x="81" y="128"/>
                    <a:pt x="53" y="129"/>
                  </a:cubicBezTo>
                  <a:cubicBezTo>
                    <a:pt x="61" y="130"/>
                    <a:pt x="67" y="129"/>
                    <a:pt x="70" y="135"/>
                  </a:cubicBezTo>
                  <a:cubicBezTo>
                    <a:pt x="61" y="134"/>
                    <a:pt x="42" y="135"/>
                    <a:pt x="33" y="136"/>
                  </a:cubicBezTo>
                  <a:cubicBezTo>
                    <a:pt x="40" y="136"/>
                    <a:pt x="36" y="136"/>
                    <a:pt x="33" y="137"/>
                  </a:cubicBezTo>
                  <a:cubicBezTo>
                    <a:pt x="78" y="136"/>
                    <a:pt x="141" y="135"/>
                    <a:pt x="178" y="138"/>
                  </a:cubicBezTo>
                  <a:cubicBezTo>
                    <a:pt x="132" y="145"/>
                    <a:pt x="98" y="137"/>
                    <a:pt x="58" y="143"/>
                  </a:cubicBezTo>
                  <a:cubicBezTo>
                    <a:pt x="62" y="144"/>
                    <a:pt x="68" y="142"/>
                    <a:pt x="71" y="144"/>
                  </a:cubicBezTo>
                  <a:cubicBezTo>
                    <a:pt x="70" y="146"/>
                    <a:pt x="67" y="143"/>
                    <a:pt x="66" y="146"/>
                  </a:cubicBezTo>
                  <a:cubicBezTo>
                    <a:pt x="70" y="147"/>
                    <a:pt x="76" y="145"/>
                    <a:pt x="78" y="147"/>
                  </a:cubicBezTo>
                  <a:cubicBezTo>
                    <a:pt x="71" y="149"/>
                    <a:pt x="61" y="146"/>
                    <a:pt x="55" y="149"/>
                  </a:cubicBezTo>
                  <a:cubicBezTo>
                    <a:pt x="83" y="150"/>
                    <a:pt x="103" y="150"/>
                    <a:pt x="126" y="150"/>
                  </a:cubicBezTo>
                  <a:cubicBezTo>
                    <a:pt x="123" y="145"/>
                    <a:pt x="109" y="150"/>
                    <a:pt x="105" y="147"/>
                  </a:cubicBezTo>
                  <a:cubicBezTo>
                    <a:pt x="116" y="147"/>
                    <a:pt x="131" y="146"/>
                    <a:pt x="141" y="149"/>
                  </a:cubicBezTo>
                  <a:cubicBezTo>
                    <a:pt x="135" y="149"/>
                    <a:pt x="131" y="150"/>
                    <a:pt x="128" y="149"/>
                  </a:cubicBezTo>
                  <a:cubicBezTo>
                    <a:pt x="127" y="151"/>
                    <a:pt x="129" y="151"/>
                    <a:pt x="129" y="152"/>
                  </a:cubicBezTo>
                  <a:cubicBezTo>
                    <a:pt x="122" y="155"/>
                    <a:pt x="115" y="148"/>
                    <a:pt x="109" y="156"/>
                  </a:cubicBezTo>
                  <a:cubicBezTo>
                    <a:pt x="114" y="156"/>
                    <a:pt x="121" y="154"/>
                    <a:pt x="124" y="157"/>
                  </a:cubicBezTo>
                  <a:cubicBezTo>
                    <a:pt x="120" y="160"/>
                    <a:pt x="100" y="161"/>
                    <a:pt x="98" y="159"/>
                  </a:cubicBezTo>
                  <a:cubicBezTo>
                    <a:pt x="78" y="162"/>
                    <a:pt x="61" y="161"/>
                    <a:pt x="42" y="163"/>
                  </a:cubicBezTo>
                  <a:cubicBezTo>
                    <a:pt x="34" y="164"/>
                    <a:pt x="15" y="165"/>
                    <a:pt x="17" y="166"/>
                  </a:cubicBezTo>
                  <a:cubicBezTo>
                    <a:pt x="20" y="167"/>
                    <a:pt x="23" y="167"/>
                    <a:pt x="26" y="165"/>
                  </a:cubicBezTo>
                  <a:cubicBezTo>
                    <a:pt x="45" y="171"/>
                    <a:pt x="71" y="166"/>
                    <a:pt x="93" y="174"/>
                  </a:cubicBezTo>
                  <a:cubicBezTo>
                    <a:pt x="79" y="173"/>
                    <a:pt x="59" y="175"/>
                    <a:pt x="40" y="176"/>
                  </a:cubicBezTo>
                  <a:cubicBezTo>
                    <a:pt x="57" y="182"/>
                    <a:pt x="79" y="177"/>
                    <a:pt x="95" y="182"/>
                  </a:cubicBezTo>
                  <a:cubicBezTo>
                    <a:pt x="94" y="182"/>
                    <a:pt x="92" y="181"/>
                    <a:pt x="91" y="183"/>
                  </a:cubicBezTo>
                  <a:cubicBezTo>
                    <a:pt x="117" y="182"/>
                    <a:pt x="137" y="185"/>
                    <a:pt x="160" y="185"/>
                  </a:cubicBezTo>
                  <a:cubicBezTo>
                    <a:pt x="161" y="188"/>
                    <a:pt x="158" y="189"/>
                    <a:pt x="160" y="190"/>
                  </a:cubicBezTo>
                  <a:cubicBezTo>
                    <a:pt x="162" y="189"/>
                    <a:pt x="170" y="189"/>
                    <a:pt x="174" y="191"/>
                  </a:cubicBezTo>
                  <a:cubicBezTo>
                    <a:pt x="132" y="191"/>
                    <a:pt x="110" y="190"/>
                    <a:pt x="78" y="189"/>
                  </a:cubicBezTo>
                  <a:cubicBezTo>
                    <a:pt x="55" y="188"/>
                    <a:pt x="17" y="184"/>
                    <a:pt x="0" y="187"/>
                  </a:cubicBezTo>
                  <a:cubicBezTo>
                    <a:pt x="3" y="192"/>
                    <a:pt x="10" y="186"/>
                    <a:pt x="12" y="191"/>
                  </a:cubicBezTo>
                  <a:cubicBezTo>
                    <a:pt x="9" y="190"/>
                    <a:pt x="1" y="190"/>
                    <a:pt x="0" y="191"/>
                  </a:cubicBezTo>
                  <a:cubicBezTo>
                    <a:pt x="13" y="194"/>
                    <a:pt x="23" y="193"/>
                    <a:pt x="33" y="192"/>
                  </a:cubicBezTo>
                  <a:cubicBezTo>
                    <a:pt x="32" y="192"/>
                    <a:pt x="30" y="193"/>
                    <a:pt x="30" y="191"/>
                  </a:cubicBezTo>
                  <a:cubicBezTo>
                    <a:pt x="66" y="194"/>
                    <a:pt x="99" y="192"/>
                    <a:pt x="137" y="198"/>
                  </a:cubicBezTo>
                  <a:cubicBezTo>
                    <a:pt x="116" y="199"/>
                    <a:pt x="103" y="193"/>
                    <a:pt x="82" y="197"/>
                  </a:cubicBezTo>
                  <a:cubicBezTo>
                    <a:pt x="161" y="202"/>
                    <a:pt x="239" y="201"/>
                    <a:pt x="302" y="207"/>
                  </a:cubicBezTo>
                  <a:cubicBezTo>
                    <a:pt x="258" y="209"/>
                    <a:pt x="205" y="205"/>
                    <a:pt x="166" y="206"/>
                  </a:cubicBezTo>
                  <a:cubicBezTo>
                    <a:pt x="136" y="206"/>
                    <a:pt x="103" y="198"/>
                    <a:pt x="82" y="206"/>
                  </a:cubicBezTo>
                  <a:cubicBezTo>
                    <a:pt x="150" y="212"/>
                    <a:pt x="231" y="209"/>
                    <a:pt x="303" y="212"/>
                  </a:cubicBezTo>
                  <a:cubicBezTo>
                    <a:pt x="317" y="213"/>
                    <a:pt x="332" y="211"/>
                    <a:pt x="342" y="214"/>
                  </a:cubicBezTo>
                  <a:cubicBezTo>
                    <a:pt x="346" y="216"/>
                    <a:pt x="349" y="219"/>
                    <a:pt x="353" y="220"/>
                  </a:cubicBezTo>
                  <a:cubicBezTo>
                    <a:pt x="368" y="224"/>
                    <a:pt x="381" y="219"/>
                    <a:pt x="394" y="227"/>
                  </a:cubicBezTo>
                  <a:cubicBezTo>
                    <a:pt x="392" y="227"/>
                    <a:pt x="390" y="226"/>
                    <a:pt x="390" y="228"/>
                  </a:cubicBezTo>
                  <a:cubicBezTo>
                    <a:pt x="393" y="228"/>
                    <a:pt x="395" y="228"/>
                    <a:pt x="396" y="226"/>
                  </a:cubicBezTo>
                  <a:cubicBezTo>
                    <a:pt x="398" y="232"/>
                    <a:pt x="410" y="226"/>
                    <a:pt x="414" y="231"/>
                  </a:cubicBezTo>
                  <a:cubicBezTo>
                    <a:pt x="413" y="231"/>
                    <a:pt x="411" y="230"/>
                    <a:pt x="411" y="232"/>
                  </a:cubicBezTo>
                  <a:cubicBezTo>
                    <a:pt x="422" y="231"/>
                    <a:pt x="423" y="220"/>
                    <a:pt x="438" y="219"/>
                  </a:cubicBezTo>
                  <a:cubicBezTo>
                    <a:pt x="437" y="217"/>
                    <a:pt x="432" y="219"/>
                    <a:pt x="432" y="217"/>
                  </a:cubicBezTo>
                  <a:cubicBezTo>
                    <a:pt x="535" y="209"/>
                    <a:pt x="643" y="214"/>
                    <a:pt x="723" y="209"/>
                  </a:cubicBezTo>
                  <a:cubicBezTo>
                    <a:pt x="766" y="214"/>
                    <a:pt x="839" y="202"/>
                    <a:pt x="883" y="211"/>
                  </a:cubicBezTo>
                  <a:cubicBezTo>
                    <a:pt x="881" y="211"/>
                    <a:pt x="880" y="212"/>
                    <a:pt x="880" y="213"/>
                  </a:cubicBezTo>
                  <a:cubicBezTo>
                    <a:pt x="884" y="210"/>
                    <a:pt x="895" y="214"/>
                    <a:pt x="885" y="215"/>
                  </a:cubicBezTo>
                  <a:cubicBezTo>
                    <a:pt x="893" y="215"/>
                    <a:pt x="895" y="217"/>
                    <a:pt x="902" y="218"/>
                  </a:cubicBezTo>
                  <a:cubicBezTo>
                    <a:pt x="900" y="219"/>
                    <a:pt x="898" y="219"/>
                    <a:pt x="897" y="220"/>
                  </a:cubicBezTo>
                  <a:cubicBezTo>
                    <a:pt x="917" y="216"/>
                    <a:pt x="927" y="217"/>
                    <a:pt x="941" y="217"/>
                  </a:cubicBezTo>
                  <a:cubicBezTo>
                    <a:pt x="939" y="217"/>
                    <a:pt x="937" y="217"/>
                    <a:pt x="937" y="216"/>
                  </a:cubicBezTo>
                  <a:cubicBezTo>
                    <a:pt x="942" y="215"/>
                    <a:pt x="946" y="215"/>
                    <a:pt x="944" y="218"/>
                  </a:cubicBezTo>
                  <a:cubicBezTo>
                    <a:pt x="947" y="214"/>
                    <a:pt x="952" y="221"/>
                    <a:pt x="950" y="216"/>
                  </a:cubicBezTo>
                  <a:close/>
                  <a:moveTo>
                    <a:pt x="948" y="212"/>
                  </a:moveTo>
                  <a:cubicBezTo>
                    <a:pt x="948" y="210"/>
                    <a:pt x="951" y="210"/>
                    <a:pt x="953" y="210"/>
                  </a:cubicBezTo>
                  <a:cubicBezTo>
                    <a:pt x="950" y="209"/>
                    <a:pt x="945" y="208"/>
                    <a:pt x="941" y="209"/>
                  </a:cubicBezTo>
                  <a:cubicBezTo>
                    <a:pt x="945" y="206"/>
                    <a:pt x="959" y="203"/>
                    <a:pt x="960" y="210"/>
                  </a:cubicBezTo>
                  <a:cubicBezTo>
                    <a:pt x="955" y="210"/>
                    <a:pt x="951" y="214"/>
                    <a:pt x="948" y="212"/>
                  </a:cubicBezTo>
                  <a:close/>
                  <a:moveTo>
                    <a:pt x="1032" y="206"/>
                  </a:moveTo>
                  <a:cubicBezTo>
                    <a:pt x="1036" y="201"/>
                    <a:pt x="1047" y="205"/>
                    <a:pt x="1053" y="206"/>
                  </a:cubicBezTo>
                  <a:cubicBezTo>
                    <a:pt x="1050" y="213"/>
                    <a:pt x="1037" y="205"/>
                    <a:pt x="1032" y="206"/>
                  </a:cubicBezTo>
                  <a:close/>
                  <a:moveTo>
                    <a:pt x="782" y="202"/>
                  </a:moveTo>
                  <a:cubicBezTo>
                    <a:pt x="715" y="206"/>
                    <a:pt x="643" y="210"/>
                    <a:pt x="580" y="206"/>
                  </a:cubicBezTo>
                  <a:cubicBezTo>
                    <a:pt x="539" y="203"/>
                    <a:pt x="499" y="216"/>
                    <a:pt x="462" y="207"/>
                  </a:cubicBezTo>
                  <a:cubicBezTo>
                    <a:pt x="474" y="203"/>
                    <a:pt x="515" y="203"/>
                    <a:pt x="531" y="207"/>
                  </a:cubicBezTo>
                  <a:cubicBezTo>
                    <a:pt x="530" y="204"/>
                    <a:pt x="532" y="204"/>
                    <a:pt x="532" y="207"/>
                  </a:cubicBezTo>
                  <a:cubicBezTo>
                    <a:pt x="614" y="202"/>
                    <a:pt x="689" y="205"/>
                    <a:pt x="782" y="202"/>
                  </a:cubicBezTo>
                  <a:close/>
                  <a:moveTo>
                    <a:pt x="325" y="207"/>
                  </a:moveTo>
                  <a:cubicBezTo>
                    <a:pt x="326" y="204"/>
                    <a:pt x="330" y="204"/>
                    <a:pt x="334" y="206"/>
                  </a:cubicBezTo>
                  <a:cubicBezTo>
                    <a:pt x="331" y="209"/>
                    <a:pt x="329" y="206"/>
                    <a:pt x="325" y="207"/>
                  </a:cubicBezTo>
                  <a:close/>
                  <a:moveTo>
                    <a:pt x="160" y="198"/>
                  </a:moveTo>
                  <a:cubicBezTo>
                    <a:pt x="179" y="196"/>
                    <a:pt x="205" y="197"/>
                    <a:pt x="212" y="196"/>
                  </a:cubicBezTo>
                  <a:cubicBezTo>
                    <a:pt x="202" y="201"/>
                    <a:pt x="174" y="197"/>
                    <a:pt x="160" y="198"/>
                  </a:cubicBezTo>
                  <a:close/>
                  <a:moveTo>
                    <a:pt x="156" y="199"/>
                  </a:moveTo>
                  <a:cubicBezTo>
                    <a:pt x="151" y="197"/>
                    <a:pt x="146" y="198"/>
                    <a:pt x="138" y="198"/>
                  </a:cubicBezTo>
                  <a:cubicBezTo>
                    <a:pt x="142" y="197"/>
                    <a:pt x="153" y="195"/>
                    <a:pt x="156" y="199"/>
                  </a:cubicBezTo>
                  <a:close/>
                  <a:moveTo>
                    <a:pt x="485" y="193"/>
                  </a:moveTo>
                  <a:cubicBezTo>
                    <a:pt x="487" y="193"/>
                    <a:pt x="493" y="193"/>
                    <a:pt x="498" y="192"/>
                  </a:cubicBezTo>
                  <a:cubicBezTo>
                    <a:pt x="495" y="196"/>
                    <a:pt x="488" y="195"/>
                    <a:pt x="485" y="193"/>
                  </a:cubicBezTo>
                  <a:close/>
                  <a:moveTo>
                    <a:pt x="499" y="192"/>
                  </a:moveTo>
                  <a:cubicBezTo>
                    <a:pt x="502" y="193"/>
                    <a:pt x="510" y="192"/>
                    <a:pt x="516" y="192"/>
                  </a:cubicBezTo>
                  <a:cubicBezTo>
                    <a:pt x="513" y="193"/>
                    <a:pt x="503" y="196"/>
                    <a:pt x="499" y="192"/>
                  </a:cubicBezTo>
                  <a:close/>
                  <a:moveTo>
                    <a:pt x="277" y="191"/>
                  </a:moveTo>
                  <a:cubicBezTo>
                    <a:pt x="273" y="192"/>
                    <a:pt x="264" y="193"/>
                    <a:pt x="258" y="191"/>
                  </a:cubicBezTo>
                  <a:cubicBezTo>
                    <a:pt x="261" y="191"/>
                    <a:pt x="271" y="190"/>
                    <a:pt x="277" y="191"/>
                  </a:cubicBezTo>
                  <a:close/>
                  <a:moveTo>
                    <a:pt x="252" y="193"/>
                  </a:moveTo>
                  <a:cubicBezTo>
                    <a:pt x="250" y="193"/>
                    <a:pt x="251" y="192"/>
                    <a:pt x="251" y="191"/>
                  </a:cubicBezTo>
                  <a:cubicBezTo>
                    <a:pt x="248" y="192"/>
                    <a:pt x="246" y="192"/>
                    <a:pt x="243" y="191"/>
                  </a:cubicBezTo>
                  <a:cubicBezTo>
                    <a:pt x="244" y="190"/>
                    <a:pt x="251" y="190"/>
                    <a:pt x="252" y="191"/>
                  </a:cubicBezTo>
                  <a:lnTo>
                    <a:pt x="252" y="193"/>
                  </a:lnTo>
                  <a:close/>
                  <a:moveTo>
                    <a:pt x="209" y="191"/>
                  </a:moveTo>
                  <a:cubicBezTo>
                    <a:pt x="216" y="189"/>
                    <a:pt x="222" y="191"/>
                    <a:pt x="231" y="190"/>
                  </a:cubicBezTo>
                  <a:cubicBezTo>
                    <a:pt x="235" y="191"/>
                    <a:pt x="240" y="189"/>
                    <a:pt x="242" y="191"/>
                  </a:cubicBezTo>
                  <a:cubicBezTo>
                    <a:pt x="230" y="191"/>
                    <a:pt x="230" y="191"/>
                    <a:pt x="230" y="191"/>
                  </a:cubicBezTo>
                  <a:cubicBezTo>
                    <a:pt x="225" y="191"/>
                    <a:pt x="212" y="192"/>
                    <a:pt x="209" y="191"/>
                  </a:cubicBezTo>
                  <a:close/>
                  <a:moveTo>
                    <a:pt x="188" y="192"/>
                  </a:moveTo>
                  <a:cubicBezTo>
                    <a:pt x="186" y="190"/>
                    <a:pt x="182" y="191"/>
                    <a:pt x="179" y="191"/>
                  </a:cubicBezTo>
                  <a:cubicBezTo>
                    <a:pt x="177" y="189"/>
                    <a:pt x="186" y="192"/>
                    <a:pt x="187" y="189"/>
                  </a:cubicBezTo>
                  <a:cubicBezTo>
                    <a:pt x="179" y="188"/>
                    <a:pt x="169" y="189"/>
                    <a:pt x="162" y="188"/>
                  </a:cubicBezTo>
                  <a:cubicBezTo>
                    <a:pt x="171" y="183"/>
                    <a:pt x="181" y="188"/>
                    <a:pt x="192" y="187"/>
                  </a:cubicBezTo>
                  <a:cubicBezTo>
                    <a:pt x="194" y="188"/>
                    <a:pt x="186" y="188"/>
                    <a:pt x="188" y="192"/>
                  </a:cubicBezTo>
                  <a:close/>
                  <a:moveTo>
                    <a:pt x="104" y="147"/>
                  </a:moveTo>
                  <a:cubicBezTo>
                    <a:pt x="101" y="147"/>
                    <a:pt x="94" y="149"/>
                    <a:pt x="89" y="147"/>
                  </a:cubicBezTo>
                  <a:cubicBezTo>
                    <a:pt x="96" y="146"/>
                    <a:pt x="99" y="145"/>
                    <a:pt x="105" y="144"/>
                  </a:cubicBezTo>
                  <a:cubicBezTo>
                    <a:pt x="105" y="146"/>
                    <a:pt x="101" y="147"/>
                    <a:pt x="104" y="147"/>
                  </a:cubicBezTo>
                  <a:close/>
                  <a:moveTo>
                    <a:pt x="72" y="145"/>
                  </a:moveTo>
                  <a:cubicBezTo>
                    <a:pt x="74" y="142"/>
                    <a:pt x="83" y="143"/>
                    <a:pt x="88" y="144"/>
                  </a:cubicBezTo>
                  <a:cubicBezTo>
                    <a:pt x="87" y="146"/>
                    <a:pt x="83" y="145"/>
                    <a:pt x="81" y="145"/>
                  </a:cubicBezTo>
                  <a:cubicBezTo>
                    <a:pt x="81" y="147"/>
                    <a:pt x="86" y="146"/>
                    <a:pt x="88" y="146"/>
                  </a:cubicBezTo>
                  <a:cubicBezTo>
                    <a:pt x="82" y="151"/>
                    <a:pt x="81" y="144"/>
                    <a:pt x="72" y="145"/>
                  </a:cubicBezTo>
                  <a:close/>
                  <a:moveTo>
                    <a:pt x="460" y="132"/>
                  </a:moveTo>
                  <a:cubicBezTo>
                    <a:pt x="469" y="130"/>
                    <a:pt x="478" y="130"/>
                    <a:pt x="486" y="131"/>
                  </a:cubicBezTo>
                  <a:cubicBezTo>
                    <a:pt x="481" y="135"/>
                    <a:pt x="467" y="133"/>
                    <a:pt x="460" y="132"/>
                  </a:cubicBezTo>
                  <a:close/>
                  <a:moveTo>
                    <a:pt x="475" y="93"/>
                  </a:moveTo>
                  <a:cubicBezTo>
                    <a:pt x="481" y="95"/>
                    <a:pt x="490" y="91"/>
                    <a:pt x="498" y="91"/>
                  </a:cubicBezTo>
                  <a:cubicBezTo>
                    <a:pt x="495" y="97"/>
                    <a:pt x="478" y="96"/>
                    <a:pt x="475" y="93"/>
                  </a:cubicBezTo>
                  <a:close/>
                  <a:moveTo>
                    <a:pt x="508" y="90"/>
                  </a:moveTo>
                  <a:cubicBezTo>
                    <a:pt x="498" y="96"/>
                    <a:pt x="505" y="87"/>
                    <a:pt x="508" y="89"/>
                  </a:cubicBezTo>
                  <a:cubicBezTo>
                    <a:pt x="508" y="89"/>
                    <a:pt x="509" y="90"/>
                    <a:pt x="508" y="90"/>
                  </a:cubicBezTo>
                  <a:close/>
                  <a:moveTo>
                    <a:pt x="537" y="87"/>
                  </a:moveTo>
                  <a:cubicBezTo>
                    <a:pt x="539" y="85"/>
                    <a:pt x="542" y="85"/>
                    <a:pt x="537" y="85"/>
                  </a:cubicBezTo>
                  <a:cubicBezTo>
                    <a:pt x="542" y="83"/>
                    <a:pt x="549" y="84"/>
                    <a:pt x="554" y="85"/>
                  </a:cubicBezTo>
                  <a:cubicBezTo>
                    <a:pt x="551" y="88"/>
                    <a:pt x="542" y="86"/>
                    <a:pt x="537" y="87"/>
                  </a:cubicBezTo>
                  <a:close/>
                  <a:moveTo>
                    <a:pt x="536" y="87"/>
                  </a:moveTo>
                  <a:cubicBezTo>
                    <a:pt x="526" y="87"/>
                    <a:pt x="526" y="87"/>
                    <a:pt x="526" y="87"/>
                  </a:cubicBezTo>
                  <a:cubicBezTo>
                    <a:pt x="528" y="85"/>
                    <a:pt x="535" y="82"/>
                    <a:pt x="536" y="87"/>
                  </a:cubicBezTo>
                  <a:close/>
                  <a:moveTo>
                    <a:pt x="428" y="87"/>
                  </a:moveTo>
                  <a:cubicBezTo>
                    <a:pt x="417" y="87"/>
                    <a:pt x="417" y="87"/>
                    <a:pt x="417" y="87"/>
                  </a:cubicBezTo>
                  <a:cubicBezTo>
                    <a:pt x="419" y="82"/>
                    <a:pt x="428" y="83"/>
                    <a:pt x="428" y="87"/>
                  </a:cubicBezTo>
                  <a:close/>
                  <a:moveTo>
                    <a:pt x="340" y="84"/>
                  </a:moveTo>
                  <a:cubicBezTo>
                    <a:pt x="320" y="85"/>
                    <a:pt x="289" y="86"/>
                    <a:pt x="273" y="83"/>
                  </a:cubicBezTo>
                  <a:cubicBezTo>
                    <a:pt x="299" y="80"/>
                    <a:pt x="317" y="81"/>
                    <a:pt x="340" y="84"/>
                  </a:cubicBezTo>
                  <a:close/>
                  <a:moveTo>
                    <a:pt x="589" y="71"/>
                  </a:moveTo>
                  <a:cubicBezTo>
                    <a:pt x="571" y="69"/>
                    <a:pt x="554" y="72"/>
                    <a:pt x="540" y="73"/>
                  </a:cubicBezTo>
                  <a:cubicBezTo>
                    <a:pt x="542" y="67"/>
                    <a:pt x="553" y="68"/>
                    <a:pt x="560" y="68"/>
                  </a:cubicBezTo>
                  <a:cubicBezTo>
                    <a:pt x="587" y="68"/>
                    <a:pt x="626" y="68"/>
                    <a:pt x="652" y="69"/>
                  </a:cubicBezTo>
                  <a:cubicBezTo>
                    <a:pt x="659" y="64"/>
                    <a:pt x="686" y="66"/>
                    <a:pt x="691" y="71"/>
                  </a:cubicBezTo>
                  <a:cubicBezTo>
                    <a:pt x="687" y="72"/>
                    <a:pt x="683" y="74"/>
                    <a:pt x="675" y="75"/>
                  </a:cubicBezTo>
                  <a:cubicBezTo>
                    <a:pt x="668" y="68"/>
                    <a:pt x="655" y="78"/>
                    <a:pt x="643" y="71"/>
                  </a:cubicBezTo>
                  <a:cubicBezTo>
                    <a:pt x="648" y="74"/>
                    <a:pt x="629" y="74"/>
                    <a:pt x="626" y="74"/>
                  </a:cubicBezTo>
                  <a:cubicBezTo>
                    <a:pt x="609" y="74"/>
                    <a:pt x="585" y="74"/>
                    <a:pt x="568" y="77"/>
                  </a:cubicBezTo>
                  <a:cubicBezTo>
                    <a:pt x="604" y="80"/>
                    <a:pt x="636" y="74"/>
                    <a:pt x="662" y="78"/>
                  </a:cubicBezTo>
                  <a:cubicBezTo>
                    <a:pt x="690" y="75"/>
                    <a:pt x="735" y="77"/>
                    <a:pt x="774" y="74"/>
                  </a:cubicBezTo>
                  <a:cubicBezTo>
                    <a:pt x="759" y="82"/>
                    <a:pt x="744" y="78"/>
                    <a:pt x="728" y="77"/>
                  </a:cubicBezTo>
                  <a:cubicBezTo>
                    <a:pt x="701" y="75"/>
                    <a:pt x="673" y="85"/>
                    <a:pt x="648" y="82"/>
                  </a:cubicBezTo>
                  <a:cubicBezTo>
                    <a:pt x="592" y="75"/>
                    <a:pt x="520" y="83"/>
                    <a:pt x="453" y="79"/>
                  </a:cubicBezTo>
                  <a:cubicBezTo>
                    <a:pt x="457" y="77"/>
                    <a:pt x="461" y="76"/>
                    <a:pt x="464" y="76"/>
                  </a:cubicBezTo>
                  <a:cubicBezTo>
                    <a:pt x="441" y="75"/>
                    <a:pt x="407" y="75"/>
                    <a:pt x="386" y="80"/>
                  </a:cubicBezTo>
                  <a:cubicBezTo>
                    <a:pt x="385" y="77"/>
                    <a:pt x="388" y="77"/>
                    <a:pt x="390" y="77"/>
                  </a:cubicBezTo>
                  <a:cubicBezTo>
                    <a:pt x="362" y="78"/>
                    <a:pt x="331" y="78"/>
                    <a:pt x="309" y="78"/>
                  </a:cubicBezTo>
                  <a:cubicBezTo>
                    <a:pt x="325" y="74"/>
                    <a:pt x="349" y="75"/>
                    <a:pt x="364" y="75"/>
                  </a:cubicBezTo>
                  <a:cubicBezTo>
                    <a:pt x="364" y="74"/>
                    <a:pt x="363" y="74"/>
                    <a:pt x="362" y="74"/>
                  </a:cubicBezTo>
                  <a:cubicBezTo>
                    <a:pt x="402" y="73"/>
                    <a:pt x="462" y="68"/>
                    <a:pt x="508" y="75"/>
                  </a:cubicBezTo>
                  <a:cubicBezTo>
                    <a:pt x="493" y="73"/>
                    <a:pt x="487" y="74"/>
                    <a:pt x="470" y="76"/>
                  </a:cubicBezTo>
                  <a:cubicBezTo>
                    <a:pt x="511" y="79"/>
                    <a:pt x="547" y="77"/>
                    <a:pt x="589" y="71"/>
                  </a:cubicBezTo>
                  <a:close/>
                  <a:moveTo>
                    <a:pt x="709" y="68"/>
                  </a:moveTo>
                  <a:cubicBezTo>
                    <a:pt x="714" y="65"/>
                    <a:pt x="725" y="64"/>
                    <a:pt x="732" y="67"/>
                  </a:cubicBezTo>
                  <a:cubicBezTo>
                    <a:pt x="725" y="69"/>
                    <a:pt x="719" y="70"/>
                    <a:pt x="709" y="68"/>
                  </a:cubicBezTo>
                  <a:close/>
                  <a:moveTo>
                    <a:pt x="422" y="61"/>
                  </a:moveTo>
                  <a:cubicBezTo>
                    <a:pt x="417" y="58"/>
                    <a:pt x="415" y="61"/>
                    <a:pt x="409" y="58"/>
                  </a:cubicBezTo>
                  <a:cubicBezTo>
                    <a:pt x="414" y="56"/>
                    <a:pt x="431" y="58"/>
                    <a:pt x="432" y="48"/>
                  </a:cubicBezTo>
                  <a:cubicBezTo>
                    <a:pt x="445" y="43"/>
                    <a:pt x="464" y="54"/>
                    <a:pt x="474" y="46"/>
                  </a:cubicBezTo>
                  <a:cubicBezTo>
                    <a:pt x="465" y="44"/>
                    <a:pt x="455" y="46"/>
                    <a:pt x="446" y="45"/>
                  </a:cubicBezTo>
                  <a:cubicBezTo>
                    <a:pt x="455" y="42"/>
                    <a:pt x="475" y="43"/>
                    <a:pt x="487" y="43"/>
                  </a:cubicBezTo>
                  <a:cubicBezTo>
                    <a:pt x="483" y="46"/>
                    <a:pt x="477" y="48"/>
                    <a:pt x="475" y="46"/>
                  </a:cubicBezTo>
                  <a:cubicBezTo>
                    <a:pt x="484" y="48"/>
                    <a:pt x="507" y="49"/>
                    <a:pt x="523" y="52"/>
                  </a:cubicBezTo>
                  <a:cubicBezTo>
                    <a:pt x="524" y="51"/>
                    <a:pt x="528" y="48"/>
                    <a:pt x="524" y="48"/>
                  </a:cubicBezTo>
                  <a:cubicBezTo>
                    <a:pt x="547" y="51"/>
                    <a:pt x="564" y="47"/>
                    <a:pt x="592" y="45"/>
                  </a:cubicBezTo>
                  <a:cubicBezTo>
                    <a:pt x="639" y="43"/>
                    <a:pt x="692" y="45"/>
                    <a:pt x="741" y="44"/>
                  </a:cubicBezTo>
                  <a:cubicBezTo>
                    <a:pt x="778" y="44"/>
                    <a:pt x="818" y="43"/>
                    <a:pt x="856" y="40"/>
                  </a:cubicBezTo>
                  <a:cubicBezTo>
                    <a:pt x="874" y="38"/>
                    <a:pt x="890" y="43"/>
                    <a:pt x="908" y="43"/>
                  </a:cubicBezTo>
                  <a:cubicBezTo>
                    <a:pt x="824" y="63"/>
                    <a:pt x="712" y="64"/>
                    <a:pt x="628" y="65"/>
                  </a:cubicBezTo>
                  <a:cubicBezTo>
                    <a:pt x="630" y="62"/>
                    <a:pt x="636" y="64"/>
                    <a:pt x="638" y="62"/>
                  </a:cubicBezTo>
                  <a:cubicBezTo>
                    <a:pt x="605" y="60"/>
                    <a:pt x="561" y="68"/>
                    <a:pt x="532" y="64"/>
                  </a:cubicBezTo>
                  <a:cubicBezTo>
                    <a:pt x="531" y="61"/>
                    <a:pt x="533" y="62"/>
                    <a:pt x="533" y="61"/>
                  </a:cubicBezTo>
                  <a:cubicBezTo>
                    <a:pt x="523" y="61"/>
                    <a:pt x="502" y="64"/>
                    <a:pt x="487" y="65"/>
                  </a:cubicBezTo>
                  <a:cubicBezTo>
                    <a:pt x="488" y="61"/>
                    <a:pt x="494" y="62"/>
                    <a:pt x="495" y="60"/>
                  </a:cubicBezTo>
                  <a:cubicBezTo>
                    <a:pt x="475" y="57"/>
                    <a:pt x="439" y="63"/>
                    <a:pt x="418" y="64"/>
                  </a:cubicBezTo>
                  <a:cubicBezTo>
                    <a:pt x="418" y="63"/>
                    <a:pt x="419" y="63"/>
                    <a:pt x="419" y="63"/>
                  </a:cubicBezTo>
                  <a:cubicBezTo>
                    <a:pt x="420" y="62"/>
                    <a:pt x="420" y="60"/>
                    <a:pt x="422" y="61"/>
                  </a:cubicBezTo>
                  <a:close/>
                  <a:moveTo>
                    <a:pt x="371" y="62"/>
                  </a:moveTo>
                  <a:cubicBezTo>
                    <a:pt x="373" y="60"/>
                    <a:pt x="371" y="60"/>
                    <a:pt x="372" y="57"/>
                  </a:cubicBezTo>
                  <a:cubicBezTo>
                    <a:pt x="367" y="56"/>
                    <a:pt x="368" y="62"/>
                    <a:pt x="362" y="61"/>
                  </a:cubicBezTo>
                  <a:cubicBezTo>
                    <a:pt x="364" y="57"/>
                    <a:pt x="366" y="53"/>
                    <a:pt x="365" y="48"/>
                  </a:cubicBezTo>
                  <a:cubicBezTo>
                    <a:pt x="384" y="46"/>
                    <a:pt x="390" y="56"/>
                    <a:pt x="405" y="58"/>
                  </a:cubicBezTo>
                  <a:cubicBezTo>
                    <a:pt x="398" y="64"/>
                    <a:pt x="383" y="61"/>
                    <a:pt x="371" y="62"/>
                  </a:cubicBezTo>
                  <a:close/>
                  <a:moveTo>
                    <a:pt x="1206" y="52"/>
                  </a:moveTo>
                  <a:cubicBezTo>
                    <a:pt x="1216" y="49"/>
                    <a:pt x="1230" y="52"/>
                    <a:pt x="1236" y="53"/>
                  </a:cubicBezTo>
                  <a:cubicBezTo>
                    <a:pt x="1231" y="55"/>
                    <a:pt x="1210" y="60"/>
                    <a:pt x="1206" y="52"/>
                  </a:cubicBezTo>
                  <a:close/>
                  <a:moveTo>
                    <a:pt x="1251" y="48"/>
                  </a:moveTo>
                  <a:cubicBezTo>
                    <a:pt x="1261" y="37"/>
                    <a:pt x="1295" y="43"/>
                    <a:pt x="1314" y="44"/>
                  </a:cubicBezTo>
                  <a:cubicBezTo>
                    <a:pt x="1310" y="49"/>
                    <a:pt x="1305" y="48"/>
                    <a:pt x="1298" y="49"/>
                  </a:cubicBezTo>
                  <a:cubicBezTo>
                    <a:pt x="1290" y="41"/>
                    <a:pt x="1264" y="50"/>
                    <a:pt x="1251" y="48"/>
                  </a:cubicBezTo>
                  <a:close/>
                  <a:moveTo>
                    <a:pt x="950" y="42"/>
                  </a:moveTo>
                  <a:cubicBezTo>
                    <a:pt x="956" y="39"/>
                    <a:pt x="973" y="42"/>
                    <a:pt x="980" y="42"/>
                  </a:cubicBezTo>
                  <a:cubicBezTo>
                    <a:pt x="973" y="54"/>
                    <a:pt x="960" y="41"/>
                    <a:pt x="950" y="42"/>
                  </a:cubicBezTo>
                  <a:close/>
                  <a:moveTo>
                    <a:pt x="409" y="42"/>
                  </a:moveTo>
                  <a:cubicBezTo>
                    <a:pt x="409" y="45"/>
                    <a:pt x="404" y="43"/>
                    <a:pt x="402" y="43"/>
                  </a:cubicBezTo>
                  <a:cubicBezTo>
                    <a:pt x="404" y="41"/>
                    <a:pt x="405" y="43"/>
                    <a:pt x="409" y="42"/>
                  </a:cubicBezTo>
                  <a:close/>
                  <a:moveTo>
                    <a:pt x="407" y="40"/>
                  </a:moveTo>
                  <a:cubicBezTo>
                    <a:pt x="408" y="38"/>
                    <a:pt x="411" y="39"/>
                    <a:pt x="412" y="38"/>
                  </a:cubicBezTo>
                  <a:cubicBezTo>
                    <a:pt x="408" y="36"/>
                    <a:pt x="401" y="36"/>
                    <a:pt x="399" y="32"/>
                  </a:cubicBezTo>
                  <a:cubicBezTo>
                    <a:pt x="410" y="32"/>
                    <a:pt x="428" y="33"/>
                    <a:pt x="441" y="34"/>
                  </a:cubicBezTo>
                  <a:cubicBezTo>
                    <a:pt x="433" y="40"/>
                    <a:pt x="419" y="39"/>
                    <a:pt x="407" y="40"/>
                  </a:cubicBezTo>
                  <a:close/>
                  <a:moveTo>
                    <a:pt x="1260" y="27"/>
                  </a:moveTo>
                  <a:cubicBezTo>
                    <a:pt x="1269" y="28"/>
                    <a:pt x="1277" y="25"/>
                    <a:pt x="1283" y="28"/>
                  </a:cubicBezTo>
                  <a:cubicBezTo>
                    <a:pt x="1279" y="33"/>
                    <a:pt x="1265" y="33"/>
                    <a:pt x="1260" y="2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400"/>
            </a:p>
          </p:txBody>
        </p:sp>
        <p:sp>
          <p:nvSpPr>
            <p:cNvPr id="106" name="文本框 65"/>
            <p:cNvSpPr txBox="1"/>
            <p:nvPr/>
          </p:nvSpPr>
          <p:spPr>
            <a:xfrm>
              <a:off x="467" y="5435"/>
              <a:ext cx="2935" cy="822"/>
            </a:xfrm>
            <a:prstGeom prst="rect">
              <a:avLst/>
            </a:prstGeom>
            <a:noFill/>
          </p:spPr>
          <p:txBody>
            <a:bodyPr wrap="square" rtlCol="0">
              <a:spAutoFit/>
            </a:bodyPr>
            <a:lstStyle/>
            <a:p>
              <a:pPr lvl="0"/>
              <a:r>
                <a:rPr lang="zh-CN" altLang="en-US" sz="2800" b="1" dirty="0" smtClean="0">
                  <a:solidFill>
                    <a:schemeClr val="bg1"/>
                  </a:solidFill>
                  <a:latin typeface="微软雅黑" panose="020B0503020204020204" charset="-122"/>
                  <a:ea typeface="微软雅黑" panose="020B0503020204020204" charset="-122"/>
                </a:rPr>
                <a:t>国家结构</a:t>
              </a:r>
              <a:endParaRPr lang="zh-CN" altLang="en-US" sz="2800" b="1" dirty="0">
                <a:solidFill>
                  <a:schemeClr val="bg1"/>
                </a:solidFill>
                <a:latin typeface="微软雅黑" panose="020B0503020204020204" charset="-122"/>
                <a:ea typeface="微软雅黑" panose="020B0503020204020204" charset="-122"/>
              </a:endParaRPr>
            </a:p>
          </p:txBody>
        </p:sp>
      </p:grpSp>
      <p:sp>
        <p:nvSpPr>
          <p:cNvPr id="107" name="TextBox 106"/>
          <p:cNvSpPr txBox="1"/>
          <p:nvPr/>
        </p:nvSpPr>
        <p:spPr>
          <a:xfrm>
            <a:off x="1510576" y="2154902"/>
            <a:ext cx="2818787" cy="645160"/>
          </a:xfrm>
          <a:prstGeom prst="rect">
            <a:avLst/>
          </a:prstGeom>
          <a:noFill/>
        </p:spPr>
        <p:txBody>
          <a:bodyPr wrap="square" rtlCol="0">
            <a:spAutoFit/>
          </a:bodyPr>
          <a:lstStyle/>
          <a:p>
            <a:pPr algn="ctr"/>
            <a:r>
              <a:rPr lang="zh-CN" altLang="en-US" sz="3600" b="1" dirty="0" smtClean="0">
                <a:solidFill>
                  <a:srgbClr val="FF0000"/>
                </a:solidFill>
                <a:effectLst/>
                <a:latin typeface="黑体" panose="02010609060101010101" pitchFamily="49" charset="-122"/>
                <a:ea typeface="黑体" panose="02010609060101010101" pitchFamily="49" charset="-122"/>
              </a:rPr>
              <a:t>民主共和制</a:t>
            </a:r>
            <a:endParaRPr lang="zh-CN" altLang="en-US" sz="3600" b="1" dirty="0" smtClean="0">
              <a:solidFill>
                <a:srgbClr val="FF0000"/>
              </a:solidFill>
              <a:effectLst/>
              <a:latin typeface="黑体" panose="02010609060101010101" pitchFamily="49" charset="-122"/>
              <a:ea typeface="黑体" panose="02010609060101010101" pitchFamily="49" charset="-122"/>
            </a:endParaRPr>
          </a:p>
        </p:txBody>
      </p:sp>
      <p:sp>
        <p:nvSpPr>
          <p:cNvPr id="108" name="TextBox 107"/>
          <p:cNvSpPr txBox="1"/>
          <p:nvPr/>
        </p:nvSpPr>
        <p:spPr>
          <a:xfrm>
            <a:off x="1982330" y="2978081"/>
            <a:ext cx="1875909" cy="645160"/>
          </a:xfrm>
          <a:prstGeom prst="rect">
            <a:avLst/>
          </a:prstGeom>
          <a:noFill/>
        </p:spPr>
        <p:txBody>
          <a:bodyPr wrap="square" rtlCol="0">
            <a:spAutoFit/>
          </a:bodyPr>
          <a:lstStyle/>
          <a:p>
            <a:pPr algn="ctr"/>
            <a:r>
              <a:rPr lang="zh-CN" altLang="en-US" sz="3600" b="1" dirty="0" smtClean="0">
                <a:solidFill>
                  <a:srgbClr val="FF0000"/>
                </a:solidFill>
                <a:effectLst/>
                <a:latin typeface="黑体" panose="02010609060101010101" pitchFamily="49" charset="-122"/>
                <a:ea typeface="黑体" panose="02010609060101010101" pitchFamily="49" charset="-122"/>
              </a:rPr>
              <a:t>联邦制</a:t>
            </a:r>
            <a:endParaRPr lang="zh-CN" altLang="en-US" sz="3600" b="1" dirty="0" smtClean="0">
              <a:solidFill>
                <a:srgbClr val="FF0000"/>
              </a:solidFill>
              <a:effectLst/>
              <a:latin typeface="黑体" panose="02010609060101010101" pitchFamily="49" charset="-122"/>
              <a:ea typeface="黑体" panose="02010609060101010101" pitchFamily="49" charset="-122"/>
            </a:endParaRPr>
          </a:p>
        </p:txBody>
      </p:sp>
      <p:sp>
        <p:nvSpPr>
          <p:cNvPr id="12" name="TextBox 107"/>
          <p:cNvSpPr txBox="1"/>
          <p:nvPr/>
        </p:nvSpPr>
        <p:spPr>
          <a:xfrm>
            <a:off x="6968477" y="4717098"/>
            <a:ext cx="2285365" cy="583565"/>
          </a:xfrm>
          <a:prstGeom prst="rect">
            <a:avLst/>
          </a:prstGeom>
          <a:noFill/>
        </p:spPr>
        <p:txBody>
          <a:bodyPr wrap="square" rtlCol="0">
            <a:spAutoFit/>
          </a:bodyPr>
          <a:lstStyle/>
          <a:p>
            <a:pPr algn="ctr"/>
            <a:r>
              <a:rPr lang="zh-CN" altLang="en-US" sz="3200" b="1" dirty="0" smtClean="0">
                <a:solidFill>
                  <a:srgbClr val="FF0000"/>
                </a:solidFill>
                <a:effectLst/>
                <a:latin typeface="黑体" panose="02010609060101010101" pitchFamily="49" charset="-122"/>
                <a:ea typeface="黑体" panose="02010609060101010101" pitchFamily="49" charset="-122"/>
              </a:rPr>
              <a:t>分权制衡</a:t>
            </a:r>
            <a:endParaRPr lang="zh-CN" altLang="en-US" sz="3200" b="1" dirty="0" smtClean="0">
              <a:solidFill>
                <a:srgbClr val="FF0000"/>
              </a:solidFill>
              <a:effectLst/>
              <a:latin typeface="黑体" panose="02010609060101010101" pitchFamily="49" charset="-122"/>
              <a:ea typeface="黑体" panose="02010609060101010101" pitchFamily="49" charset="-122"/>
            </a:endParaRPr>
          </a:p>
        </p:txBody>
      </p:sp>
      <p:sp>
        <p:nvSpPr>
          <p:cNvPr id="13" name="文本框 12"/>
          <p:cNvSpPr txBox="1"/>
          <p:nvPr/>
        </p:nvSpPr>
        <p:spPr>
          <a:xfrm>
            <a:off x="1733233" y="3837940"/>
            <a:ext cx="3581400" cy="1198880"/>
          </a:xfrm>
          <a:prstGeom prst="rect">
            <a:avLst/>
          </a:prstGeom>
          <a:noFill/>
        </p:spPr>
        <p:txBody>
          <a:bodyPr wrap="square" rtlCol="0" anchor="t">
            <a:spAutoFit/>
          </a:bodyPr>
          <a:lstStyle/>
          <a:p>
            <a:r>
              <a:rPr lang="zh-CN" altLang="en-US" sz="3600" b="1" kern="10" dirty="0" smtClean="0">
                <a:ln w="9525">
                  <a:noFill/>
                  <a:round/>
                </a:ln>
                <a:solidFill>
                  <a:srgbClr val="FF0000"/>
                </a:solidFill>
                <a:effectLst/>
                <a:latin typeface="黑体" panose="02010609060101010101" pitchFamily="49" charset="-122"/>
                <a:ea typeface="黑体" panose="02010609060101010101" pitchFamily="49" charset="-122"/>
                <a:sym typeface="+mn-ea"/>
              </a:rPr>
              <a:t>世界</a:t>
            </a:r>
            <a:r>
              <a:rPr lang="zh-CN" altLang="en-US" sz="3600" b="1" kern="10" dirty="0">
                <a:ln w="9525">
                  <a:noFill/>
                  <a:round/>
                </a:ln>
                <a:solidFill>
                  <a:srgbClr val="FF0000"/>
                </a:solidFill>
                <a:effectLst/>
                <a:latin typeface="黑体" panose="02010609060101010101" pitchFamily="49" charset="-122"/>
                <a:ea typeface="黑体" panose="02010609060101010101" pitchFamily="49" charset="-122"/>
                <a:sym typeface="+mn-ea"/>
              </a:rPr>
              <a:t>上</a:t>
            </a:r>
            <a:r>
              <a:rPr lang="zh-CN" altLang="en-US" sz="3600" b="1" kern="10" dirty="0">
                <a:ln w="9525">
                  <a:noFill/>
                  <a:round/>
                </a:ln>
                <a:solidFill>
                  <a:srgbClr val="0000CC"/>
                </a:solidFill>
                <a:effectLst/>
                <a:latin typeface="黑体" panose="02010609060101010101" pitchFamily="49" charset="-122"/>
                <a:ea typeface="黑体" panose="02010609060101010101" pitchFamily="49" charset="-122"/>
                <a:sym typeface="+mn-ea"/>
              </a:rPr>
              <a:t>第一部</a:t>
            </a:r>
            <a:r>
              <a:rPr lang="zh-CN" altLang="en-US" sz="3600" b="1" kern="10" dirty="0">
                <a:ln w="9525">
                  <a:noFill/>
                  <a:round/>
                </a:ln>
                <a:solidFill>
                  <a:srgbClr val="FF0000"/>
                </a:solidFill>
                <a:effectLst/>
                <a:latin typeface="黑体" panose="02010609060101010101" pitchFamily="49" charset="-122"/>
                <a:ea typeface="黑体" panose="02010609060101010101" pitchFamily="49" charset="-122"/>
                <a:sym typeface="+mn-ea"/>
              </a:rPr>
              <a:t>资产阶级成文</a:t>
            </a:r>
            <a:r>
              <a:rPr lang="zh-CN" altLang="en-US" sz="3600" b="1" kern="10" dirty="0" smtClean="0">
                <a:ln w="9525">
                  <a:noFill/>
                  <a:round/>
                </a:ln>
                <a:solidFill>
                  <a:srgbClr val="FF0000"/>
                </a:solidFill>
                <a:effectLst/>
                <a:latin typeface="黑体" panose="02010609060101010101" pitchFamily="49" charset="-122"/>
                <a:ea typeface="黑体" panose="02010609060101010101" pitchFamily="49" charset="-122"/>
                <a:sym typeface="+mn-ea"/>
              </a:rPr>
              <a:t>宪法</a:t>
            </a:r>
            <a:endParaRPr lang="zh-CN" altLang="en-US" sz="3600" b="1" kern="10" dirty="0" smtClean="0">
              <a:ln w="9525">
                <a:noFill/>
                <a:round/>
              </a:ln>
              <a:solidFill>
                <a:srgbClr val="FF0000"/>
              </a:solidFill>
              <a:effectLst/>
              <a:latin typeface="黑体" panose="02010609060101010101" pitchFamily="49" charset="-122"/>
              <a:ea typeface="黑体" panose="02010609060101010101" pitchFamily="49" charset="-122"/>
              <a:sym typeface="+mn-ea"/>
            </a:endParaRPr>
          </a:p>
        </p:txBody>
      </p:sp>
      <p:grpSp>
        <p:nvGrpSpPr>
          <p:cNvPr id="16" name="组合 15"/>
          <p:cNvGrpSpPr/>
          <p:nvPr/>
        </p:nvGrpSpPr>
        <p:grpSpPr>
          <a:xfrm>
            <a:off x="224153" y="3814307"/>
            <a:ext cx="1215183" cy="730127"/>
            <a:chOff x="149" y="9445"/>
            <a:chExt cx="1914" cy="1150"/>
          </a:xfrm>
        </p:grpSpPr>
        <p:sp>
          <p:nvSpPr>
            <p:cNvPr id="14" name="Freeform 1066"/>
            <p:cNvSpPr>
              <a:spLocks noEditPoints="1"/>
            </p:cNvSpPr>
            <p:nvPr/>
          </p:nvSpPr>
          <p:spPr bwMode="auto">
            <a:xfrm flipH="1" flipV="1">
              <a:off x="150" y="9445"/>
              <a:ext cx="1913" cy="1150"/>
            </a:xfrm>
            <a:custGeom>
              <a:avLst/>
              <a:gdLst>
                <a:gd name="T0" fmla="*/ 1145 w 1878"/>
                <a:gd name="T1" fmla="*/ 212 h 232"/>
                <a:gd name="T2" fmla="*/ 1171 w 1878"/>
                <a:gd name="T3" fmla="*/ 209 h 232"/>
                <a:gd name="T4" fmla="*/ 1612 w 1878"/>
                <a:gd name="T5" fmla="*/ 217 h 232"/>
                <a:gd name="T6" fmla="*/ 1840 w 1878"/>
                <a:gd name="T7" fmla="*/ 166 h 232"/>
                <a:gd name="T8" fmla="*/ 1836 w 1878"/>
                <a:gd name="T9" fmla="*/ 137 h 232"/>
                <a:gd name="T10" fmla="*/ 1839 w 1878"/>
                <a:gd name="T11" fmla="*/ 114 h 232"/>
                <a:gd name="T12" fmla="*/ 1818 w 1878"/>
                <a:gd name="T13" fmla="*/ 20 h 232"/>
                <a:gd name="T14" fmla="*/ 1388 w 1878"/>
                <a:gd name="T15" fmla="*/ 29 h 232"/>
                <a:gd name="T16" fmla="*/ 1047 w 1878"/>
                <a:gd name="T17" fmla="*/ 19 h 232"/>
                <a:gd name="T18" fmla="*/ 720 w 1878"/>
                <a:gd name="T19" fmla="*/ 36 h 232"/>
                <a:gd name="T20" fmla="*/ 496 w 1878"/>
                <a:gd name="T21" fmla="*/ 41 h 232"/>
                <a:gd name="T22" fmla="*/ 323 w 1878"/>
                <a:gd name="T23" fmla="*/ 34 h 232"/>
                <a:gd name="T24" fmla="*/ 231 w 1878"/>
                <a:gd name="T25" fmla="*/ 41 h 232"/>
                <a:gd name="T26" fmla="*/ 200 w 1878"/>
                <a:gd name="T27" fmla="*/ 65 h 232"/>
                <a:gd name="T28" fmla="*/ 255 w 1878"/>
                <a:gd name="T29" fmla="*/ 78 h 232"/>
                <a:gd name="T30" fmla="*/ 195 w 1878"/>
                <a:gd name="T31" fmla="*/ 96 h 232"/>
                <a:gd name="T32" fmla="*/ 212 w 1878"/>
                <a:gd name="T33" fmla="*/ 109 h 232"/>
                <a:gd name="T34" fmla="*/ 143 w 1878"/>
                <a:gd name="T35" fmla="*/ 125 h 232"/>
                <a:gd name="T36" fmla="*/ 182 w 1878"/>
                <a:gd name="T37" fmla="*/ 129 h 232"/>
                <a:gd name="T38" fmla="*/ 164 w 1878"/>
                <a:gd name="T39" fmla="*/ 133 h 232"/>
                <a:gd name="T40" fmla="*/ 53 w 1878"/>
                <a:gd name="T41" fmla="*/ 129 h 232"/>
                <a:gd name="T42" fmla="*/ 58 w 1878"/>
                <a:gd name="T43" fmla="*/ 143 h 232"/>
                <a:gd name="T44" fmla="*/ 126 w 1878"/>
                <a:gd name="T45" fmla="*/ 150 h 232"/>
                <a:gd name="T46" fmla="*/ 109 w 1878"/>
                <a:gd name="T47" fmla="*/ 156 h 232"/>
                <a:gd name="T48" fmla="*/ 26 w 1878"/>
                <a:gd name="T49" fmla="*/ 165 h 232"/>
                <a:gd name="T50" fmla="*/ 160 w 1878"/>
                <a:gd name="T51" fmla="*/ 185 h 232"/>
                <a:gd name="T52" fmla="*/ 12 w 1878"/>
                <a:gd name="T53" fmla="*/ 191 h 232"/>
                <a:gd name="T54" fmla="*/ 82 w 1878"/>
                <a:gd name="T55" fmla="*/ 197 h 232"/>
                <a:gd name="T56" fmla="*/ 342 w 1878"/>
                <a:gd name="T57" fmla="*/ 214 h 232"/>
                <a:gd name="T58" fmla="*/ 414 w 1878"/>
                <a:gd name="T59" fmla="*/ 231 h 232"/>
                <a:gd name="T60" fmla="*/ 883 w 1878"/>
                <a:gd name="T61" fmla="*/ 211 h 232"/>
                <a:gd name="T62" fmla="*/ 941 w 1878"/>
                <a:gd name="T63" fmla="*/ 217 h 232"/>
                <a:gd name="T64" fmla="*/ 953 w 1878"/>
                <a:gd name="T65" fmla="*/ 210 h 232"/>
                <a:gd name="T66" fmla="*/ 1053 w 1878"/>
                <a:gd name="T67" fmla="*/ 206 h 232"/>
                <a:gd name="T68" fmla="*/ 531 w 1878"/>
                <a:gd name="T69" fmla="*/ 207 h 232"/>
                <a:gd name="T70" fmla="*/ 325 w 1878"/>
                <a:gd name="T71" fmla="*/ 207 h 232"/>
                <a:gd name="T72" fmla="*/ 138 w 1878"/>
                <a:gd name="T73" fmla="*/ 198 h 232"/>
                <a:gd name="T74" fmla="*/ 499 w 1878"/>
                <a:gd name="T75" fmla="*/ 192 h 232"/>
                <a:gd name="T76" fmla="*/ 277 w 1878"/>
                <a:gd name="T77" fmla="*/ 191 h 232"/>
                <a:gd name="T78" fmla="*/ 252 w 1878"/>
                <a:gd name="T79" fmla="*/ 193 h 232"/>
                <a:gd name="T80" fmla="*/ 209 w 1878"/>
                <a:gd name="T81" fmla="*/ 191 h 232"/>
                <a:gd name="T82" fmla="*/ 192 w 1878"/>
                <a:gd name="T83" fmla="*/ 187 h 232"/>
                <a:gd name="T84" fmla="*/ 104 w 1878"/>
                <a:gd name="T85" fmla="*/ 147 h 232"/>
                <a:gd name="T86" fmla="*/ 72 w 1878"/>
                <a:gd name="T87" fmla="*/ 145 h 232"/>
                <a:gd name="T88" fmla="*/ 498 w 1878"/>
                <a:gd name="T89" fmla="*/ 91 h 232"/>
                <a:gd name="T90" fmla="*/ 537 w 1878"/>
                <a:gd name="T91" fmla="*/ 87 h 232"/>
                <a:gd name="T92" fmla="*/ 526 w 1878"/>
                <a:gd name="T93" fmla="*/ 87 h 232"/>
                <a:gd name="T94" fmla="*/ 340 w 1878"/>
                <a:gd name="T95" fmla="*/ 84 h 232"/>
                <a:gd name="T96" fmla="*/ 560 w 1878"/>
                <a:gd name="T97" fmla="*/ 68 h 232"/>
                <a:gd name="T98" fmla="*/ 626 w 1878"/>
                <a:gd name="T99" fmla="*/ 74 h 232"/>
                <a:gd name="T100" fmla="*/ 648 w 1878"/>
                <a:gd name="T101" fmla="*/ 82 h 232"/>
                <a:gd name="T102" fmla="*/ 309 w 1878"/>
                <a:gd name="T103" fmla="*/ 78 h 232"/>
                <a:gd name="T104" fmla="*/ 589 w 1878"/>
                <a:gd name="T105" fmla="*/ 71 h 232"/>
                <a:gd name="T106" fmla="*/ 409 w 1878"/>
                <a:gd name="T107" fmla="*/ 58 h 232"/>
                <a:gd name="T108" fmla="*/ 475 w 1878"/>
                <a:gd name="T109" fmla="*/ 46 h 232"/>
                <a:gd name="T110" fmla="*/ 856 w 1878"/>
                <a:gd name="T111" fmla="*/ 40 h 232"/>
                <a:gd name="T112" fmla="*/ 533 w 1878"/>
                <a:gd name="T113" fmla="*/ 61 h 232"/>
                <a:gd name="T114" fmla="*/ 422 w 1878"/>
                <a:gd name="T115" fmla="*/ 61 h 232"/>
                <a:gd name="T116" fmla="*/ 405 w 1878"/>
                <a:gd name="T117" fmla="*/ 58 h 232"/>
                <a:gd name="T118" fmla="*/ 1251 w 1878"/>
                <a:gd name="T119" fmla="*/ 48 h 232"/>
                <a:gd name="T120" fmla="*/ 980 w 1878"/>
                <a:gd name="T121" fmla="*/ 42 h 232"/>
                <a:gd name="T122" fmla="*/ 407 w 1878"/>
                <a:gd name="T123" fmla="*/ 40 h 232"/>
                <a:gd name="T124" fmla="*/ 1260 w 1878"/>
                <a:gd name="T125" fmla="*/ 27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78" h="232">
                  <a:moveTo>
                    <a:pt x="950" y="216"/>
                  </a:moveTo>
                  <a:cubicBezTo>
                    <a:pt x="980" y="219"/>
                    <a:pt x="1005" y="219"/>
                    <a:pt x="1038" y="216"/>
                  </a:cubicBezTo>
                  <a:cubicBezTo>
                    <a:pt x="1036" y="211"/>
                    <a:pt x="1045" y="211"/>
                    <a:pt x="1047" y="215"/>
                  </a:cubicBezTo>
                  <a:cubicBezTo>
                    <a:pt x="1054" y="214"/>
                    <a:pt x="1064" y="216"/>
                    <a:pt x="1070" y="217"/>
                  </a:cubicBezTo>
                  <a:cubicBezTo>
                    <a:pt x="1096" y="221"/>
                    <a:pt x="1122" y="215"/>
                    <a:pt x="1145" y="212"/>
                  </a:cubicBezTo>
                  <a:cubicBezTo>
                    <a:pt x="1150" y="212"/>
                    <a:pt x="1156" y="215"/>
                    <a:pt x="1159" y="209"/>
                  </a:cubicBezTo>
                  <a:cubicBezTo>
                    <a:pt x="1155" y="211"/>
                    <a:pt x="1147" y="213"/>
                    <a:pt x="1145" y="209"/>
                  </a:cubicBezTo>
                  <a:cubicBezTo>
                    <a:pt x="1149" y="202"/>
                    <a:pt x="1168" y="200"/>
                    <a:pt x="1176" y="206"/>
                  </a:cubicBezTo>
                  <a:cubicBezTo>
                    <a:pt x="1172" y="206"/>
                    <a:pt x="1165" y="204"/>
                    <a:pt x="1164" y="208"/>
                  </a:cubicBezTo>
                  <a:cubicBezTo>
                    <a:pt x="1167" y="207"/>
                    <a:pt x="1170" y="207"/>
                    <a:pt x="1171" y="209"/>
                  </a:cubicBezTo>
                  <a:cubicBezTo>
                    <a:pt x="1168" y="211"/>
                    <a:pt x="1162" y="209"/>
                    <a:pt x="1160" y="212"/>
                  </a:cubicBezTo>
                  <a:cubicBezTo>
                    <a:pt x="1213" y="215"/>
                    <a:pt x="1266" y="211"/>
                    <a:pt x="1320" y="208"/>
                  </a:cubicBezTo>
                  <a:cubicBezTo>
                    <a:pt x="1296" y="204"/>
                    <a:pt x="1273" y="211"/>
                    <a:pt x="1250" y="203"/>
                  </a:cubicBezTo>
                  <a:cubicBezTo>
                    <a:pt x="1307" y="203"/>
                    <a:pt x="1372" y="200"/>
                    <a:pt x="1433" y="209"/>
                  </a:cubicBezTo>
                  <a:cubicBezTo>
                    <a:pt x="1485" y="218"/>
                    <a:pt x="1554" y="213"/>
                    <a:pt x="1612" y="217"/>
                  </a:cubicBezTo>
                  <a:cubicBezTo>
                    <a:pt x="1614" y="217"/>
                    <a:pt x="1616" y="218"/>
                    <a:pt x="1617" y="218"/>
                  </a:cubicBezTo>
                  <a:cubicBezTo>
                    <a:pt x="1680" y="215"/>
                    <a:pt x="1735" y="217"/>
                    <a:pt x="1786" y="212"/>
                  </a:cubicBezTo>
                  <a:cubicBezTo>
                    <a:pt x="1799" y="211"/>
                    <a:pt x="1836" y="211"/>
                    <a:pt x="1838" y="196"/>
                  </a:cubicBezTo>
                  <a:cubicBezTo>
                    <a:pt x="1840" y="184"/>
                    <a:pt x="1827" y="186"/>
                    <a:pt x="1826" y="175"/>
                  </a:cubicBezTo>
                  <a:cubicBezTo>
                    <a:pt x="1828" y="169"/>
                    <a:pt x="1837" y="171"/>
                    <a:pt x="1840" y="166"/>
                  </a:cubicBezTo>
                  <a:cubicBezTo>
                    <a:pt x="1838" y="167"/>
                    <a:pt x="1835" y="167"/>
                    <a:pt x="1833" y="165"/>
                  </a:cubicBezTo>
                  <a:cubicBezTo>
                    <a:pt x="1836" y="165"/>
                    <a:pt x="1837" y="164"/>
                    <a:pt x="1837" y="161"/>
                  </a:cubicBezTo>
                  <a:cubicBezTo>
                    <a:pt x="1835" y="158"/>
                    <a:pt x="1835" y="159"/>
                    <a:pt x="1833" y="153"/>
                  </a:cubicBezTo>
                  <a:cubicBezTo>
                    <a:pt x="1835" y="151"/>
                    <a:pt x="1840" y="152"/>
                    <a:pt x="1840" y="148"/>
                  </a:cubicBezTo>
                  <a:cubicBezTo>
                    <a:pt x="1842" y="142"/>
                    <a:pt x="1835" y="140"/>
                    <a:pt x="1836" y="137"/>
                  </a:cubicBezTo>
                  <a:cubicBezTo>
                    <a:pt x="1840" y="138"/>
                    <a:pt x="1843" y="137"/>
                    <a:pt x="1844" y="136"/>
                  </a:cubicBezTo>
                  <a:cubicBezTo>
                    <a:pt x="1841" y="136"/>
                    <a:pt x="1836" y="136"/>
                    <a:pt x="1835" y="134"/>
                  </a:cubicBezTo>
                  <a:cubicBezTo>
                    <a:pt x="1837" y="133"/>
                    <a:pt x="1834" y="127"/>
                    <a:pt x="1836" y="127"/>
                  </a:cubicBezTo>
                  <a:cubicBezTo>
                    <a:pt x="1838" y="124"/>
                    <a:pt x="1840" y="129"/>
                    <a:pt x="1841" y="127"/>
                  </a:cubicBezTo>
                  <a:cubicBezTo>
                    <a:pt x="1836" y="127"/>
                    <a:pt x="1833" y="115"/>
                    <a:pt x="1839" y="114"/>
                  </a:cubicBezTo>
                  <a:cubicBezTo>
                    <a:pt x="1841" y="117"/>
                    <a:pt x="1841" y="118"/>
                    <a:pt x="1846" y="118"/>
                  </a:cubicBezTo>
                  <a:cubicBezTo>
                    <a:pt x="1849" y="113"/>
                    <a:pt x="1844" y="113"/>
                    <a:pt x="1844" y="109"/>
                  </a:cubicBezTo>
                  <a:cubicBezTo>
                    <a:pt x="1851" y="102"/>
                    <a:pt x="1846" y="91"/>
                    <a:pt x="1849" y="80"/>
                  </a:cubicBezTo>
                  <a:cubicBezTo>
                    <a:pt x="1878" y="56"/>
                    <a:pt x="1836" y="32"/>
                    <a:pt x="1820" y="16"/>
                  </a:cubicBezTo>
                  <a:cubicBezTo>
                    <a:pt x="1818" y="16"/>
                    <a:pt x="1821" y="20"/>
                    <a:pt x="1818" y="20"/>
                  </a:cubicBezTo>
                  <a:cubicBezTo>
                    <a:pt x="1774" y="16"/>
                    <a:pt x="1732" y="20"/>
                    <a:pt x="1690" y="20"/>
                  </a:cubicBezTo>
                  <a:cubicBezTo>
                    <a:pt x="1648" y="21"/>
                    <a:pt x="1607" y="19"/>
                    <a:pt x="1566" y="17"/>
                  </a:cubicBezTo>
                  <a:cubicBezTo>
                    <a:pt x="1558" y="17"/>
                    <a:pt x="1549" y="17"/>
                    <a:pt x="1540" y="17"/>
                  </a:cubicBezTo>
                  <a:cubicBezTo>
                    <a:pt x="1498" y="22"/>
                    <a:pt x="1443" y="22"/>
                    <a:pt x="1396" y="26"/>
                  </a:cubicBezTo>
                  <a:cubicBezTo>
                    <a:pt x="1394" y="28"/>
                    <a:pt x="1392" y="29"/>
                    <a:pt x="1388" y="29"/>
                  </a:cubicBezTo>
                  <a:cubicBezTo>
                    <a:pt x="1354" y="6"/>
                    <a:pt x="1300" y="32"/>
                    <a:pt x="1252" y="23"/>
                  </a:cubicBezTo>
                  <a:cubicBezTo>
                    <a:pt x="1229" y="0"/>
                    <a:pt x="1194" y="33"/>
                    <a:pt x="1162" y="21"/>
                  </a:cubicBezTo>
                  <a:cubicBezTo>
                    <a:pt x="1159" y="20"/>
                    <a:pt x="1157" y="15"/>
                    <a:pt x="1153" y="15"/>
                  </a:cubicBezTo>
                  <a:cubicBezTo>
                    <a:pt x="1138" y="12"/>
                    <a:pt x="1123" y="23"/>
                    <a:pt x="1107" y="21"/>
                  </a:cubicBezTo>
                  <a:cubicBezTo>
                    <a:pt x="1087" y="10"/>
                    <a:pt x="1064" y="17"/>
                    <a:pt x="1047" y="19"/>
                  </a:cubicBezTo>
                  <a:cubicBezTo>
                    <a:pt x="1032" y="21"/>
                    <a:pt x="1022" y="18"/>
                    <a:pt x="1009" y="15"/>
                  </a:cubicBezTo>
                  <a:cubicBezTo>
                    <a:pt x="983" y="7"/>
                    <a:pt x="954" y="28"/>
                    <a:pt x="921" y="21"/>
                  </a:cubicBezTo>
                  <a:cubicBezTo>
                    <a:pt x="917" y="20"/>
                    <a:pt x="915" y="16"/>
                    <a:pt x="911" y="15"/>
                  </a:cubicBezTo>
                  <a:cubicBezTo>
                    <a:pt x="842" y="26"/>
                    <a:pt x="779" y="31"/>
                    <a:pt x="720" y="34"/>
                  </a:cubicBezTo>
                  <a:cubicBezTo>
                    <a:pt x="721" y="34"/>
                    <a:pt x="721" y="35"/>
                    <a:pt x="720" y="36"/>
                  </a:cubicBezTo>
                  <a:cubicBezTo>
                    <a:pt x="662" y="41"/>
                    <a:pt x="607" y="33"/>
                    <a:pt x="540" y="41"/>
                  </a:cubicBezTo>
                  <a:cubicBezTo>
                    <a:pt x="550" y="44"/>
                    <a:pt x="557" y="40"/>
                    <a:pt x="565" y="44"/>
                  </a:cubicBezTo>
                  <a:cubicBezTo>
                    <a:pt x="541" y="45"/>
                    <a:pt x="508" y="48"/>
                    <a:pt x="488" y="43"/>
                  </a:cubicBezTo>
                  <a:cubicBezTo>
                    <a:pt x="493" y="42"/>
                    <a:pt x="497" y="43"/>
                    <a:pt x="500" y="42"/>
                  </a:cubicBezTo>
                  <a:cubicBezTo>
                    <a:pt x="499" y="40"/>
                    <a:pt x="497" y="41"/>
                    <a:pt x="496" y="41"/>
                  </a:cubicBezTo>
                  <a:cubicBezTo>
                    <a:pt x="496" y="38"/>
                    <a:pt x="501" y="41"/>
                    <a:pt x="500" y="38"/>
                  </a:cubicBezTo>
                  <a:cubicBezTo>
                    <a:pt x="470" y="33"/>
                    <a:pt x="437" y="27"/>
                    <a:pt x="397" y="29"/>
                  </a:cubicBezTo>
                  <a:cubicBezTo>
                    <a:pt x="396" y="26"/>
                    <a:pt x="394" y="23"/>
                    <a:pt x="392" y="21"/>
                  </a:cubicBezTo>
                  <a:cubicBezTo>
                    <a:pt x="354" y="16"/>
                    <a:pt x="312" y="27"/>
                    <a:pt x="276" y="31"/>
                  </a:cubicBezTo>
                  <a:cubicBezTo>
                    <a:pt x="292" y="32"/>
                    <a:pt x="308" y="27"/>
                    <a:pt x="323" y="34"/>
                  </a:cubicBezTo>
                  <a:cubicBezTo>
                    <a:pt x="316" y="39"/>
                    <a:pt x="307" y="36"/>
                    <a:pt x="297" y="36"/>
                  </a:cubicBezTo>
                  <a:cubicBezTo>
                    <a:pt x="298" y="36"/>
                    <a:pt x="299" y="35"/>
                    <a:pt x="299" y="34"/>
                  </a:cubicBezTo>
                  <a:cubicBezTo>
                    <a:pt x="295" y="36"/>
                    <a:pt x="286" y="32"/>
                    <a:pt x="282" y="36"/>
                  </a:cubicBezTo>
                  <a:cubicBezTo>
                    <a:pt x="284" y="36"/>
                    <a:pt x="287" y="35"/>
                    <a:pt x="287" y="37"/>
                  </a:cubicBezTo>
                  <a:cubicBezTo>
                    <a:pt x="271" y="38"/>
                    <a:pt x="251" y="35"/>
                    <a:pt x="231" y="41"/>
                  </a:cubicBezTo>
                  <a:cubicBezTo>
                    <a:pt x="247" y="42"/>
                    <a:pt x="261" y="41"/>
                    <a:pt x="278" y="41"/>
                  </a:cubicBezTo>
                  <a:cubicBezTo>
                    <a:pt x="269" y="46"/>
                    <a:pt x="261" y="40"/>
                    <a:pt x="255" y="47"/>
                  </a:cubicBezTo>
                  <a:cubicBezTo>
                    <a:pt x="284" y="45"/>
                    <a:pt x="313" y="43"/>
                    <a:pt x="335" y="49"/>
                  </a:cubicBezTo>
                  <a:cubicBezTo>
                    <a:pt x="313" y="64"/>
                    <a:pt x="264" y="54"/>
                    <a:pt x="237" y="64"/>
                  </a:cubicBezTo>
                  <a:cubicBezTo>
                    <a:pt x="229" y="63"/>
                    <a:pt x="213" y="61"/>
                    <a:pt x="200" y="65"/>
                  </a:cubicBezTo>
                  <a:cubicBezTo>
                    <a:pt x="171" y="72"/>
                    <a:pt x="129" y="70"/>
                    <a:pt x="97" y="77"/>
                  </a:cubicBezTo>
                  <a:cubicBezTo>
                    <a:pt x="141" y="78"/>
                    <a:pt x="204" y="65"/>
                    <a:pt x="251" y="74"/>
                  </a:cubicBezTo>
                  <a:cubicBezTo>
                    <a:pt x="255" y="75"/>
                    <a:pt x="262" y="72"/>
                    <a:pt x="266" y="79"/>
                  </a:cubicBezTo>
                  <a:cubicBezTo>
                    <a:pt x="262" y="81"/>
                    <a:pt x="261" y="80"/>
                    <a:pt x="256" y="81"/>
                  </a:cubicBezTo>
                  <a:cubicBezTo>
                    <a:pt x="256" y="80"/>
                    <a:pt x="258" y="77"/>
                    <a:pt x="255" y="78"/>
                  </a:cubicBezTo>
                  <a:cubicBezTo>
                    <a:pt x="242" y="85"/>
                    <a:pt x="223" y="83"/>
                    <a:pt x="205" y="85"/>
                  </a:cubicBezTo>
                  <a:cubicBezTo>
                    <a:pt x="213" y="91"/>
                    <a:pt x="231" y="86"/>
                    <a:pt x="243" y="88"/>
                  </a:cubicBezTo>
                  <a:cubicBezTo>
                    <a:pt x="243" y="89"/>
                    <a:pt x="242" y="88"/>
                    <a:pt x="242" y="89"/>
                  </a:cubicBezTo>
                  <a:cubicBezTo>
                    <a:pt x="249" y="88"/>
                    <a:pt x="272" y="87"/>
                    <a:pt x="280" y="90"/>
                  </a:cubicBezTo>
                  <a:cubicBezTo>
                    <a:pt x="251" y="94"/>
                    <a:pt x="214" y="90"/>
                    <a:pt x="195" y="96"/>
                  </a:cubicBezTo>
                  <a:cubicBezTo>
                    <a:pt x="211" y="97"/>
                    <a:pt x="222" y="94"/>
                    <a:pt x="231" y="96"/>
                  </a:cubicBezTo>
                  <a:cubicBezTo>
                    <a:pt x="185" y="104"/>
                    <a:pt x="142" y="99"/>
                    <a:pt x="96" y="106"/>
                  </a:cubicBezTo>
                  <a:cubicBezTo>
                    <a:pt x="145" y="107"/>
                    <a:pt x="180" y="101"/>
                    <a:pt x="227" y="104"/>
                  </a:cubicBezTo>
                  <a:cubicBezTo>
                    <a:pt x="220" y="107"/>
                    <a:pt x="203" y="104"/>
                    <a:pt x="201" y="107"/>
                  </a:cubicBezTo>
                  <a:cubicBezTo>
                    <a:pt x="199" y="108"/>
                    <a:pt x="210" y="105"/>
                    <a:pt x="212" y="109"/>
                  </a:cubicBezTo>
                  <a:cubicBezTo>
                    <a:pt x="180" y="117"/>
                    <a:pt x="128" y="110"/>
                    <a:pt x="100" y="117"/>
                  </a:cubicBezTo>
                  <a:cubicBezTo>
                    <a:pt x="85" y="117"/>
                    <a:pt x="82" y="120"/>
                    <a:pt x="70" y="119"/>
                  </a:cubicBezTo>
                  <a:cubicBezTo>
                    <a:pt x="71" y="119"/>
                    <a:pt x="73" y="119"/>
                    <a:pt x="73" y="118"/>
                  </a:cubicBezTo>
                  <a:cubicBezTo>
                    <a:pt x="66" y="119"/>
                    <a:pt x="52" y="120"/>
                    <a:pt x="47" y="123"/>
                  </a:cubicBezTo>
                  <a:cubicBezTo>
                    <a:pt x="76" y="122"/>
                    <a:pt x="113" y="119"/>
                    <a:pt x="143" y="125"/>
                  </a:cubicBezTo>
                  <a:cubicBezTo>
                    <a:pt x="143" y="128"/>
                    <a:pt x="136" y="126"/>
                    <a:pt x="139" y="129"/>
                  </a:cubicBezTo>
                  <a:cubicBezTo>
                    <a:pt x="141" y="130"/>
                    <a:pt x="149" y="130"/>
                    <a:pt x="151" y="129"/>
                  </a:cubicBezTo>
                  <a:cubicBezTo>
                    <a:pt x="150" y="128"/>
                    <a:pt x="145" y="130"/>
                    <a:pt x="146" y="127"/>
                  </a:cubicBezTo>
                  <a:cubicBezTo>
                    <a:pt x="161" y="129"/>
                    <a:pt x="173" y="126"/>
                    <a:pt x="186" y="128"/>
                  </a:cubicBezTo>
                  <a:cubicBezTo>
                    <a:pt x="185" y="128"/>
                    <a:pt x="181" y="127"/>
                    <a:pt x="182" y="129"/>
                  </a:cubicBezTo>
                  <a:cubicBezTo>
                    <a:pt x="195" y="129"/>
                    <a:pt x="202" y="127"/>
                    <a:pt x="217" y="131"/>
                  </a:cubicBezTo>
                  <a:cubicBezTo>
                    <a:pt x="207" y="132"/>
                    <a:pt x="197" y="136"/>
                    <a:pt x="185" y="134"/>
                  </a:cubicBezTo>
                  <a:cubicBezTo>
                    <a:pt x="188" y="134"/>
                    <a:pt x="190" y="133"/>
                    <a:pt x="190" y="132"/>
                  </a:cubicBezTo>
                  <a:cubicBezTo>
                    <a:pt x="179" y="128"/>
                    <a:pt x="170" y="137"/>
                    <a:pt x="159" y="134"/>
                  </a:cubicBezTo>
                  <a:cubicBezTo>
                    <a:pt x="161" y="133"/>
                    <a:pt x="164" y="135"/>
                    <a:pt x="164" y="133"/>
                  </a:cubicBezTo>
                  <a:cubicBezTo>
                    <a:pt x="158" y="129"/>
                    <a:pt x="157" y="135"/>
                    <a:pt x="151" y="135"/>
                  </a:cubicBezTo>
                  <a:cubicBezTo>
                    <a:pt x="151" y="133"/>
                    <a:pt x="153" y="134"/>
                    <a:pt x="153" y="133"/>
                  </a:cubicBezTo>
                  <a:cubicBezTo>
                    <a:pt x="145" y="134"/>
                    <a:pt x="138" y="130"/>
                    <a:pt x="129" y="130"/>
                  </a:cubicBezTo>
                  <a:cubicBezTo>
                    <a:pt x="133" y="129"/>
                    <a:pt x="138" y="131"/>
                    <a:pt x="137" y="128"/>
                  </a:cubicBezTo>
                  <a:cubicBezTo>
                    <a:pt x="108" y="126"/>
                    <a:pt x="81" y="128"/>
                    <a:pt x="53" y="129"/>
                  </a:cubicBezTo>
                  <a:cubicBezTo>
                    <a:pt x="61" y="130"/>
                    <a:pt x="67" y="129"/>
                    <a:pt x="70" y="135"/>
                  </a:cubicBezTo>
                  <a:cubicBezTo>
                    <a:pt x="61" y="134"/>
                    <a:pt x="42" y="135"/>
                    <a:pt x="33" y="136"/>
                  </a:cubicBezTo>
                  <a:cubicBezTo>
                    <a:pt x="40" y="136"/>
                    <a:pt x="36" y="136"/>
                    <a:pt x="33" y="137"/>
                  </a:cubicBezTo>
                  <a:cubicBezTo>
                    <a:pt x="78" y="136"/>
                    <a:pt x="141" y="135"/>
                    <a:pt x="178" y="138"/>
                  </a:cubicBezTo>
                  <a:cubicBezTo>
                    <a:pt x="132" y="145"/>
                    <a:pt x="98" y="137"/>
                    <a:pt x="58" y="143"/>
                  </a:cubicBezTo>
                  <a:cubicBezTo>
                    <a:pt x="62" y="144"/>
                    <a:pt x="68" y="142"/>
                    <a:pt x="71" y="144"/>
                  </a:cubicBezTo>
                  <a:cubicBezTo>
                    <a:pt x="70" y="146"/>
                    <a:pt x="67" y="143"/>
                    <a:pt x="66" y="146"/>
                  </a:cubicBezTo>
                  <a:cubicBezTo>
                    <a:pt x="70" y="147"/>
                    <a:pt x="76" y="145"/>
                    <a:pt x="78" y="147"/>
                  </a:cubicBezTo>
                  <a:cubicBezTo>
                    <a:pt x="71" y="149"/>
                    <a:pt x="61" y="146"/>
                    <a:pt x="55" y="149"/>
                  </a:cubicBezTo>
                  <a:cubicBezTo>
                    <a:pt x="83" y="150"/>
                    <a:pt x="103" y="150"/>
                    <a:pt x="126" y="150"/>
                  </a:cubicBezTo>
                  <a:cubicBezTo>
                    <a:pt x="123" y="145"/>
                    <a:pt x="109" y="150"/>
                    <a:pt x="105" y="147"/>
                  </a:cubicBezTo>
                  <a:cubicBezTo>
                    <a:pt x="116" y="147"/>
                    <a:pt x="131" y="146"/>
                    <a:pt x="141" y="149"/>
                  </a:cubicBezTo>
                  <a:cubicBezTo>
                    <a:pt x="135" y="149"/>
                    <a:pt x="131" y="150"/>
                    <a:pt x="128" y="149"/>
                  </a:cubicBezTo>
                  <a:cubicBezTo>
                    <a:pt x="127" y="151"/>
                    <a:pt x="129" y="151"/>
                    <a:pt x="129" y="152"/>
                  </a:cubicBezTo>
                  <a:cubicBezTo>
                    <a:pt x="122" y="155"/>
                    <a:pt x="115" y="148"/>
                    <a:pt x="109" y="156"/>
                  </a:cubicBezTo>
                  <a:cubicBezTo>
                    <a:pt x="114" y="156"/>
                    <a:pt x="121" y="154"/>
                    <a:pt x="124" y="157"/>
                  </a:cubicBezTo>
                  <a:cubicBezTo>
                    <a:pt x="120" y="160"/>
                    <a:pt x="100" y="161"/>
                    <a:pt x="98" y="159"/>
                  </a:cubicBezTo>
                  <a:cubicBezTo>
                    <a:pt x="78" y="162"/>
                    <a:pt x="61" y="161"/>
                    <a:pt x="42" y="163"/>
                  </a:cubicBezTo>
                  <a:cubicBezTo>
                    <a:pt x="34" y="164"/>
                    <a:pt x="15" y="165"/>
                    <a:pt x="17" y="166"/>
                  </a:cubicBezTo>
                  <a:cubicBezTo>
                    <a:pt x="20" y="167"/>
                    <a:pt x="23" y="167"/>
                    <a:pt x="26" y="165"/>
                  </a:cubicBezTo>
                  <a:cubicBezTo>
                    <a:pt x="45" y="171"/>
                    <a:pt x="71" y="166"/>
                    <a:pt x="93" y="174"/>
                  </a:cubicBezTo>
                  <a:cubicBezTo>
                    <a:pt x="79" y="173"/>
                    <a:pt x="59" y="175"/>
                    <a:pt x="40" y="176"/>
                  </a:cubicBezTo>
                  <a:cubicBezTo>
                    <a:pt x="57" y="182"/>
                    <a:pt x="79" y="177"/>
                    <a:pt x="95" y="182"/>
                  </a:cubicBezTo>
                  <a:cubicBezTo>
                    <a:pt x="94" y="182"/>
                    <a:pt x="92" y="181"/>
                    <a:pt x="91" y="183"/>
                  </a:cubicBezTo>
                  <a:cubicBezTo>
                    <a:pt x="117" y="182"/>
                    <a:pt x="137" y="185"/>
                    <a:pt x="160" y="185"/>
                  </a:cubicBezTo>
                  <a:cubicBezTo>
                    <a:pt x="161" y="188"/>
                    <a:pt x="158" y="189"/>
                    <a:pt x="160" y="190"/>
                  </a:cubicBezTo>
                  <a:cubicBezTo>
                    <a:pt x="162" y="189"/>
                    <a:pt x="170" y="189"/>
                    <a:pt x="174" y="191"/>
                  </a:cubicBezTo>
                  <a:cubicBezTo>
                    <a:pt x="132" y="191"/>
                    <a:pt x="110" y="190"/>
                    <a:pt x="78" y="189"/>
                  </a:cubicBezTo>
                  <a:cubicBezTo>
                    <a:pt x="55" y="188"/>
                    <a:pt x="17" y="184"/>
                    <a:pt x="0" y="187"/>
                  </a:cubicBezTo>
                  <a:cubicBezTo>
                    <a:pt x="3" y="192"/>
                    <a:pt x="10" y="186"/>
                    <a:pt x="12" y="191"/>
                  </a:cubicBezTo>
                  <a:cubicBezTo>
                    <a:pt x="9" y="190"/>
                    <a:pt x="1" y="190"/>
                    <a:pt x="0" y="191"/>
                  </a:cubicBezTo>
                  <a:cubicBezTo>
                    <a:pt x="13" y="194"/>
                    <a:pt x="23" y="193"/>
                    <a:pt x="33" y="192"/>
                  </a:cubicBezTo>
                  <a:cubicBezTo>
                    <a:pt x="32" y="192"/>
                    <a:pt x="30" y="193"/>
                    <a:pt x="30" y="191"/>
                  </a:cubicBezTo>
                  <a:cubicBezTo>
                    <a:pt x="66" y="194"/>
                    <a:pt x="99" y="192"/>
                    <a:pt x="137" y="198"/>
                  </a:cubicBezTo>
                  <a:cubicBezTo>
                    <a:pt x="116" y="199"/>
                    <a:pt x="103" y="193"/>
                    <a:pt x="82" y="197"/>
                  </a:cubicBezTo>
                  <a:cubicBezTo>
                    <a:pt x="161" y="202"/>
                    <a:pt x="239" y="201"/>
                    <a:pt x="302" y="207"/>
                  </a:cubicBezTo>
                  <a:cubicBezTo>
                    <a:pt x="258" y="209"/>
                    <a:pt x="205" y="205"/>
                    <a:pt x="166" y="206"/>
                  </a:cubicBezTo>
                  <a:cubicBezTo>
                    <a:pt x="136" y="206"/>
                    <a:pt x="103" y="198"/>
                    <a:pt x="82" y="206"/>
                  </a:cubicBezTo>
                  <a:cubicBezTo>
                    <a:pt x="150" y="212"/>
                    <a:pt x="231" y="209"/>
                    <a:pt x="303" y="212"/>
                  </a:cubicBezTo>
                  <a:cubicBezTo>
                    <a:pt x="317" y="213"/>
                    <a:pt x="332" y="211"/>
                    <a:pt x="342" y="214"/>
                  </a:cubicBezTo>
                  <a:cubicBezTo>
                    <a:pt x="346" y="216"/>
                    <a:pt x="349" y="219"/>
                    <a:pt x="353" y="220"/>
                  </a:cubicBezTo>
                  <a:cubicBezTo>
                    <a:pt x="368" y="224"/>
                    <a:pt x="381" y="219"/>
                    <a:pt x="394" y="227"/>
                  </a:cubicBezTo>
                  <a:cubicBezTo>
                    <a:pt x="392" y="227"/>
                    <a:pt x="390" y="226"/>
                    <a:pt x="390" y="228"/>
                  </a:cubicBezTo>
                  <a:cubicBezTo>
                    <a:pt x="393" y="228"/>
                    <a:pt x="395" y="228"/>
                    <a:pt x="396" y="226"/>
                  </a:cubicBezTo>
                  <a:cubicBezTo>
                    <a:pt x="398" y="232"/>
                    <a:pt x="410" y="226"/>
                    <a:pt x="414" y="231"/>
                  </a:cubicBezTo>
                  <a:cubicBezTo>
                    <a:pt x="413" y="231"/>
                    <a:pt x="411" y="230"/>
                    <a:pt x="411" y="232"/>
                  </a:cubicBezTo>
                  <a:cubicBezTo>
                    <a:pt x="422" y="231"/>
                    <a:pt x="423" y="220"/>
                    <a:pt x="438" y="219"/>
                  </a:cubicBezTo>
                  <a:cubicBezTo>
                    <a:pt x="437" y="217"/>
                    <a:pt x="432" y="219"/>
                    <a:pt x="432" y="217"/>
                  </a:cubicBezTo>
                  <a:cubicBezTo>
                    <a:pt x="535" y="209"/>
                    <a:pt x="643" y="214"/>
                    <a:pt x="723" y="209"/>
                  </a:cubicBezTo>
                  <a:cubicBezTo>
                    <a:pt x="766" y="214"/>
                    <a:pt x="839" y="202"/>
                    <a:pt x="883" y="211"/>
                  </a:cubicBezTo>
                  <a:cubicBezTo>
                    <a:pt x="881" y="211"/>
                    <a:pt x="880" y="212"/>
                    <a:pt x="880" y="213"/>
                  </a:cubicBezTo>
                  <a:cubicBezTo>
                    <a:pt x="884" y="210"/>
                    <a:pt x="895" y="214"/>
                    <a:pt x="885" y="215"/>
                  </a:cubicBezTo>
                  <a:cubicBezTo>
                    <a:pt x="893" y="215"/>
                    <a:pt x="895" y="217"/>
                    <a:pt x="902" y="218"/>
                  </a:cubicBezTo>
                  <a:cubicBezTo>
                    <a:pt x="900" y="219"/>
                    <a:pt x="898" y="219"/>
                    <a:pt x="897" y="220"/>
                  </a:cubicBezTo>
                  <a:cubicBezTo>
                    <a:pt x="917" y="216"/>
                    <a:pt x="927" y="217"/>
                    <a:pt x="941" y="217"/>
                  </a:cubicBezTo>
                  <a:cubicBezTo>
                    <a:pt x="939" y="217"/>
                    <a:pt x="937" y="217"/>
                    <a:pt x="937" y="216"/>
                  </a:cubicBezTo>
                  <a:cubicBezTo>
                    <a:pt x="942" y="215"/>
                    <a:pt x="946" y="215"/>
                    <a:pt x="944" y="218"/>
                  </a:cubicBezTo>
                  <a:cubicBezTo>
                    <a:pt x="947" y="214"/>
                    <a:pt x="952" y="221"/>
                    <a:pt x="950" y="216"/>
                  </a:cubicBezTo>
                  <a:close/>
                  <a:moveTo>
                    <a:pt x="948" y="212"/>
                  </a:moveTo>
                  <a:cubicBezTo>
                    <a:pt x="948" y="210"/>
                    <a:pt x="951" y="210"/>
                    <a:pt x="953" y="210"/>
                  </a:cubicBezTo>
                  <a:cubicBezTo>
                    <a:pt x="950" y="209"/>
                    <a:pt x="945" y="208"/>
                    <a:pt x="941" y="209"/>
                  </a:cubicBezTo>
                  <a:cubicBezTo>
                    <a:pt x="945" y="206"/>
                    <a:pt x="959" y="203"/>
                    <a:pt x="960" y="210"/>
                  </a:cubicBezTo>
                  <a:cubicBezTo>
                    <a:pt x="955" y="210"/>
                    <a:pt x="951" y="214"/>
                    <a:pt x="948" y="212"/>
                  </a:cubicBezTo>
                  <a:close/>
                  <a:moveTo>
                    <a:pt x="1032" y="206"/>
                  </a:moveTo>
                  <a:cubicBezTo>
                    <a:pt x="1036" y="201"/>
                    <a:pt x="1047" y="205"/>
                    <a:pt x="1053" y="206"/>
                  </a:cubicBezTo>
                  <a:cubicBezTo>
                    <a:pt x="1050" y="213"/>
                    <a:pt x="1037" y="205"/>
                    <a:pt x="1032" y="206"/>
                  </a:cubicBezTo>
                  <a:close/>
                  <a:moveTo>
                    <a:pt x="782" y="202"/>
                  </a:moveTo>
                  <a:cubicBezTo>
                    <a:pt x="715" y="206"/>
                    <a:pt x="643" y="210"/>
                    <a:pt x="580" y="206"/>
                  </a:cubicBezTo>
                  <a:cubicBezTo>
                    <a:pt x="539" y="203"/>
                    <a:pt x="499" y="216"/>
                    <a:pt x="462" y="207"/>
                  </a:cubicBezTo>
                  <a:cubicBezTo>
                    <a:pt x="474" y="203"/>
                    <a:pt x="515" y="203"/>
                    <a:pt x="531" y="207"/>
                  </a:cubicBezTo>
                  <a:cubicBezTo>
                    <a:pt x="530" y="204"/>
                    <a:pt x="532" y="204"/>
                    <a:pt x="532" y="207"/>
                  </a:cubicBezTo>
                  <a:cubicBezTo>
                    <a:pt x="614" y="202"/>
                    <a:pt x="689" y="205"/>
                    <a:pt x="782" y="202"/>
                  </a:cubicBezTo>
                  <a:close/>
                  <a:moveTo>
                    <a:pt x="325" y="207"/>
                  </a:moveTo>
                  <a:cubicBezTo>
                    <a:pt x="326" y="204"/>
                    <a:pt x="330" y="204"/>
                    <a:pt x="334" y="206"/>
                  </a:cubicBezTo>
                  <a:cubicBezTo>
                    <a:pt x="331" y="209"/>
                    <a:pt x="329" y="206"/>
                    <a:pt x="325" y="207"/>
                  </a:cubicBezTo>
                  <a:close/>
                  <a:moveTo>
                    <a:pt x="160" y="198"/>
                  </a:moveTo>
                  <a:cubicBezTo>
                    <a:pt x="179" y="196"/>
                    <a:pt x="205" y="197"/>
                    <a:pt x="212" y="196"/>
                  </a:cubicBezTo>
                  <a:cubicBezTo>
                    <a:pt x="202" y="201"/>
                    <a:pt x="174" y="197"/>
                    <a:pt x="160" y="198"/>
                  </a:cubicBezTo>
                  <a:close/>
                  <a:moveTo>
                    <a:pt x="156" y="199"/>
                  </a:moveTo>
                  <a:cubicBezTo>
                    <a:pt x="151" y="197"/>
                    <a:pt x="146" y="198"/>
                    <a:pt x="138" y="198"/>
                  </a:cubicBezTo>
                  <a:cubicBezTo>
                    <a:pt x="142" y="197"/>
                    <a:pt x="153" y="195"/>
                    <a:pt x="156" y="199"/>
                  </a:cubicBezTo>
                  <a:close/>
                  <a:moveTo>
                    <a:pt x="485" y="193"/>
                  </a:moveTo>
                  <a:cubicBezTo>
                    <a:pt x="487" y="193"/>
                    <a:pt x="493" y="193"/>
                    <a:pt x="498" y="192"/>
                  </a:cubicBezTo>
                  <a:cubicBezTo>
                    <a:pt x="495" y="196"/>
                    <a:pt x="488" y="195"/>
                    <a:pt x="485" y="193"/>
                  </a:cubicBezTo>
                  <a:close/>
                  <a:moveTo>
                    <a:pt x="499" y="192"/>
                  </a:moveTo>
                  <a:cubicBezTo>
                    <a:pt x="502" y="193"/>
                    <a:pt x="510" y="192"/>
                    <a:pt x="516" y="192"/>
                  </a:cubicBezTo>
                  <a:cubicBezTo>
                    <a:pt x="513" y="193"/>
                    <a:pt x="503" y="196"/>
                    <a:pt x="499" y="192"/>
                  </a:cubicBezTo>
                  <a:close/>
                  <a:moveTo>
                    <a:pt x="277" y="191"/>
                  </a:moveTo>
                  <a:cubicBezTo>
                    <a:pt x="273" y="192"/>
                    <a:pt x="264" y="193"/>
                    <a:pt x="258" y="191"/>
                  </a:cubicBezTo>
                  <a:cubicBezTo>
                    <a:pt x="261" y="191"/>
                    <a:pt x="271" y="190"/>
                    <a:pt x="277" y="191"/>
                  </a:cubicBezTo>
                  <a:close/>
                  <a:moveTo>
                    <a:pt x="252" y="193"/>
                  </a:moveTo>
                  <a:cubicBezTo>
                    <a:pt x="250" y="193"/>
                    <a:pt x="251" y="192"/>
                    <a:pt x="251" y="191"/>
                  </a:cubicBezTo>
                  <a:cubicBezTo>
                    <a:pt x="248" y="192"/>
                    <a:pt x="246" y="192"/>
                    <a:pt x="243" y="191"/>
                  </a:cubicBezTo>
                  <a:cubicBezTo>
                    <a:pt x="244" y="190"/>
                    <a:pt x="251" y="190"/>
                    <a:pt x="252" y="191"/>
                  </a:cubicBezTo>
                  <a:lnTo>
                    <a:pt x="252" y="193"/>
                  </a:lnTo>
                  <a:close/>
                  <a:moveTo>
                    <a:pt x="209" y="191"/>
                  </a:moveTo>
                  <a:cubicBezTo>
                    <a:pt x="216" y="189"/>
                    <a:pt x="222" y="191"/>
                    <a:pt x="231" y="190"/>
                  </a:cubicBezTo>
                  <a:cubicBezTo>
                    <a:pt x="235" y="191"/>
                    <a:pt x="240" y="189"/>
                    <a:pt x="242" y="191"/>
                  </a:cubicBezTo>
                  <a:cubicBezTo>
                    <a:pt x="230" y="191"/>
                    <a:pt x="230" y="191"/>
                    <a:pt x="230" y="191"/>
                  </a:cubicBezTo>
                  <a:cubicBezTo>
                    <a:pt x="225" y="191"/>
                    <a:pt x="212" y="192"/>
                    <a:pt x="209" y="191"/>
                  </a:cubicBezTo>
                  <a:close/>
                  <a:moveTo>
                    <a:pt x="188" y="192"/>
                  </a:moveTo>
                  <a:cubicBezTo>
                    <a:pt x="186" y="190"/>
                    <a:pt x="182" y="191"/>
                    <a:pt x="179" y="191"/>
                  </a:cubicBezTo>
                  <a:cubicBezTo>
                    <a:pt x="177" y="189"/>
                    <a:pt x="186" y="192"/>
                    <a:pt x="187" y="189"/>
                  </a:cubicBezTo>
                  <a:cubicBezTo>
                    <a:pt x="179" y="188"/>
                    <a:pt x="169" y="189"/>
                    <a:pt x="162" y="188"/>
                  </a:cubicBezTo>
                  <a:cubicBezTo>
                    <a:pt x="171" y="183"/>
                    <a:pt x="181" y="188"/>
                    <a:pt x="192" y="187"/>
                  </a:cubicBezTo>
                  <a:cubicBezTo>
                    <a:pt x="194" y="188"/>
                    <a:pt x="186" y="188"/>
                    <a:pt x="188" y="192"/>
                  </a:cubicBezTo>
                  <a:close/>
                  <a:moveTo>
                    <a:pt x="104" y="147"/>
                  </a:moveTo>
                  <a:cubicBezTo>
                    <a:pt x="101" y="147"/>
                    <a:pt x="94" y="149"/>
                    <a:pt x="89" y="147"/>
                  </a:cubicBezTo>
                  <a:cubicBezTo>
                    <a:pt x="96" y="146"/>
                    <a:pt x="99" y="145"/>
                    <a:pt x="105" y="144"/>
                  </a:cubicBezTo>
                  <a:cubicBezTo>
                    <a:pt x="105" y="146"/>
                    <a:pt x="101" y="147"/>
                    <a:pt x="104" y="147"/>
                  </a:cubicBezTo>
                  <a:close/>
                  <a:moveTo>
                    <a:pt x="72" y="145"/>
                  </a:moveTo>
                  <a:cubicBezTo>
                    <a:pt x="74" y="142"/>
                    <a:pt x="83" y="143"/>
                    <a:pt x="88" y="144"/>
                  </a:cubicBezTo>
                  <a:cubicBezTo>
                    <a:pt x="87" y="146"/>
                    <a:pt x="83" y="145"/>
                    <a:pt x="81" y="145"/>
                  </a:cubicBezTo>
                  <a:cubicBezTo>
                    <a:pt x="81" y="147"/>
                    <a:pt x="86" y="146"/>
                    <a:pt x="88" y="146"/>
                  </a:cubicBezTo>
                  <a:cubicBezTo>
                    <a:pt x="82" y="151"/>
                    <a:pt x="81" y="144"/>
                    <a:pt x="72" y="145"/>
                  </a:cubicBezTo>
                  <a:close/>
                  <a:moveTo>
                    <a:pt x="460" y="132"/>
                  </a:moveTo>
                  <a:cubicBezTo>
                    <a:pt x="469" y="130"/>
                    <a:pt x="478" y="130"/>
                    <a:pt x="486" y="131"/>
                  </a:cubicBezTo>
                  <a:cubicBezTo>
                    <a:pt x="481" y="135"/>
                    <a:pt x="467" y="133"/>
                    <a:pt x="460" y="132"/>
                  </a:cubicBezTo>
                  <a:close/>
                  <a:moveTo>
                    <a:pt x="475" y="93"/>
                  </a:moveTo>
                  <a:cubicBezTo>
                    <a:pt x="481" y="95"/>
                    <a:pt x="490" y="91"/>
                    <a:pt x="498" y="91"/>
                  </a:cubicBezTo>
                  <a:cubicBezTo>
                    <a:pt x="495" y="97"/>
                    <a:pt x="478" y="96"/>
                    <a:pt x="475" y="93"/>
                  </a:cubicBezTo>
                  <a:close/>
                  <a:moveTo>
                    <a:pt x="508" y="90"/>
                  </a:moveTo>
                  <a:cubicBezTo>
                    <a:pt x="498" y="96"/>
                    <a:pt x="505" y="87"/>
                    <a:pt x="508" y="89"/>
                  </a:cubicBezTo>
                  <a:cubicBezTo>
                    <a:pt x="508" y="89"/>
                    <a:pt x="509" y="90"/>
                    <a:pt x="508" y="90"/>
                  </a:cubicBezTo>
                  <a:close/>
                  <a:moveTo>
                    <a:pt x="537" y="87"/>
                  </a:moveTo>
                  <a:cubicBezTo>
                    <a:pt x="539" y="85"/>
                    <a:pt x="542" y="85"/>
                    <a:pt x="537" y="85"/>
                  </a:cubicBezTo>
                  <a:cubicBezTo>
                    <a:pt x="542" y="83"/>
                    <a:pt x="549" y="84"/>
                    <a:pt x="554" y="85"/>
                  </a:cubicBezTo>
                  <a:cubicBezTo>
                    <a:pt x="551" y="88"/>
                    <a:pt x="542" y="86"/>
                    <a:pt x="537" y="87"/>
                  </a:cubicBezTo>
                  <a:close/>
                  <a:moveTo>
                    <a:pt x="536" y="87"/>
                  </a:moveTo>
                  <a:cubicBezTo>
                    <a:pt x="526" y="87"/>
                    <a:pt x="526" y="87"/>
                    <a:pt x="526" y="87"/>
                  </a:cubicBezTo>
                  <a:cubicBezTo>
                    <a:pt x="528" y="85"/>
                    <a:pt x="535" y="82"/>
                    <a:pt x="536" y="87"/>
                  </a:cubicBezTo>
                  <a:close/>
                  <a:moveTo>
                    <a:pt x="428" y="87"/>
                  </a:moveTo>
                  <a:cubicBezTo>
                    <a:pt x="417" y="87"/>
                    <a:pt x="417" y="87"/>
                    <a:pt x="417" y="87"/>
                  </a:cubicBezTo>
                  <a:cubicBezTo>
                    <a:pt x="419" y="82"/>
                    <a:pt x="428" y="83"/>
                    <a:pt x="428" y="87"/>
                  </a:cubicBezTo>
                  <a:close/>
                  <a:moveTo>
                    <a:pt x="340" y="84"/>
                  </a:moveTo>
                  <a:cubicBezTo>
                    <a:pt x="320" y="85"/>
                    <a:pt x="289" y="86"/>
                    <a:pt x="273" y="83"/>
                  </a:cubicBezTo>
                  <a:cubicBezTo>
                    <a:pt x="299" y="80"/>
                    <a:pt x="317" y="81"/>
                    <a:pt x="340" y="84"/>
                  </a:cubicBezTo>
                  <a:close/>
                  <a:moveTo>
                    <a:pt x="589" y="71"/>
                  </a:moveTo>
                  <a:cubicBezTo>
                    <a:pt x="571" y="69"/>
                    <a:pt x="554" y="72"/>
                    <a:pt x="540" y="73"/>
                  </a:cubicBezTo>
                  <a:cubicBezTo>
                    <a:pt x="542" y="67"/>
                    <a:pt x="553" y="68"/>
                    <a:pt x="560" y="68"/>
                  </a:cubicBezTo>
                  <a:cubicBezTo>
                    <a:pt x="587" y="68"/>
                    <a:pt x="626" y="68"/>
                    <a:pt x="652" y="69"/>
                  </a:cubicBezTo>
                  <a:cubicBezTo>
                    <a:pt x="659" y="64"/>
                    <a:pt x="686" y="66"/>
                    <a:pt x="691" y="71"/>
                  </a:cubicBezTo>
                  <a:cubicBezTo>
                    <a:pt x="687" y="72"/>
                    <a:pt x="683" y="74"/>
                    <a:pt x="675" y="75"/>
                  </a:cubicBezTo>
                  <a:cubicBezTo>
                    <a:pt x="668" y="68"/>
                    <a:pt x="655" y="78"/>
                    <a:pt x="643" y="71"/>
                  </a:cubicBezTo>
                  <a:cubicBezTo>
                    <a:pt x="648" y="74"/>
                    <a:pt x="629" y="74"/>
                    <a:pt x="626" y="74"/>
                  </a:cubicBezTo>
                  <a:cubicBezTo>
                    <a:pt x="609" y="74"/>
                    <a:pt x="585" y="74"/>
                    <a:pt x="568" y="77"/>
                  </a:cubicBezTo>
                  <a:cubicBezTo>
                    <a:pt x="604" y="80"/>
                    <a:pt x="636" y="74"/>
                    <a:pt x="662" y="78"/>
                  </a:cubicBezTo>
                  <a:cubicBezTo>
                    <a:pt x="690" y="75"/>
                    <a:pt x="735" y="77"/>
                    <a:pt x="774" y="74"/>
                  </a:cubicBezTo>
                  <a:cubicBezTo>
                    <a:pt x="759" y="82"/>
                    <a:pt x="744" y="78"/>
                    <a:pt x="728" y="77"/>
                  </a:cubicBezTo>
                  <a:cubicBezTo>
                    <a:pt x="701" y="75"/>
                    <a:pt x="673" y="85"/>
                    <a:pt x="648" y="82"/>
                  </a:cubicBezTo>
                  <a:cubicBezTo>
                    <a:pt x="592" y="75"/>
                    <a:pt x="520" y="83"/>
                    <a:pt x="453" y="79"/>
                  </a:cubicBezTo>
                  <a:cubicBezTo>
                    <a:pt x="457" y="77"/>
                    <a:pt x="461" y="76"/>
                    <a:pt x="464" y="76"/>
                  </a:cubicBezTo>
                  <a:cubicBezTo>
                    <a:pt x="441" y="75"/>
                    <a:pt x="407" y="75"/>
                    <a:pt x="386" y="80"/>
                  </a:cubicBezTo>
                  <a:cubicBezTo>
                    <a:pt x="385" y="77"/>
                    <a:pt x="388" y="77"/>
                    <a:pt x="390" y="77"/>
                  </a:cubicBezTo>
                  <a:cubicBezTo>
                    <a:pt x="362" y="78"/>
                    <a:pt x="331" y="78"/>
                    <a:pt x="309" y="78"/>
                  </a:cubicBezTo>
                  <a:cubicBezTo>
                    <a:pt x="325" y="74"/>
                    <a:pt x="349" y="75"/>
                    <a:pt x="364" y="75"/>
                  </a:cubicBezTo>
                  <a:cubicBezTo>
                    <a:pt x="364" y="74"/>
                    <a:pt x="363" y="74"/>
                    <a:pt x="362" y="74"/>
                  </a:cubicBezTo>
                  <a:cubicBezTo>
                    <a:pt x="402" y="73"/>
                    <a:pt x="462" y="68"/>
                    <a:pt x="508" y="75"/>
                  </a:cubicBezTo>
                  <a:cubicBezTo>
                    <a:pt x="493" y="73"/>
                    <a:pt x="487" y="74"/>
                    <a:pt x="470" y="76"/>
                  </a:cubicBezTo>
                  <a:cubicBezTo>
                    <a:pt x="511" y="79"/>
                    <a:pt x="547" y="77"/>
                    <a:pt x="589" y="71"/>
                  </a:cubicBezTo>
                  <a:close/>
                  <a:moveTo>
                    <a:pt x="709" y="68"/>
                  </a:moveTo>
                  <a:cubicBezTo>
                    <a:pt x="714" y="65"/>
                    <a:pt x="725" y="64"/>
                    <a:pt x="732" y="67"/>
                  </a:cubicBezTo>
                  <a:cubicBezTo>
                    <a:pt x="725" y="69"/>
                    <a:pt x="719" y="70"/>
                    <a:pt x="709" y="68"/>
                  </a:cubicBezTo>
                  <a:close/>
                  <a:moveTo>
                    <a:pt x="422" y="61"/>
                  </a:moveTo>
                  <a:cubicBezTo>
                    <a:pt x="417" y="58"/>
                    <a:pt x="415" y="61"/>
                    <a:pt x="409" y="58"/>
                  </a:cubicBezTo>
                  <a:cubicBezTo>
                    <a:pt x="414" y="56"/>
                    <a:pt x="431" y="58"/>
                    <a:pt x="432" y="48"/>
                  </a:cubicBezTo>
                  <a:cubicBezTo>
                    <a:pt x="445" y="43"/>
                    <a:pt x="464" y="54"/>
                    <a:pt x="474" y="46"/>
                  </a:cubicBezTo>
                  <a:cubicBezTo>
                    <a:pt x="465" y="44"/>
                    <a:pt x="455" y="46"/>
                    <a:pt x="446" y="45"/>
                  </a:cubicBezTo>
                  <a:cubicBezTo>
                    <a:pt x="455" y="42"/>
                    <a:pt x="475" y="43"/>
                    <a:pt x="487" y="43"/>
                  </a:cubicBezTo>
                  <a:cubicBezTo>
                    <a:pt x="483" y="46"/>
                    <a:pt x="477" y="48"/>
                    <a:pt x="475" y="46"/>
                  </a:cubicBezTo>
                  <a:cubicBezTo>
                    <a:pt x="484" y="48"/>
                    <a:pt x="507" y="49"/>
                    <a:pt x="523" y="52"/>
                  </a:cubicBezTo>
                  <a:cubicBezTo>
                    <a:pt x="524" y="51"/>
                    <a:pt x="528" y="48"/>
                    <a:pt x="524" y="48"/>
                  </a:cubicBezTo>
                  <a:cubicBezTo>
                    <a:pt x="547" y="51"/>
                    <a:pt x="564" y="47"/>
                    <a:pt x="592" y="45"/>
                  </a:cubicBezTo>
                  <a:cubicBezTo>
                    <a:pt x="639" y="43"/>
                    <a:pt x="692" y="45"/>
                    <a:pt x="741" y="44"/>
                  </a:cubicBezTo>
                  <a:cubicBezTo>
                    <a:pt x="778" y="44"/>
                    <a:pt x="818" y="43"/>
                    <a:pt x="856" y="40"/>
                  </a:cubicBezTo>
                  <a:cubicBezTo>
                    <a:pt x="874" y="38"/>
                    <a:pt x="890" y="43"/>
                    <a:pt x="908" y="43"/>
                  </a:cubicBezTo>
                  <a:cubicBezTo>
                    <a:pt x="824" y="63"/>
                    <a:pt x="712" y="64"/>
                    <a:pt x="628" y="65"/>
                  </a:cubicBezTo>
                  <a:cubicBezTo>
                    <a:pt x="630" y="62"/>
                    <a:pt x="636" y="64"/>
                    <a:pt x="638" y="62"/>
                  </a:cubicBezTo>
                  <a:cubicBezTo>
                    <a:pt x="605" y="60"/>
                    <a:pt x="561" y="68"/>
                    <a:pt x="532" y="64"/>
                  </a:cubicBezTo>
                  <a:cubicBezTo>
                    <a:pt x="531" y="61"/>
                    <a:pt x="533" y="62"/>
                    <a:pt x="533" y="61"/>
                  </a:cubicBezTo>
                  <a:cubicBezTo>
                    <a:pt x="523" y="61"/>
                    <a:pt x="502" y="64"/>
                    <a:pt x="487" y="65"/>
                  </a:cubicBezTo>
                  <a:cubicBezTo>
                    <a:pt x="488" y="61"/>
                    <a:pt x="494" y="62"/>
                    <a:pt x="495" y="60"/>
                  </a:cubicBezTo>
                  <a:cubicBezTo>
                    <a:pt x="475" y="57"/>
                    <a:pt x="439" y="63"/>
                    <a:pt x="418" y="64"/>
                  </a:cubicBezTo>
                  <a:cubicBezTo>
                    <a:pt x="418" y="63"/>
                    <a:pt x="419" y="63"/>
                    <a:pt x="419" y="63"/>
                  </a:cubicBezTo>
                  <a:cubicBezTo>
                    <a:pt x="420" y="62"/>
                    <a:pt x="420" y="60"/>
                    <a:pt x="422" y="61"/>
                  </a:cubicBezTo>
                  <a:close/>
                  <a:moveTo>
                    <a:pt x="371" y="62"/>
                  </a:moveTo>
                  <a:cubicBezTo>
                    <a:pt x="373" y="60"/>
                    <a:pt x="371" y="60"/>
                    <a:pt x="372" y="57"/>
                  </a:cubicBezTo>
                  <a:cubicBezTo>
                    <a:pt x="367" y="56"/>
                    <a:pt x="368" y="62"/>
                    <a:pt x="362" y="61"/>
                  </a:cubicBezTo>
                  <a:cubicBezTo>
                    <a:pt x="364" y="57"/>
                    <a:pt x="366" y="53"/>
                    <a:pt x="365" y="48"/>
                  </a:cubicBezTo>
                  <a:cubicBezTo>
                    <a:pt x="384" y="46"/>
                    <a:pt x="390" y="56"/>
                    <a:pt x="405" y="58"/>
                  </a:cubicBezTo>
                  <a:cubicBezTo>
                    <a:pt x="398" y="64"/>
                    <a:pt x="383" y="61"/>
                    <a:pt x="371" y="62"/>
                  </a:cubicBezTo>
                  <a:close/>
                  <a:moveTo>
                    <a:pt x="1206" y="52"/>
                  </a:moveTo>
                  <a:cubicBezTo>
                    <a:pt x="1216" y="49"/>
                    <a:pt x="1230" y="52"/>
                    <a:pt x="1236" y="53"/>
                  </a:cubicBezTo>
                  <a:cubicBezTo>
                    <a:pt x="1231" y="55"/>
                    <a:pt x="1210" y="60"/>
                    <a:pt x="1206" y="52"/>
                  </a:cubicBezTo>
                  <a:close/>
                  <a:moveTo>
                    <a:pt x="1251" y="48"/>
                  </a:moveTo>
                  <a:cubicBezTo>
                    <a:pt x="1261" y="37"/>
                    <a:pt x="1295" y="43"/>
                    <a:pt x="1314" y="44"/>
                  </a:cubicBezTo>
                  <a:cubicBezTo>
                    <a:pt x="1310" y="49"/>
                    <a:pt x="1305" y="48"/>
                    <a:pt x="1298" y="49"/>
                  </a:cubicBezTo>
                  <a:cubicBezTo>
                    <a:pt x="1290" y="41"/>
                    <a:pt x="1264" y="50"/>
                    <a:pt x="1251" y="48"/>
                  </a:cubicBezTo>
                  <a:close/>
                  <a:moveTo>
                    <a:pt x="950" y="42"/>
                  </a:moveTo>
                  <a:cubicBezTo>
                    <a:pt x="956" y="39"/>
                    <a:pt x="973" y="42"/>
                    <a:pt x="980" y="42"/>
                  </a:cubicBezTo>
                  <a:cubicBezTo>
                    <a:pt x="973" y="54"/>
                    <a:pt x="960" y="41"/>
                    <a:pt x="950" y="42"/>
                  </a:cubicBezTo>
                  <a:close/>
                  <a:moveTo>
                    <a:pt x="409" y="42"/>
                  </a:moveTo>
                  <a:cubicBezTo>
                    <a:pt x="409" y="45"/>
                    <a:pt x="404" y="43"/>
                    <a:pt x="402" y="43"/>
                  </a:cubicBezTo>
                  <a:cubicBezTo>
                    <a:pt x="404" y="41"/>
                    <a:pt x="405" y="43"/>
                    <a:pt x="409" y="42"/>
                  </a:cubicBezTo>
                  <a:close/>
                  <a:moveTo>
                    <a:pt x="407" y="40"/>
                  </a:moveTo>
                  <a:cubicBezTo>
                    <a:pt x="408" y="38"/>
                    <a:pt x="411" y="39"/>
                    <a:pt x="412" y="38"/>
                  </a:cubicBezTo>
                  <a:cubicBezTo>
                    <a:pt x="408" y="36"/>
                    <a:pt x="401" y="36"/>
                    <a:pt x="399" y="32"/>
                  </a:cubicBezTo>
                  <a:cubicBezTo>
                    <a:pt x="410" y="32"/>
                    <a:pt x="428" y="33"/>
                    <a:pt x="441" y="34"/>
                  </a:cubicBezTo>
                  <a:cubicBezTo>
                    <a:pt x="433" y="40"/>
                    <a:pt x="419" y="39"/>
                    <a:pt x="407" y="40"/>
                  </a:cubicBezTo>
                  <a:close/>
                  <a:moveTo>
                    <a:pt x="1260" y="27"/>
                  </a:moveTo>
                  <a:cubicBezTo>
                    <a:pt x="1269" y="28"/>
                    <a:pt x="1277" y="25"/>
                    <a:pt x="1283" y="28"/>
                  </a:cubicBezTo>
                  <a:cubicBezTo>
                    <a:pt x="1279" y="33"/>
                    <a:pt x="1265" y="33"/>
                    <a:pt x="1260" y="2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400"/>
            </a:p>
          </p:txBody>
        </p:sp>
        <p:sp>
          <p:nvSpPr>
            <p:cNvPr id="15" name="文本框 65"/>
            <p:cNvSpPr txBox="1"/>
            <p:nvPr/>
          </p:nvSpPr>
          <p:spPr>
            <a:xfrm>
              <a:off x="149" y="9557"/>
              <a:ext cx="1520" cy="822"/>
            </a:xfrm>
            <a:prstGeom prst="rect">
              <a:avLst/>
            </a:prstGeom>
            <a:noFill/>
          </p:spPr>
          <p:txBody>
            <a:bodyPr wrap="square" rtlCol="0">
              <a:spAutoFit/>
            </a:bodyPr>
            <a:lstStyle/>
            <a:p>
              <a:pPr lvl="0"/>
              <a:r>
                <a:rPr lang="zh-CN" altLang="en-US" sz="2800" b="1" dirty="0" smtClean="0">
                  <a:solidFill>
                    <a:schemeClr val="bg1"/>
                  </a:solidFill>
                  <a:latin typeface="微软雅黑" panose="020B0503020204020204" charset="-122"/>
                  <a:ea typeface="微软雅黑" panose="020B0503020204020204" charset="-122"/>
                </a:rPr>
                <a:t>地位</a:t>
              </a:r>
              <a:endParaRPr lang="zh-CN" altLang="en-US" sz="2800" b="1" dirty="0">
                <a:solidFill>
                  <a:schemeClr val="bg1"/>
                </a:solidFill>
                <a:latin typeface="微软雅黑" panose="020B0503020204020204" charset="-122"/>
                <a:ea typeface="微软雅黑" panose="020B0503020204020204" charset="-122"/>
              </a:endParaRPr>
            </a:p>
          </p:txBody>
        </p:sp>
      </p:grpSp>
      <p:sp>
        <p:nvSpPr>
          <p:cNvPr id="18" name="文本框 1"/>
          <p:cNvSpPr txBox="1"/>
          <p:nvPr/>
        </p:nvSpPr>
        <p:spPr>
          <a:xfrm>
            <a:off x="681990" y="676275"/>
            <a:ext cx="9639300" cy="645160"/>
          </a:xfrm>
          <a:prstGeom prst="rect">
            <a:avLst/>
          </a:prstGeom>
          <a:noFill/>
          <a:ln>
            <a:noFill/>
          </a:ln>
        </p:spPr>
        <p:style>
          <a:lnRef idx="1">
            <a:schemeClr val="accent4"/>
          </a:lnRef>
          <a:fillRef idx="2">
            <a:schemeClr val="accent4"/>
          </a:fillRef>
          <a:effectRef idx="1">
            <a:schemeClr val="accent4"/>
          </a:effectRef>
          <a:fontRef idx="minor">
            <a:schemeClr val="dk1"/>
          </a:fontRef>
        </p:style>
        <p:txBody>
          <a:bodyPr wrap="square" rtlCol="0">
            <a:spAutoFit/>
          </a:bodyPr>
          <a:lstStyle>
            <a:defPPr>
              <a:defRPr lang="zh-CN"/>
            </a:defPPr>
            <a:lvl1pPr algn="ctr">
              <a:defRPr sz="3200" b="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ltLang="zh-CN"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《1787</a:t>
            </a:r>
            <a:r>
              <a:rPr lang="zh-CN" altLang="en-US"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年宪法</a:t>
            </a:r>
            <a:r>
              <a:rPr lang="en-US" altLang="zh-CN"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endParaRPr lang="en-US" altLang="zh-CN"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endParaRPr>
          </a:p>
        </p:txBody>
      </p:sp>
      <p:sp>
        <p:nvSpPr>
          <p:cNvPr id="19" name="文本框 18"/>
          <p:cNvSpPr txBox="1"/>
          <p:nvPr/>
        </p:nvSpPr>
        <p:spPr>
          <a:xfrm>
            <a:off x="1733550" y="1321435"/>
            <a:ext cx="3284855" cy="645160"/>
          </a:xfrm>
          <a:prstGeom prst="rect">
            <a:avLst/>
          </a:prstGeom>
          <a:noFill/>
          <a:ln w="9525">
            <a:noFill/>
          </a:ln>
        </p:spPr>
        <p:txBody>
          <a:bodyPr wrap="square">
            <a:spAutoFit/>
          </a:bodyPr>
          <a:lstStyle/>
          <a:p>
            <a:pPr>
              <a:buClr>
                <a:schemeClr val="bg1"/>
              </a:buClr>
            </a:pPr>
            <a:r>
              <a:rPr lang="zh-CN" altLang="en-US" sz="3600" b="1" dirty="0">
                <a:solidFill>
                  <a:srgbClr val="FF0000"/>
                </a:solidFill>
                <a:latin typeface="黑体" panose="02010609060101010101" pitchFamily="49" charset="-122"/>
                <a:ea typeface="黑体" panose="02010609060101010101" pitchFamily="49" charset="-122"/>
              </a:rPr>
              <a:t>分权制衡</a:t>
            </a:r>
            <a:r>
              <a:rPr lang="zh-CN" altLang="en-US" sz="3600" b="1" dirty="0">
                <a:latin typeface="黑体" panose="02010609060101010101" pitchFamily="49" charset="-122"/>
                <a:ea typeface="黑体" panose="02010609060101010101" pitchFamily="49" charset="-122"/>
              </a:rPr>
              <a:t>原则</a:t>
            </a:r>
            <a:endParaRPr lang="zh-CN" altLang="en-US" sz="3600" b="1" dirty="0">
              <a:solidFill>
                <a:srgbClr val="FF0000"/>
              </a:solidFill>
              <a:latin typeface="黑体" panose="02010609060101010101" pitchFamily="49" charset="-122"/>
              <a:ea typeface="黑体" panose="02010609060101010101" pitchFamily="49" charset="-122"/>
            </a:endParaRPr>
          </a:p>
        </p:txBody>
      </p:sp>
      <p:sp>
        <p:nvSpPr>
          <p:cNvPr id="20" name="Freeform 1066"/>
          <p:cNvSpPr>
            <a:spLocks noEditPoints="1"/>
          </p:cNvSpPr>
          <p:nvPr/>
        </p:nvSpPr>
        <p:spPr bwMode="auto">
          <a:xfrm flipH="1" flipV="1">
            <a:off x="158115" y="1310005"/>
            <a:ext cx="1407795" cy="730250"/>
          </a:xfrm>
          <a:custGeom>
            <a:avLst/>
            <a:gdLst>
              <a:gd name="T0" fmla="*/ 1145 w 1878"/>
              <a:gd name="T1" fmla="*/ 212 h 232"/>
              <a:gd name="T2" fmla="*/ 1171 w 1878"/>
              <a:gd name="T3" fmla="*/ 209 h 232"/>
              <a:gd name="T4" fmla="*/ 1612 w 1878"/>
              <a:gd name="T5" fmla="*/ 217 h 232"/>
              <a:gd name="T6" fmla="*/ 1840 w 1878"/>
              <a:gd name="T7" fmla="*/ 166 h 232"/>
              <a:gd name="T8" fmla="*/ 1836 w 1878"/>
              <a:gd name="T9" fmla="*/ 137 h 232"/>
              <a:gd name="T10" fmla="*/ 1839 w 1878"/>
              <a:gd name="T11" fmla="*/ 114 h 232"/>
              <a:gd name="T12" fmla="*/ 1818 w 1878"/>
              <a:gd name="T13" fmla="*/ 20 h 232"/>
              <a:gd name="T14" fmla="*/ 1388 w 1878"/>
              <a:gd name="T15" fmla="*/ 29 h 232"/>
              <a:gd name="T16" fmla="*/ 1047 w 1878"/>
              <a:gd name="T17" fmla="*/ 19 h 232"/>
              <a:gd name="T18" fmla="*/ 720 w 1878"/>
              <a:gd name="T19" fmla="*/ 36 h 232"/>
              <a:gd name="T20" fmla="*/ 496 w 1878"/>
              <a:gd name="T21" fmla="*/ 41 h 232"/>
              <a:gd name="T22" fmla="*/ 323 w 1878"/>
              <a:gd name="T23" fmla="*/ 34 h 232"/>
              <a:gd name="T24" fmla="*/ 231 w 1878"/>
              <a:gd name="T25" fmla="*/ 41 h 232"/>
              <a:gd name="T26" fmla="*/ 200 w 1878"/>
              <a:gd name="T27" fmla="*/ 65 h 232"/>
              <a:gd name="T28" fmla="*/ 255 w 1878"/>
              <a:gd name="T29" fmla="*/ 78 h 232"/>
              <a:gd name="T30" fmla="*/ 195 w 1878"/>
              <a:gd name="T31" fmla="*/ 96 h 232"/>
              <a:gd name="T32" fmla="*/ 212 w 1878"/>
              <a:gd name="T33" fmla="*/ 109 h 232"/>
              <a:gd name="T34" fmla="*/ 143 w 1878"/>
              <a:gd name="T35" fmla="*/ 125 h 232"/>
              <a:gd name="T36" fmla="*/ 182 w 1878"/>
              <a:gd name="T37" fmla="*/ 129 h 232"/>
              <a:gd name="T38" fmla="*/ 164 w 1878"/>
              <a:gd name="T39" fmla="*/ 133 h 232"/>
              <a:gd name="T40" fmla="*/ 53 w 1878"/>
              <a:gd name="T41" fmla="*/ 129 h 232"/>
              <a:gd name="T42" fmla="*/ 58 w 1878"/>
              <a:gd name="T43" fmla="*/ 143 h 232"/>
              <a:gd name="T44" fmla="*/ 126 w 1878"/>
              <a:gd name="T45" fmla="*/ 150 h 232"/>
              <a:gd name="T46" fmla="*/ 109 w 1878"/>
              <a:gd name="T47" fmla="*/ 156 h 232"/>
              <a:gd name="T48" fmla="*/ 26 w 1878"/>
              <a:gd name="T49" fmla="*/ 165 h 232"/>
              <a:gd name="T50" fmla="*/ 160 w 1878"/>
              <a:gd name="T51" fmla="*/ 185 h 232"/>
              <a:gd name="T52" fmla="*/ 12 w 1878"/>
              <a:gd name="T53" fmla="*/ 191 h 232"/>
              <a:gd name="T54" fmla="*/ 82 w 1878"/>
              <a:gd name="T55" fmla="*/ 197 h 232"/>
              <a:gd name="T56" fmla="*/ 342 w 1878"/>
              <a:gd name="T57" fmla="*/ 214 h 232"/>
              <a:gd name="T58" fmla="*/ 414 w 1878"/>
              <a:gd name="T59" fmla="*/ 231 h 232"/>
              <a:gd name="T60" fmla="*/ 883 w 1878"/>
              <a:gd name="T61" fmla="*/ 211 h 232"/>
              <a:gd name="T62" fmla="*/ 941 w 1878"/>
              <a:gd name="T63" fmla="*/ 217 h 232"/>
              <a:gd name="T64" fmla="*/ 953 w 1878"/>
              <a:gd name="T65" fmla="*/ 210 h 232"/>
              <a:gd name="T66" fmla="*/ 1053 w 1878"/>
              <a:gd name="T67" fmla="*/ 206 h 232"/>
              <a:gd name="T68" fmla="*/ 531 w 1878"/>
              <a:gd name="T69" fmla="*/ 207 h 232"/>
              <a:gd name="T70" fmla="*/ 325 w 1878"/>
              <a:gd name="T71" fmla="*/ 207 h 232"/>
              <a:gd name="T72" fmla="*/ 138 w 1878"/>
              <a:gd name="T73" fmla="*/ 198 h 232"/>
              <a:gd name="T74" fmla="*/ 499 w 1878"/>
              <a:gd name="T75" fmla="*/ 192 h 232"/>
              <a:gd name="T76" fmla="*/ 277 w 1878"/>
              <a:gd name="T77" fmla="*/ 191 h 232"/>
              <a:gd name="T78" fmla="*/ 252 w 1878"/>
              <a:gd name="T79" fmla="*/ 193 h 232"/>
              <a:gd name="T80" fmla="*/ 209 w 1878"/>
              <a:gd name="T81" fmla="*/ 191 h 232"/>
              <a:gd name="T82" fmla="*/ 192 w 1878"/>
              <a:gd name="T83" fmla="*/ 187 h 232"/>
              <a:gd name="T84" fmla="*/ 104 w 1878"/>
              <a:gd name="T85" fmla="*/ 147 h 232"/>
              <a:gd name="T86" fmla="*/ 72 w 1878"/>
              <a:gd name="T87" fmla="*/ 145 h 232"/>
              <a:gd name="T88" fmla="*/ 498 w 1878"/>
              <a:gd name="T89" fmla="*/ 91 h 232"/>
              <a:gd name="T90" fmla="*/ 537 w 1878"/>
              <a:gd name="T91" fmla="*/ 87 h 232"/>
              <a:gd name="T92" fmla="*/ 526 w 1878"/>
              <a:gd name="T93" fmla="*/ 87 h 232"/>
              <a:gd name="T94" fmla="*/ 340 w 1878"/>
              <a:gd name="T95" fmla="*/ 84 h 232"/>
              <a:gd name="T96" fmla="*/ 560 w 1878"/>
              <a:gd name="T97" fmla="*/ 68 h 232"/>
              <a:gd name="T98" fmla="*/ 626 w 1878"/>
              <a:gd name="T99" fmla="*/ 74 h 232"/>
              <a:gd name="T100" fmla="*/ 648 w 1878"/>
              <a:gd name="T101" fmla="*/ 82 h 232"/>
              <a:gd name="T102" fmla="*/ 309 w 1878"/>
              <a:gd name="T103" fmla="*/ 78 h 232"/>
              <a:gd name="T104" fmla="*/ 589 w 1878"/>
              <a:gd name="T105" fmla="*/ 71 h 232"/>
              <a:gd name="T106" fmla="*/ 409 w 1878"/>
              <a:gd name="T107" fmla="*/ 58 h 232"/>
              <a:gd name="T108" fmla="*/ 475 w 1878"/>
              <a:gd name="T109" fmla="*/ 46 h 232"/>
              <a:gd name="T110" fmla="*/ 856 w 1878"/>
              <a:gd name="T111" fmla="*/ 40 h 232"/>
              <a:gd name="T112" fmla="*/ 533 w 1878"/>
              <a:gd name="T113" fmla="*/ 61 h 232"/>
              <a:gd name="T114" fmla="*/ 422 w 1878"/>
              <a:gd name="T115" fmla="*/ 61 h 232"/>
              <a:gd name="T116" fmla="*/ 405 w 1878"/>
              <a:gd name="T117" fmla="*/ 58 h 232"/>
              <a:gd name="T118" fmla="*/ 1251 w 1878"/>
              <a:gd name="T119" fmla="*/ 48 h 232"/>
              <a:gd name="T120" fmla="*/ 980 w 1878"/>
              <a:gd name="T121" fmla="*/ 42 h 232"/>
              <a:gd name="T122" fmla="*/ 407 w 1878"/>
              <a:gd name="T123" fmla="*/ 40 h 232"/>
              <a:gd name="T124" fmla="*/ 1260 w 1878"/>
              <a:gd name="T125" fmla="*/ 27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78" h="232">
                <a:moveTo>
                  <a:pt x="950" y="216"/>
                </a:moveTo>
                <a:cubicBezTo>
                  <a:pt x="980" y="219"/>
                  <a:pt x="1005" y="219"/>
                  <a:pt x="1038" y="216"/>
                </a:cubicBezTo>
                <a:cubicBezTo>
                  <a:pt x="1036" y="211"/>
                  <a:pt x="1045" y="211"/>
                  <a:pt x="1047" y="215"/>
                </a:cubicBezTo>
                <a:cubicBezTo>
                  <a:pt x="1054" y="214"/>
                  <a:pt x="1064" y="216"/>
                  <a:pt x="1070" y="217"/>
                </a:cubicBezTo>
                <a:cubicBezTo>
                  <a:pt x="1096" y="221"/>
                  <a:pt x="1122" y="215"/>
                  <a:pt x="1145" y="212"/>
                </a:cubicBezTo>
                <a:cubicBezTo>
                  <a:pt x="1150" y="212"/>
                  <a:pt x="1156" y="215"/>
                  <a:pt x="1159" y="209"/>
                </a:cubicBezTo>
                <a:cubicBezTo>
                  <a:pt x="1155" y="211"/>
                  <a:pt x="1147" y="213"/>
                  <a:pt x="1145" y="209"/>
                </a:cubicBezTo>
                <a:cubicBezTo>
                  <a:pt x="1149" y="202"/>
                  <a:pt x="1168" y="200"/>
                  <a:pt x="1176" y="206"/>
                </a:cubicBezTo>
                <a:cubicBezTo>
                  <a:pt x="1172" y="206"/>
                  <a:pt x="1165" y="204"/>
                  <a:pt x="1164" y="208"/>
                </a:cubicBezTo>
                <a:cubicBezTo>
                  <a:pt x="1167" y="207"/>
                  <a:pt x="1170" y="207"/>
                  <a:pt x="1171" y="209"/>
                </a:cubicBezTo>
                <a:cubicBezTo>
                  <a:pt x="1168" y="211"/>
                  <a:pt x="1162" y="209"/>
                  <a:pt x="1160" y="212"/>
                </a:cubicBezTo>
                <a:cubicBezTo>
                  <a:pt x="1213" y="215"/>
                  <a:pt x="1266" y="211"/>
                  <a:pt x="1320" y="208"/>
                </a:cubicBezTo>
                <a:cubicBezTo>
                  <a:pt x="1296" y="204"/>
                  <a:pt x="1273" y="211"/>
                  <a:pt x="1250" y="203"/>
                </a:cubicBezTo>
                <a:cubicBezTo>
                  <a:pt x="1307" y="203"/>
                  <a:pt x="1372" y="200"/>
                  <a:pt x="1433" y="209"/>
                </a:cubicBezTo>
                <a:cubicBezTo>
                  <a:pt x="1485" y="218"/>
                  <a:pt x="1554" y="213"/>
                  <a:pt x="1612" y="217"/>
                </a:cubicBezTo>
                <a:cubicBezTo>
                  <a:pt x="1614" y="217"/>
                  <a:pt x="1616" y="218"/>
                  <a:pt x="1617" y="218"/>
                </a:cubicBezTo>
                <a:cubicBezTo>
                  <a:pt x="1680" y="215"/>
                  <a:pt x="1735" y="217"/>
                  <a:pt x="1786" y="212"/>
                </a:cubicBezTo>
                <a:cubicBezTo>
                  <a:pt x="1799" y="211"/>
                  <a:pt x="1836" y="211"/>
                  <a:pt x="1838" y="196"/>
                </a:cubicBezTo>
                <a:cubicBezTo>
                  <a:pt x="1840" y="184"/>
                  <a:pt x="1827" y="186"/>
                  <a:pt x="1826" y="175"/>
                </a:cubicBezTo>
                <a:cubicBezTo>
                  <a:pt x="1828" y="169"/>
                  <a:pt x="1837" y="171"/>
                  <a:pt x="1840" y="166"/>
                </a:cubicBezTo>
                <a:cubicBezTo>
                  <a:pt x="1838" y="167"/>
                  <a:pt x="1835" y="167"/>
                  <a:pt x="1833" y="165"/>
                </a:cubicBezTo>
                <a:cubicBezTo>
                  <a:pt x="1836" y="165"/>
                  <a:pt x="1837" y="164"/>
                  <a:pt x="1837" y="161"/>
                </a:cubicBezTo>
                <a:cubicBezTo>
                  <a:pt x="1835" y="158"/>
                  <a:pt x="1835" y="159"/>
                  <a:pt x="1833" y="153"/>
                </a:cubicBezTo>
                <a:cubicBezTo>
                  <a:pt x="1835" y="151"/>
                  <a:pt x="1840" y="152"/>
                  <a:pt x="1840" y="148"/>
                </a:cubicBezTo>
                <a:cubicBezTo>
                  <a:pt x="1842" y="142"/>
                  <a:pt x="1835" y="140"/>
                  <a:pt x="1836" y="137"/>
                </a:cubicBezTo>
                <a:cubicBezTo>
                  <a:pt x="1840" y="138"/>
                  <a:pt x="1843" y="137"/>
                  <a:pt x="1844" y="136"/>
                </a:cubicBezTo>
                <a:cubicBezTo>
                  <a:pt x="1841" y="136"/>
                  <a:pt x="1836" y="136"/>
                  <a:pt x="1835" y="134"/>
                </a:cubicBezTo>
                <a:cubicBezTo>
                  <a:pt x="1837" y="133"/>
                  <a:pt x="1834" y="127"/>
                  <a:pt x="1836" y="127"/>
                </a:cubicBezTo>
                <a:cubicBezTo>
                  <a:pt x="1838" y="124"/>
                  <a:pt x="1840" y="129"/>
                  <a:pt x="1841" y="127"/>
                </a:cubicBezTo>
                <a:cubicBezTo>
                  <a:pt x="1836" y="127"/>
                  <a:pt x="1833" y="115"/>
                  <a:pt x="1839" y="114"/>
                </a:cubicBezTo>
                <a:cubicBezTo>
                  <a:pt x="1841" y="117"/>
                  <a:pt x="1841" y="118"/>
                  <a:pt x="1846" y="118"/>
                </a:cubicBezTo>
                <a:cubicBezTo>
                  <a:pt x="1849" y="113"/>
                  <a:pt x="1844" y="113"/>
                  <a:pt x="1844" y="109"/>
                </a:cubicBezTo>
                <a:cubicBezTo>
                  <a:pt x="1851" y="102"/>
                  <a:pt x="1846" y="91"/>
                  <a:pt x="1849" y="80"/>
                </a:cubicBezTo>
                <a:cubicBezTo>
                  <a:pt x="1878" y="56"/>
                  <a:pt x="1836" y="32"/>
                  <a:pt x="1820" y="16"/>
                </a:cubicBezTo>
                <a:cubicBezTo>
                  <a:pt x="1818" y="16"/>
                  <a:pt x="1821" y="20"/>
                  <a:pt x="1818" y="20"/>
                </a:cubicBezTo>
                <a:cubicBezTo>
                  <a:pt x="1774" y="16"/>
                  <a:pt x="1732" y="20"/>
                  <a:pt x="1690" y="20"/>
                </a:cubicBezTo>
                <a:cubicBezTo>
                  <a:pt x="1648" y="21"/>
                  <a:pt x="1607" y="19"/>
                  <a:pt x="1566" y="17"/>
                </a:cubicBezTo>
                <a:cubicBezTo>
                  <a:pt x="1558" y="17"/>
                  <a:pt x="1549" y="17"/>
                  <a:pt x="1540" y="17"/>
                </a:cubicBezTo>
                <a:cubicBezTo>
                  <a:pt x="1498" y="22"/>
                  <a:pt x="1443" y="22"/>
                  <a:pt x="1396" y="26"/>
                </a:cubicBezTo>
                <a:cubicBezTo>
                  <a:pt x="1394" y="28"/>
                  <a:pt x="1392" y="29"/>
                  <a:pt x="1388" y="29"/>
                </a:cubicBezTo>
                <a:cubicBezTo>
                  <a:pt x="1354" y="6"/>
                  <a:pt x="1300" y="32"/>
                  <a:pt x="1252" y="23"/>
                </a:cubicBezTo>
                <a:cubicBezTo>
                  <a:pt x="1229" y="0"/>
                  <a:pt x="1194" y="33"/>
                  <a:pt x="1162" y="21"/>
                </a:cubicBezTo>
                <a:cubicBezTo>
                  <a:pt x="1159" y="20"/>
                  <a:pt x="1157" y="15"/>
                  <a:pt x="1153" y="15"/>
                </a:cubicBezTo>
                <a:cubicBezTo>
                  <a:pt x="1138" y="12"/>
                  <a:pt x="1123" y="23"/>
                  <a:pt x="1107" y="21"/>
                </a:cubicBezTo>
                <a:cubicBezTo>
                  <a:pt x="1087" y="10"/>
                  <a:pt x="1064" y="17"/>
                  <a:pt x="1047" y="19"/>
                </a:cubicBezTo>
                <a:cubicBezTo>
                  <a:pt x="1032" y="21"/>
                  <a:pt x="1022" y="18"/>
                  <a:pt x="1009" y="15"/>
                </a:cubicBezTo>
                <a:cubicBezTo>
                  <a:pt x="983" y="7"/>
                  <a:pt x="954" y="28"/>
                  <a:pt x="921" y="21"/>
                </a:cubicBezTo>
                <a:cubicBezTo>
                  <a:pt x="917" y="20"/>
                  <a:pt x="915" y="16"/>
                  <a:pt x="911" y="15"/>
                </a:cubicBezTo>
                <a:cubicBezTo>
                  <a:pt x="842" y="26"/>
                  <a:pt x="779" y="31"/>
                  <a:pt x="720" y="34"/>
                </a:cubicBezTo>
                <a:cubicBezTo>
                  <a:pt x="721" y="34"/>
                  <a:pt x="721" y="35"/>
                  <a:pt x="720" y="36"/>
                </a:cubicBezTo>
                <a:cubicBezTo>
                  <a:pt x="662" y="41"/>
                  <a:pt x="607" y="33"/>
                  <a:pt x="540" y="41"/>
                </a:cubicBezTo>
                <a:cubicBezTo>
                  <a:pt x="550" y="44"/>
                  <a:pt x="557" y="40"/>
                  <a:pt x="565" y="44"/>
                </a:cubicBezTo>
                <a:cubicBezTo>
                  <a:pt x="541" y="45"/>
                  <a:pt x="508" y="48"/>
                  <a:pt x="488" y="43"/>
                </a:cubicBezTo>
                <a:cubicBezTo>
                  <a:pt x="493" y="42"/>
                  <a:pt x="497" y="43"/>
                  <a:pt x="500" y="42"/>
                </a:cubicBezTo>
                <a:cubicBezTo>
                  <a:pt x="499" y="40"/>
                  <a:pt x="497" y="41"/>
                  <a:pt x="496" y="41"/>
                </a:cubicBezTo>
                <a:cubicBezTo>
                  <a:pt x="496" y="38"/>
                  <a:pt x="501" y="41"/>
                  <a:pt x="500" y="38"/>
                </a:cubicBezTo>
                <a:cubicBezTo>
                  <a:pt x="470" y="33"/>
                  <a:pt x="437" y="27"/>
                  <a:pt x="397" y="29"/>
                </a:cubicBezTo>
                <a:cubicBezTo>
                  <a:pt x="396" y="26"/>
                  <a:pt x="394" y="23"/>
                  <a:pt x="392" y="21"/>
                </a:cubicBezTo>
                <a:cubicBezTo>
                  <a:pt x="354" y="16"/>
                  <a:pt x="312" y="27"/>
                  <a:pt x="276" y="31"/>
                </a:cubicBezTo>
                <a:cubicBezTo>
                  <a:pt x="292" y="32"/>
                  <a:pt x="308" y="27"/>
                  <a:pt x="323" y="34"/>
                </a:cubicBezTo>
                <a:cubicBezTo>
                  <a:pt x="316" y="39"/>
                  <a:pt x="307" y="36"/>
                  <a:pt x="297" y="36"/>
                </a:cubicBezTo>
                <a:cubicBezTo>
                  <a:pt x="298" y="36"/>
                  <a:pt x="299" y="35"/>
                  <a:pt x="299" y="34"/>
                </a:cubicBezTo>
                <a:cubicBezTo>
                  <a:pt x="295" y="36"/>
                  <a:pt x="286" y="32"/>
                  <a:pt x="282" y="36"/>
                </a:cubicBezTo>
                <a:cubicBezTo>
                  <a:pt x="284" y="36"/>
                  <a:pt x="287" y="35"/>
                  <a:pt x="287" y="37"/>
                </a:cubicBezTo>
                <a:cubicBezTo>
                  <a:pt x="271" y="38"/>
                  <a:pt x="251" y="35"/>
                  <a:pt x="231" y="41"/>
                </a:cubicBezTo>
                <a:cubicBezTo>
                  <a:pt x="247" y="42"/>
                  <a:pt x="261" y="41"/>
                  <a:pt x="278" y="41"/>
                </a:cubicBezTo>
                <a:cubicBezTo>
                  <a:pt x="269" y="46"/>
                  <a:pt x="261" y="40"/>
                  <a:pt x="255" y="47"/>
                </a:cubicBezTo>
                <a:cubicBezTo>
                  <a:pt x="284" y="45"/>
                  <a:pt x="313" y="43"/>
                  <a:pt x="335" y="49"/>
                </a:cubicBezTo>
                <a:cubicBezTo>
                  <a:pt x="313" y="64"/>
                  <a:pt x="264" y="54"/>
                  <a:pt x="237" y="64"/>
                </a:cubicBezTo>
                <a:cubicBezTo>
                  <a:pt x="229" y="63"/>
                  <a:pt x="213" y="61"/>
                  <a:pt x="200" y="65"/>
                </a:cubicBezTo>
                <a:cubicBezTo>
                  <a:pt x="171" y="72"/>
                  <a:pt x="129" y="70"/>
                  <a:pt x="97" y="77"/>
                </a:cubicBezTo>
                <a:cubicBezTo>
                  <a:pt x="141" y="78"/>
                  <a:pt x="204" y="65"/>
                  <a:pt x="251" y="74"/>
                </a:cubicBezTo>
                <a:cubicBezTo>
                  <a:pt x="255" y="75"/>
                  <a:pt x="262" y="72"/>
                  <a:pt x="266" y="79"/>
                </a:cubicBezTo>
                <a:cubicBezTo>
                  <a:pt x="262" y="81"/>
                  <a:pt x="261" y="80"/>
                  <a:pt x="256" y="81"/>
                </a:cubicBezTo>
                <a:cubicBezTo>
                  <a:pt x="256" y="80"/>
                  <a:pt x="258" y="77"/>
                  <a:pt x="255" y="78"/>
                </a:cubicBezTo>
                <a:cubicBezTo>
                  <a:pt x="242" y="85"/>
                  <a:pt x="223" y="83"/>
                  <a:pt x="205" y="85"/>
                </a:cubicBezTo>
                <a:cubicBezTo>
                  <a:pt x="213" y="91"/>
                  <a:pt x="231" y="86"/>
                  <a:pt x="243" y="88"/>
                </a:cubicBezTo>
                <a:cubicBezTo>
                  <a:pt x="243" y="89"/>
                  <a:pt x="242" y="88"/>
                  <a:pt x="242" y="89"/>
                </a:cubicBezTo>
                <a:cubicBezTo>
                  <a:pt x="249" y="88"/>
                  <a:pt x="272" y="87"/>
                  <a:pt x="280" y="90"/>
                </a:cubicBezTo>
                <a:cubicBezTo>
                  <a:pt x="251" y="94"/>
                  <a:pt x="214" y="90"/>
                  <a:pt x="195" y="96"/>
                </a:cubicBezTo>
                <a:cubicBezTo>
                  <a:pt x="211" y="97"/>
                  <a:pt x="222" y="94"/>
                  <a:pt x="231" y="96"/>
                </a:cubicBezTo>
                <a:cubicBezTo>
                  <a:pt x="185" y="104"/>
                  <a:pt x="142" y="99"/>
                  <a:pt x="96" y="106"/>
                </a:cubicBezTo>
                <a:cubicBezTo>
                  <a:pt x="145" y="107"/>
                  <a:pt x="180" y="101"/>
                  <a:pt x="227" y="104"/>
                </a:cubicBezTo>
                <a:cubicBezTo>
                  <a:pt x="220" y="107"/>
                  <a:pt x="203" y="104"/>
                  <a:pt x="201" y="107"/>
                </a:cubicBezTo>
                <a:cubicBezTo>
                  <a:pt x="199" y="108"/>
                  <a:pt x="210" y="105"/>
                  <a:pt x="212" y="109"/>
                </a:cubicBezTo>
                <a:cubicBezTo>
                  <a:pt x="180" y="117"/>
                  <a:pt x="128" y="110"/>
                  <a:pt x="100" y="117"/>
                </a:cubicBezTo>
                <a:cubicBezTo>
                  <a:pt x="85" y="117"/>
                  <a:pt x="82" y="120"/>
                  <a:pt x="70" y="119"/>
                </a:cubicBezTo>
                <a:cubicBezTo>
                  <a:pt x="71" y="119"/>
                  <a:pt x="73" y="119"/>
                  <a:pt x="73" y="118"/>
                </a:cubicBezTo>
                <a:cubicBezTo>
                  <a:pt x="66" y="119"/>
                  <a:pt x="52" y="120"/>
                  <a:pt x="47" y="123"/>
                </a:cubicBezTo>
                <a:cubicBezTo>
                  <a:pt x="76" y="122"/>
                  <a:pt x="113" y="119"/>
                  <a:pt x="143" y="125"/>
                </a:cubicBezTo>
                <a:cubicBezTo>
                  <a:pt x="143" y="128"/>
                  <a:pt x="136" y="126"/>
                  <a:pt x="139" y="129"/>
                </a:cubicBezTo>
                <a:cubicBezTo>
                  <a:pt x="141" y="130"/>
                  <a:pt x="149" y="130"/>
                  <a:pt x="151" y="129"/>
                </a:cubicBezTo>
                <a:cubicBezTo>
                  <a:pt x="150" y="128"/>
                  <a:pt x="145" y="130"/>
                  <a:pt x="146" y="127"/>
                </a:cubicBezTo>
                <a:cubicBezTo>
                  <a:pt x="161" y="129"/>
                  <a:pt x="173" y="126"/>
                  <a:pt x="186" y="128"/>
                </a:cubicBezTo>
                <a:cubicBezTo>
                  <a:pt x="185" y="128"/>
                  <a:pt x="181" y="127"/>
                  <a:pt x="182" y="129"/>
                </a:cubicBezTo>
                <a:cubicBezTo>
                  <a:pt x="195" y="129"/>
                  <a:pt x="202" y="127"/>
                  <a:pt x="217" y="131"/>
                </a:cubicBezTo>
                <a:cubicBezTo>
                  <a:pt x="207" y="132"/>
                  <a:pt x="197" y="136"/>
                  <a:pt x="185" y="134"/>
                </a:cubicBezTo>
                <a:cubicBezTo>
                  <a:pt x="188" y="134"/>
                  <a:pt x="190" y="133"/>
                  <a:pt x="190" y="132"/>
                </a:cubicBezTo>
                <a:cubicBezTo>
                  <a:pt x="179" y="128"/>
                  <a:pt x="170" y="137"/>
                  <a:pt x="159" y="134"/>
                </a:cubicBezTo>
                <a:cubicBezTo>
                  <a:pt x="161" y="133"/>
                  <a:pt x="164" y="135"/>
                  <a:pt x="164" y="133"/>
                </a:cubicBezTo>
                <a:cubicBezTo>
                  <a:pt x="158" y="129"/>
                  <a:pt x="157" y="135"/>
                  <a:pt x="151" y="135"/>
                </a:cubicBezTo>
                <a:cubicBezTo>
                  <a:pt x="151" y="133"/>
                  <a:pt x="153" y="134"/>
                  <a:pt x="153" y="133"/>
                </a:cubicBezTo>
                <a:cubicBezTo>
                  <a:pt x="145" y="134"/>
                  <a:pt x="138" y="130"/>
                  <a:pt x="129" y="130"/>
                </a:cubicBezTo>
                <a:cubicBezTo>
                  <a:pt x="133" y="129"/>
                  <a:pt x="138" y="131"/>
                  <a:pt x="137" y="128"/>
                </a:cubicBezTo>
                <a:cubicBezTo>
                  <a:pt x="108" y="126"/>
                  <a:pt x="81" y="128"/>
                  <a:pt x="53" y="129"/>
                </a:cubicBezTo>
                <a:cubicBezTo>
                  <a:pt x="61" y="130"/>
                  <a:pt x="67" y="129"/>
                  <a:pt x="70" y="135"/>
                </a:cubicBezTo>
                <a:cubicBezTo>
                  <a:pt x="61" y="134"/>
                  <a:pt x="42" y="135"/>
                  <a:pt x="33" y="136"/>
                </a:cubicBezTo>
                <a:cubicBezTo>
                  <a:pt x="40" y="136"/>
                  <a:pt x="36" y="136"/>
                  <a:pt x="33" y="137"/>
                </a:cubicBezTo>
                <a:cubicBezTo>
                  <a:pt x="78" y="136"/>
                  <a:pt x="141" y="135"/>
                  <a:pt x="178" y="138"/>
                </a:cubicBezTo>
                <a:cubicBezTo>
                  <a:pt x="132" y="145"/>
                  <a:pt x="98" y="137"/>
                  <a:pt x="58" y="143"/>
                </a:cubicBezTo>
                <a:cubicBezTo>
                  <a:pt x="62" y="144"/>
                  <a:pt x="68" y="142"/>
                  <a:pt x="71" y="144"/>
                </a:cubicBezTo>
                <a:cubicBezTo>
                  <a:pt x="70" y="146"/>
                  <a:pt x="67" y="143"/>
                  <a:pt x="66" y="146"/>
                </a:cubicBezTo>
                <a:cubicBezTo>
                  <a:pt x="70" y="147"/>
                  <a:pt x="76" y="145"/>
                  <a:pt x="78" y="147"/>
                </a:cubicBezTo>
                <a:cubicBezTo>
                  <a:pt x="71" y="149"/>
                  <a:pt x="61" y="146"/>
                  <a:pt x="55" y="149"/>
                </a:cubicBezTo>
                <a:cubicBezTo>
                  <a:pt x="83" y="150"/>
                  <a:pt x="103" y="150"/>
                  <a:pt x="126" y="150"/>
                </a:cubicBezTo>
                <a:cubicBezTo>
                  <a:pt x="123" y="145"/>
                  <a:pt x="109" y="150"/>
                  <a:pt x="105" y="147"/>
                </a:cubicBezTo>
                <a:cubicBezTo>
                  <a:pt x="116" y="147"/>
                  <a:pt x="131" y="146"/>
                  <a:pt x="141" y="149"/>
                </a:cubicBezTo>
                <a:cubicBezTo>
                  <a:pt x="135" y="149"/>
                  <a:pt x="131" y="150"/>
                  <a:pt x="128" y="149"/>
                </a:cubicBezTo>
                <a:cubicBezTo>
                  <a:pt x="127" y="151"/>
                  <a:pt x="129" y="151"/>
                  <a:pt x="129" y="152"/>
                </a:cubicBezTo>
                <a:cubicBezTo>
                  <a:pt x="122" y="155"/>
                  <a:pt x="115" y="148"/>
                  <a:pt x="109" y="156"/>
                </a:cubicBezTo>
                <a:cubicBezTo>
                  <a:pt x="114" y="156"/>
                  <a:pt x="121" y="154"/>
                  <a:pt x="124" y="157"/>
                </a:cubicBezTo>
                <a:cubicBezTo>
                  <a:pt x="120" y="160"/>
                  <a:pt x="100" y="161"/>
                  <a:pt x="98" y="159"/>
                </a:cubicBezTo>
                <a:cubicBezTo>
                  <a:pt x="78" y="162"/>
                  <a:pt x="61" y="161"/>
                  <a:pt x="42" y="163"/>
                </a:cubicBezTo>
                <a:cubicBezTo>
                  <a:pt x="34" y="164"/>
                  <a:pt x="15" y="165"/>
                  <a:pt x="17" y="166"/>
                </a:cubicBezTo>
                <a:cubicBezTo>
                  <a:pt x="20" y="167"/>
                  <a:pt x="23" y="167"/>
                  <a:pt x="26" y="165"/>
                </a:cubicBezTo>
                <a:cubicBezTo>
                  <a:pt x="45" y="171"/>
                  <a:pt x="71" y="166"/>
                  <a:pt x="93" y="174"/>
                </a:cubicBezTo>
                <a:cubicBezTo>
                  <a:pt x="79" y="173"/>
                  <a:pt x="59" y="175"/>
                  <a:pt x="40" y="176"/>
                </a:cubicBezTo>
                <a:cubicBezTo>
                  <a:pt x="57" y="182"/>
                  <a:pt x="79" y="177"/>
                  <a:pt x="95" y="182"/>
                </a:cubicBezTo>
                <a:cubicBezTo>
                  <a:pt x="94" y="182"/>
                  <a:pt x="92" y="181"/>
                  <a:pt x="91" y="183"/>
                </a:cubicBezTo>
                <a:cubicBezTo>
                  <a:pt x="117" y="182"/>
                  <a:pt x="137" y="185"/>
                  <a:pt x="160" y="185"/>
                </a:cubicBezTo>
                <a:cubicBezTo>
                  <a:pt x="161" y="188"/>
                  <a:pt x="158" y="189"/>
                  <a:pt x="160" y="190"/>
                </a:cubicBezTo>
                <a:cubicBezTo>
                  <a:pt x="162" y="189"/>
                  <a:pt x="170" y="189"/>
                  <a:pt x="174" y="191"/>
                </a:cubicBezTo>
                <a:cubicBezTo>
                  <a:pt x="132" y="191"/>
                  <a:pt x="110" y="190"/>
                  <a:pt x="78" y="189"/>
                </a:cubicBezTo>
                <a:cubicBezTo>
                  <a:pt x="55" y="188"/>
                  <a:pt x="17" y="184"/>
                  <a:pt x="0" y="187"/>
                </a:cubicBezTo>
                <a:cubicBezTo>
                  <a:pt x="3" y="192"/>
                  <a:pt x="10" y="186"/>
                  <a:pt x="12" y="191"/>
                </a:cubicBezTo>
                <a:cubicBezTo>
                  <a:pt x="9" y="190"/>
                  <a:pt x="1" y="190"/>
                  <a:pt x="0" y="191"/>
                </a:cubicBezTo>
                <a:cubicBezTo>
                  <a:pt x="13" y="194"/>
                  <a:pt x="23" y="193"/>
                  <a:pt x="33" y="192"/>
                </a:cubicBezTo>
                <a:cubicBezTo>
                  <a:pt x="32" y="192"/>
                  <a:pt x="30" y="193"/>
                  <a:pt x="30" y="191"/>
                </a:cubicBezTo>
                <a:cubicBezTo>
                  <a:pt x="66" y="194"/>
                  <a:pt x="99" y="192"/>
                  <a:pt x="137" y="198"/>
                </a:cubicBezTo>
                <a:cubicBezTo>
                  <a:pt x="116" y="199"/>
                  <a:pt x="103" y="193"/>
                  <a:pt x="82" y="197"/>
                </a:cubicBezTo>
                <a:cubicBezTo>
                  <a:pt x="161" y="202"/>
                  <a:pt x="239" y="201"/>
                  <a:pt x="302" y="207"/>
                </a:cubicBezTo>
                <a:cubicBezTo>
                  <a:pt x="258" y="209"/>
                  <a:pt x="205" y="205"/>
                  <a:pt x="166" y="206"/>
                </a:cubicBezTo>
                <a:cubicBezTo>
                  <a:pt x="136" y="206"/>
                  <a:pt x="103" y="198"/>
                  <a:pt x="82" y="206"/>
                </a:cubicBezTo>
                <a:cubicBezTo>
                  <a:pt x="150" y="212"/>
                  <a:pt x="231" y="209"/>
                  <a:pt x="303" y="212"/>
                </a:cubicBezTo>
                <a:cubicBezTo>
                  <a:pt x="317" y="213"/>
                  <a:pt x="332" y="211"/>
                  <a:pt x="342" y="214"/>
                </a:cubicBezTo>
                <a:cubicBezTo>
                  <a:pt x="346" y="216"/>
                  <a:pt x="349" y="219"/>
                  <a:pt x="353" y="220"/>
                </a:cubicBezTo>
                <a:cubicBezTo>
                  <a:pt x="368" y="224"/>
                  <a:pt x="381" y="219"/>
                  <a:pt x="394" y="227"/>
                </a:cubicBezTo>
                <a:cubicBezTo>
                  <a:pt x="392" y="227"/>
                  <a:pt x="390" y="226"/>
                  <a:pt x="390" y="228"/>
                </a:cubicBezTo>
                <a:cubicBezTo>
                  <a:pt x="393" y="228"/>
                  <a:pt x="395" y="228"/>
                  <a:pt x="396" y="226"/>
                </a:cubicBezTo>
                <a:cubicBezTo>
                  <a:pt x="398" y="232"/>
                  <a:pt x="410" y="226"/>
                  <a:pt x="414" y="231"/>
                </a:cubicBezTo>
                <a:cubicBezTo>
                  <a:pt x="413" y="231"/>
                  <a:pt x="411" y="230"/>
                  <a:pt x="411" y="232"/>
                </a:cubicBezTo>
                <a:cubicBezTo>
                  <a:pt x="422" y="231"/>
                  <a:pt x="423" y="220"/>
                  <a:pt x="438" y="219"/>
                </a:cubicBezTo>
                <a:cubicBezTo>
                  <a:pt x="437" y="217"/>
                  <a:pt x="432" y="219"/>
                  <a:pt x="432" y="217"/>
                </a:cubicBezTo>
                <a:cubicBezTo>
                  <a:pt x="535" y="209"/>
                  <a:pt x="643" y="214"/>
                  <a:pt x="723" y="209"/>
                </a:cubicBezTo>
                <a:cubicBezTo>
                  <a:pt x="766" y="214"/>
                  <a:pt x="839" y="202"/>
                  <a:pt x="883" y="211"/>
                </a:cubicBezTo>
                <a:cubicBezTo>
                  <a:pt x="881" y="211"/>
                  <a:pt x="880" y="212"/>
                  <a:pt x="880" y="213"/>
                </a:cubicBezTo>
                <a:cubicBezTo>
                  <a:pt x="884" y="210"/>
                  <a:pt x="895" y="214"/>
                  <a:pt x="885" y="215"/>
                </a:cubicBezTo>
                <a:cubicBezTo>
                  <a:pt x="893" y="215"/>
                  <a:pt x="895" y="217"/>
                  <a:pt x="902" y="218"/>
                </a:cubicBezTo>
                <a:cubicBezTo>
                  <a:pt x="900" y="219"/>
                  <a:pt x="898" y="219"/>
                  <a:pt x="897" y="220"/>
                </a:cubicBezTo>
                <a:cubicBezTo>
                  <a:pt x="917" y="216"/>
                  <a:pt x="927" y="217"/>
                  <a:pt x="941" y="217"/>
                </a:cubicBezTo>
                <a:cubicBezTo>
                  <a:pt x="939" y="217"/>
                  <a:pt x="937" y="217"/>
                  <a:pt x="937" y="216"/>
                </a:cubicBezTo>
                <a:cubicBezTo>
                  <a:pt x="942" y="215"/>
                  <a:pt x="946" y="215"/>
                  <a:pt x="944" y="218"/>
                </a:cubicBezTo>
                <a:cubicBezTo>
                  <a:pt x="947" y="214"/>
                  <a:pt x="952" y="221"/>
                  <a:pt x="950" y="216"/>
                </a:cubicBezTo>
                <a:close/>
                <a:moveTo>
                  <a:pt x="948" y="212"/>
                </a:moveTo>
                <a:cubicBezTo>
                  <a:pt x="948" y="210"/>
                  <a:pt x="951" y="210"/>
                  <a:pt x="953" y="210"/>
                </a:cubicBezTo>
                <a:cubicBezTo>
                  <a:pt x="950" y="209"/>
                  <a:pt x="945" y="208"/>
                  <a:pt x="941" y="209"/>
                </a:cubicBezTo>
                <a:cubicBezTo>
                  <a:pt x="945" y="206"/>
                  <a:pt x="959" y="203"/>
                  <a:pt x="960" y="210"/>
                </a:cubicBezTo>
                <a:cubicBezTo>
                  <a:pt x="955" y="210"/>
                  <a:pt x="951" y="214"/>
                  <a:pt x="948" y="212"/>
                </a:cubicBezTo>
                <a:close/>
                <a:moveTo>
                  <a:pt x="1032" y="206"/>
                </a:moveTo>
                <a:cubicBezTo>
                  <a:pt x="1036" y="201"/>
                  <a:pt x="1047" y="205"/>
                  <a:pt x="1053" y="206"/>
                </a:cubicBezTo>
                <a:cubicBezTo>
                  <a:pt x="1050" y="213"/>
                  <a:pt x="1037" y="205"/>
                  <a:pt x="1032" y="206"/>
                </a:cubicBezTo>
                <a:close/>
                <a:moveTo>
                  <a:pt x="782" y="202"/>
                </a:moveTo>
                <a:cubicBezTo>
                  <a:pt x="715" y="206"/>
                  <a:pt x="643" y="210"/>
                  <a:pt x="580" y="206"/>
                </a:cubicBezTo>
                <a:cubicBezTo>
                  <a:pt x="539" y="203"/>
                  <a:pt x="499" y="216"/>
                  <a:pt x="462" y="207"/>
                </a:cubicBezTo>
                <a:cubicBezTo>
                  <a:pt x="474" y="203"/>
                  <a:pt x="515" y="203"/>
                  <a:pt x="531" y="207"/>
                </a:cubicBezTo>
                <a:cubicBezTo>
                  <a:pt x="530" y="204"/>
                  <a:pt x="532" y="204"/>
                  <a:pt x="532" y="207"/>
                </a:cubicBezTo>
                <a:cubicBezTo>
                  <a:pt x="614" y="202"/>
                  <a:pt x="689" y="205"/>
                  <a:pt x="782" y="202"/>
                </a:cubicBezTo>
                <a:close/>
                <a:moveTo>
                  <a:pt x="325" y="207"/>
                </a:moveTo>
                <a:cubicBezTo>
                  <a:pt x="326" y="204"/>
                  <a:pt x="330" y="204"/>
                  <a:pt x="334" y="206"/>
                </a:cubicBezTo>
                <a:cubicBezTo>
                  <a:pt x="331" y="209"/>
                  <a:pt x="329" y="206"/>
                  <a:pt x="325" y="207"/>
                </a:cubicBezTo>
                <a:close/>
                <a:moveTo>
                  <a:pt x="160" y="198"/>
                </a:moveTo>
                <a:cubicBezTo>
                  <a:pt x="179" y="196"/>
                  <a:pt x="205" y="197"/>
                  <a:pt x="212" y="196"/>
                </a:cubicBezTo>
                <a:cubicBezTo>
                  <a:pt x="202" y="201"/>
                  <a:pt x="174" y="197"/>
                  <a:pt x="160" y="198"/>
                </a:cubicBezTo>
                <a:close/>
                <a:moveTo>
                  <a:pt x="156" y="199"/>
                </a:moveTo>
                <a:cubicBezTo>
                  <a:pt x="151" y="197"/>
                  <a:pt x="146" y="198"/>
                  <a:pt x="138" y="198"/>
                </a:cubicBezTo>
                <a:cubicBezTo>
                  <a:pt x="142" y="197"/>
                  <a:pt x="153" y="195"/>
                  <a:pt x="156" y="199"/>
                </a:cubicBezTo>
                <a:close/>
                <a:moveTo>
                  <a:pt x="485" y="193"/>
                </a:moveTo>
                <a:cubicBezTo>
                  <a:pt x="487" y="193"/>
                  <a:pt x="493" y="193"/>
                  <a:pt x="498" y="192"/>
                </a:cubicBezTo>
                <a:cubicBezTo>
                  <a:pt x="495" y="196"/>
                  <a:pt x="488" y="195"/>
                  <a:pt x="485" y="193"/>
                </a:cubicBezTo>
                <a:close/>
                <a:moveTo>
                  <a:pt x="499" y="192"/>
                </a:moveTo>
                <a:cubicBezTo>
                  <a:pt x="502" y="193"/>
                  <a:pt x="510" y="192"/>
                  <a:pt x="516" y="192"/>
                </a:cubicBezTo>
                <a:cubicBezTo>
                  <a:pt x="513" y="193"/>
                  <a:pt x="503" y="196"/>
                  <a:pt x="499" y="192"/>
                </a:cubicBezTo>
                <a:close/>
                <a:moveTo>
                  <a:pt x="277" y="191"/>
                </a:moveTo>
                <a:cubicBezTo>
                  <a:pt x="273" y="192"/>
                  <a:pt x="264" y="193"/>
                  <a:pt x="258" y="191"/>
                </a:cubicBezTo>
                <a:cubicBezTo>
                  <a:pt x="261" y="191"/>
                  <a:pt x="271" y="190"/>
                  <a:pt x="277" y="191"/>
                </a:cubicBezTo>
                <a:close/>
                <a:moveTo>
                  <a:pt x="252" y="193"/>
                </a:moveTo>
                <a:cubicBezTo>
                  <a:pt x="250" y="193"/>
                  <a:pt x="251" y="192"/>
                  <a:pt x="251" y="191"/>
                </a:cubicBezTo>
                <a:cubicBezTo>
                  <a:pt x="248" y="192"/>
                  <a:pt x="246" y="192"/>
                  <a:pt x="243" y="191"/>
                </a:cubicBezTo>
                <a:cubicBezTo>
                  <a:pt x="244" y="190"/>
                  <a:pt x="251" y="190"/>
                  <a:pt x="252" y="191"/>
                </a:cubicBezTo>
                <a:lnTo>
                  <a:pt x="252" y="193"/>
                </a:lnTo>
                <a:close/>
                <a:moveTo>
                  <a:pt x="209" y="191"/>
                </a:moveTo>
                <a:cubicBezTo>
                  <a:pt x="216" y="189"/>
                  <a:pt x="222" y="191"/>
                  <a:pt x="231" y="190"/>
                </a:cubicBezTo>
                <a:cubicBezTo>
                  <a:pt x="235" y="191"/>
                  <a:pt x="240" y="189"/>
                  <a:pt x="242" y="191"/>
                </a:cubicBezTo>
                <a:cubicBezTo>
                  <a:pt x="230" y="191"/>
                  <a:pt x="230" y="191"/>
                  <a:pt x="230" y="191"/>
                </a:cubicBezTo>
                <a:cubicBezTo>
                  <a:pt x="225" y="191"/>
                  <a:pt x="212" y="192"/>
                  <a:pt x="209" y="191"/>
                </a:cubicBezTo>
                <a:close/>
                <a:moveTo>
                  <a:pt x="188" y="192"/>
                </a:moveTo>
                <a:cubicBezTo>
                  <a:pt x="186" y="190"/>
                  <a:pt x="182" y="191"/>
                  <a:pt x="179" y="191"/>
                </a:cubicBezTo>
                <a:cubicBezTo>
                  <a:pt x="177" y="189"/>
                  <a:pt x="186" y="192"/>
                  <a:pt x="187" y="189"/>
                </a:cubicBezTo>
                <a:cubicBezTo>
                  <a:pt x="179" y="188"/>
                  <a:pt x="169" y="189"/>
                  <a:pt x="162" y="188"/>
                </a:cubicBezTo>
                <a:cubicBezTo>
                  <a:pt x="171" y="183"/>
                  <a:pt x="181" y="188"/>
                  <a:pt x="192" y="187"/>
                </a:cubicBezTo>
                <a:cubicBezTo>
                  <a:pt x="194" y="188"/>
                  <a:pt x="186" y="188"/>
                  <a:pt x="188" y="192"/>
                </a:cubicBezTo>
                <a:close/>
                <a:moveTo>
                  <a:pt x="104" y="147"/>
                </a:moveTo>
                <a:cubicBezTo>
                  <a:pt x="101" y="147"/>
                  <a:pt x="94" y="149"/>
                  <a:pt x="89" y="147"/>
                </a:cubicBezTo>
                <a:cubicBezTo>
                  <a:pt x="96" y="146"/>
                  <a:pt x="99" y="145"/>
                  <a:pt x="105" y="144"/>
                </a:cubicBezTo>
                <a:cubicBezTo>
                  <a:pt x="105" y="146"/>
                  <a:pt x="101" y="147"/>
                  <a:pt x="104" y="147"/>
                </a:cubicBezTo>
                <a:close/>
                <a:moveTo>
                  <a:pt x="72" y="145"/>
                </a:moveTo>
                <a:cubicBezTo>
                  <a:pt x="74" y="142"/>
                  <a:pt x="83" y="143"/>
                  <a:pt x="88" y="144"/>
                </a:cubicBezTo>
                <a:cubicBezTo>
                  <a:pt x="87" y="146"/>
                  <a:pt x="83" y="145"/>
                  <a:pt x="81" y="145"/>
                </a:cubicBezTo>
                <a:cubicBezTo>
                  <a:pt x="81" y="147"/>
                  <a:pt x="86" y="146"/>
                  <a:pt x="88" y="146"/>
                </a:cubicBezTo>
                <a:cubicBezTo>
                  <a:pt x="82" y="151"/>
                  <a:pt x="81" y="144"/>
                  <a:pt x="72" y="145"/>
                </a:cubicBezTo>
                <a:close/>
                <a:moveTo>
                  <a:pt x="460" y="132"/>
                </a:moveTo>
                <a:cubicBezTo>
                  <a:pt x="469" y="130"/>
                  <a:pt x="478" y="130"/>
                  <a:pt x="486" y="131"/>
                </a:cubicBezTo>
                <a:cubicBezTo>
                  <a:pt x="481" y="135"/>
                  <a:pt x="467" y="133"/>
                  <a:pt x="460" y="132"/>
                </a:cubicBezTo>
                <a:close/>
                <a:moveTo>
                  <a:pt x="475" y="93"/>
                </a:moveTo>
                <a:cubicBezTo>
                  <a:pt x="481" y="95"/>
                  <a:pt x="490" y="91"/>
                  <a:pt x="498" y="91"/>
                </a:cubicBezTo>
                <a:cubicBezTo>
                  <a:pt x="495" y="97"/>
                  <a:pt x="478" y="96"/>
                  <a:pt x="475" y="93"/>
                </a:cubicBezTo>
                <a:close/>
                <a:moveTo>
                  <a:pt x="508" y="90"/>
                </a:moveTo>
                <a:cubicBezTo>
                  <a:pt x="498" y="96"/>
                  <a:pt x="505" y="87"/>
                  <a:pt x="508" y="89"/>
                </a:cubicBezTo>
                <a:cubicBezTo>
                  <a:pt x="508" y="89"/>
                  <a:pt x="509" y="90"/>
                  <a:pt x="508" y="90"/>
                </a:cubicBezTo>
                <a:close/>
                <a:moveTo>
                  <a:pt x="537" y="87"/>
                </a:moveTo>
                <a:cubicBezTo>
                  <a:pt x="539" y="85"/>
                  <a:pt x="542" y="85"/>
                  <a:pt x="537" y="85"/>
                </a:cubicBezTo>
                <a:cubicBezTo>
                  <a:pt x="542" y="83"/>
                  <a:pt x="549" y="84"/>
                  <a:pt x="554" y="85"/>
                </a:cubicBezTo>
                <a:cubicBezTo>
                  <a:pt x="551" y="88"/>
                  <a:pt x="542" y="86"/>
                  <a:pt x="537" y="87"/>
                </a:cubicBezTo>
                <a:close/>
                <a:moveTo>
                  <a:pt x="536" y="87"/>
                </a:moveTo>
                <a:cubicBezTo>
                  <a:pt x="526" y="87"/>
                  <a:pt x="526" y="87"/>
                  <a:pt x="526" y="87"/>
                </a:cubicBezTo>
                <a:cubicBezTo>
                  <a:pt x="528" y="85"/>
                  <a:pt x="535" y="82"/>
                  <a:pt x="536" y="87"/>
                </a:cubicBezTo>
                <a:close/>
                <a:moveTo>
                  <a:pt x="428" y="87"/>
                </a:moveTo>
                <a:cubicBezTo>
                  <a:pt x="417" y="87"/>
                  <a:pt x="417" y="87"/>
                  <a:pt x="417" y="87"/>
                </a:cubicBezTo>
                <a:cubicBezTo>
                  <a:pt x="419" y="82"/>
                  <a:pt x="428" y="83"/>
                  <a:pt x="428" y="87"/>
                </a:cubicBezTo>
                <a:close/>
                <a:moveTo>
                  <a:pt x="340" y="84"/>
                </a:moveTo>
                <a:cubicBezTo>
                  <a:pt x="320" y="85"/>
                  <a:pt x="289" y="86"/>
                  <a:pt x="273" y="83"/>
                </a:cubicBezTo>
                <a:cubicBezTo>
                  <a:pt x="299" y="80"/>
                  <a:pt x="317" y="81"/>
                  <a:pt x="340" y="84"/>
                </a:cubicBezTo>
                <a:close/>
                <a:moveTo>
                  <a:pt x="589" y="71"/>
                </a:moveTo>
                <a:cubicBezTo>
                  <a:pt x="571" y="69"/>
                  <a:pt x="554" y="72"/>
                  <a:pt x="540" y="73"/>
                </a:cubicBezTo>
                <a:cubicBezTo>
                  <a:pt x="542" y="67"/>
                  <a:pt x="553" y="68"/>
                  <a:pt x="560" y="68"/>
                </a:cubicBezTo>
                <a:cubicBezTo>
                  <a:pt x="587" y="68"/>
                  <a:pt x="626" y="68"/>
                  <a:pt x="652" y="69"/>
                </a:cubicBezTo>
                <a:cubicBezTo>
                  <a:pt x="659" y="64"/>
                  <a:pt x="686" y="66"/>
                  <a:pt x="691" y="71"/>
                </a:cubicBezTo>
                <a:cubicBezTo>
                  <a:pt x="687" y="72"/>
                  <a:pt x="683" y="74"/>
                  <a:pt x="675" y="75"/>
                </a:cubicBezTo>
                <a:cubicBezTo>
                  <a:pt x="668" y="68"/>
                  <a:pt x="655" y="78"/>
                  <a:pt x="643" y="71"/>
                </a:cubicBezTo>
                <a:cubicBezTo>
                  <a:pt x="648" y="74"/>
                  <a:pt x="629" y="74"/>
                  <a:pt x="626" y="74"/>
                </a:cubicBezTo>
                <a:cubicBezTo>
                  <a:pt x="609" y="74"/>
                  <a:pt x="585" y="74"/>
                  <a:pt x="568" y="77"/>
                </a:cubicBezTo>
                <a:cubicBezTo>
                  <a:pt x="604" y="80"/>
                  <a:pt x="636" y="74"/>
                  <a:pt x="662" y="78"/>
                </a:cubicBezTo>
                <a:cubicBezTo>
                  <a:pt x="690" y="75"/>
                  <a:pt x="735" y="77"/>
                  <a:pt x="774" y="74"/>
                </a:cubicBezTo>
                <a:cubicBezTo>
                  <a:pt x="759" y="82"/>
                  <a:pt x="744" y="78"/>
                  <a:pt x="728" y="77"/>
                </a:cubicBezTo>
                <a:cubicBezTo>
                  <a:pt x="701" y="75"/>
                  <a:pt x="673" y="85"/>
                  <a:pt x="648" y="82"/>
                </a:cubicBezTo>
                <a:cubicBezTo>
                  <a:pt x="592" y="75"/>
                  <a:pt x="520" y="83"/>
                  <a:pt x="453" y="79"/>
                </a:cubicBezTo>
                <a:cubicBezTo>
                  <a:pt x="457" y="77"/>
                  <a:pt x="461" y="76"/>
                  <a:pt x="464" y="76"/>
                </a:cubicBezTo>
                <a:cubicBezTo>
                  <a:pt x="441" y="75"/>
                  <a:pt x="407" y="75"/>
                  <a:pt x="386" y="80"/>
                </a:cubicBezTo>
                <a:cubicBezTo>
                  <a:pt x="385" y="77"/>
                  <a:pt x="388" y="77"/>
                  <a:pt x="390" y="77"/>
                </a:cubicBezTo>
                <a:cubicBezTo>
                  <a:pt x="362" y="78"/>
                  <a:pt x="331" y="78"/>
                  <a:pt x="309" y="78"/>
                </a:cubicBezTo>
                <a:cubicBezTo>
                  <a:pt x="325" y="74"/>
                  <a:pt x="349" y="75"/>
                  <a:pt x="364" y="75"/>
                </a:cubicBezTo>
                <a:cubicBezTo>
                  <a:pt x="364" y="74"/>
                  <a:pt x="363" y="74"/>
                  <a:pt x="362" y="74"/>
                </a:cubicBezTo>
                <a:cubicBezTo>
                  <a:pt x="402" y="73"/>
                  <a:pt x="462" y="68"/>
                  <a:pt x="508" y="75"/>
                </a:cubicBezTo>
                <a:cubicBezTo>
                  <a:pt x="493" y="73"/>
                  <a:pt x="487" y="74"/>
                  <a:pt x="470" y="76"/>
                </a:cubicBezTo>
                <a:cubicBezTo>
                  <a:pt x="511" y="79"/>
                  <a:pt x="547" y="77"/>
                  <a:pt x="589" y="71"/>
                </a:cubicBezTo>
                <a:close/>
                <a:moveTo>
                  <a:pt x="709" y="68"/>
                </a:moveTo>
                <a:cubicBezTo>
                  <a:pt x="714" y="65"/>
                  <a:pt x="725" y="64"/>
                  <a:pt x="732" y="67"/>
                </a:cubicBezTo>
                <a:cubicBezTo>
                  <a:pt x="725" y="69"/>
                  <a:pt x="719" y="70"/>
                  <a:pt x="709" y="68"/>
                </a:cubicBezTo>
                <a:close/>
                <a:moveTo>
                  <a:pt x="422" y="61"/>
                </a:moveTo>
                <a:cubicBezTo>
                  <a:pt x="417" y="58"/>
                  <a:pt x="415" y="61"/>
                  <a:pt x="409" y="58"/>
                </a:cubicBezTo>
                <a:cubicBezTo>
                  <a:pt x="414" y="56"/>
                  <a:pt x="431" y="58"/>
                  <a:pt x="432" y="48"/>
                </a:cubicBezTo>
                <a:cubicBezTo>
                  <a:pt x="445" y="43"/>
                  <a:pt x="464" y="54"/>
                  <a:pt x="474" y="46"/>
                </a:cubicBezTo>
                <a:cubicBezTo>
                  <a:pt x="465" y="44"/>
                  <a:pt x="455" y="46"/>
                  <a:pt x="446" y="45"/>
                </a:cubicBezTo>
                <a:cubicBezTo>
                  <a:pt x="455" y="42"/>
                  <a:pt x="475" y="43"/>
                  <a:pt x="487" y="43"/>
                </a:cubicBezTo>
                <a:cubicBezTo>
                  <a:pt x="483" y="46"/>
                  <a:pt x="477" y="48"/>
                  <a:pt x="475" y="46"/>
                </a:cubicBezTo>
                <a:cubicBezTo>
                  <a:pt x="484" y="48"/>
                  <a:pt x="507" y="49"/>
                  <a:pt x="523" y="52"/>
                </a:cubicBezTo>
                <a:cubicBezTo>
                  <a:pt x="524" y="51"/>
                  <a:pt x="528" y="48"/>
                  <a:pt x="524" y="48"/>
                </a:cubicBezTo>
                <a:cubicBezTo>
                  <a:pt x="547" y="51"/>
                  <a:pt x="564" y="47"/>
                  <a:pt x="592" y="45"/>
                </a:cubicBezTo>
                <a:cubicBezTo>
                  <a:pt x="639" y="43"/>
                  <a:pt x="692" y="45"/>
                  <a:pt x="741" y="44"/>
                </a:cubicBezTo>
                <a:cubicBezTo>
                  <a:pt x="778" y="44"/>
                  <a:pt x="818" y="43"/>
                  <a:pt x="856" y="40"/>
                </a:cubicBezTo>
                <a:cubicBezTo>
                  <a:pt x="874" y="38"/>
                  <a:pt x="890" y="43"/>
                  <a:pt x="908" y="43"/>
                </a:cubicBezTo>
                <a:cubicBezTo>
                  <a:pt x="824" y="63"/>
                  <a:pt x="712" y="64"/>
                  <a:pt x="628" y="65"/>
                </a:cubicBezTo>
                <a:cubicBezTo>
                  <a:pt x="630" y="62"/>
                  <a:pt x="636" y="64"/>
                  <a:pt x="638" y="62"/>
                </a:cubicBezTo>
                <a:cubicBezTo>
                  <a:pt x="605" y="60"/>
                  <a:pt x="561" y="68"/>
                  <a:pt x="532" y="64"/>
                </a:cubicBezTo>
                <a:cubicBezTo>
                  <a:pt x="531" y="61"/>
                  <a:pt x="533" y="62"/>
                  <a:pt x="533" y="61"/>
                </a:cubicBezTo>
                <a:cubicBezTo>
                  <a:pt x="523" y="61"/>
                  <a:pt x="502" y="64"/>
                  <a:pt x="487" y="65"/>
                </a:cubicBezTo>
                <a:cubicBezTo>
                  <a:pt x="488" y="61"/>
                  <a:pt x="494" y="62"/>
                  <a:pt x="495" y="60"/>
                </a:cubicBezTo>
                <a:cubicBezTo>
                  <a:pt x="475" y="57"/>
                  <a:pt x="439" y="63"/>
                  <a:pt x="418" y="64"/>
                </a:cubicBezTo>
                <a:cubicBezTo>
                  <a:pt x="418" y="63"/>
                  <a:pt x="419" y="63"/>
                  <a:pt x="419" y="63"/>
                </a:cubicBezTo>
                <a:cubicBezTo>
                  <a:pt x="420" y="62"/>
                  <a:pt x="420" y="60"/>
                  <a:pt x="422" y="61"/>
                </a:cubicBezTo>
                <a:close/>
                <a:moveTo>
                  <a:pt x="371" y="62"/>
                </a:moveTo>
                <a:cubicBezTo>
                  <a:pt x="373" y="60"/>
                  <a:pt x="371" y="60"/>
                  <a:pt x="372" y="57"/>
                </a:cubicBezTo>
                <a:cubicBezTo>
                  <a:pt x="367" y="56"/>
                  <a:pt x="368" y="62"/>
                  <a:pt x="362" y="61"/>
                </a:cubicBezTo>
                <a:cubicBezTo>
                  <a:pt x="364" y="57"/>
                  <a:pt x="366" y="53"/>
                  <a:pt x="365" y="48"/>
                </a:cubicBezTo>
                <a:cubicBezTo>
                  <a:pt x="384" y="46"/>
                  <a:pt x="390" y="56"/>
                  <a:pt x="405" y="58"/>
                </a:cubicBezTo>
                <a:cubicBezTo>
                  <a:pt x="398" y="64"/>
                  <a:pt x="383" y="61"/>
                  <a:pt x="371" y="62"/>
                </a:cubicBezTo>
                <a:close/>
                <a:moveTo>
                  <a:pt x="1206" y="52"/>
                </a:moveTo>
                <a:cubicBezTo>
                  <a:pt x="1216" y="49"/>
                  <a:pt x="1230" y="52"/>
                  <a:pt x="1236" y="53"/>
                </a:cubicBezTo>
                <a:cubicBezTo>
                  <a:pt x="1231" y="55"/>
                  <a:pt x="1210" y="60"/>
                  <a:pt x="1206" y="52"/>
                </a:cubicBezTo>
                <a:close/>
                <a:moveTo>
                  <a:pt x="1251" y="48"/>
                </a:moveTo>
                <a:cubicBezTo>
                  <a:pt x="1261" y="37"/>
                  <a:pt x="1295" y="43"/>
                  <a:pt x="1314" y="44"/>
                </a:cubicBezTo>
                <a:cubicBezTo>
                  <a:pt x="1310" y="49"/>
                  <a:pt x="1305" y="48"/>
                  <a:pt x="1298" y="49"/>
                </a:cubicBezTo>
                <a:cubicBezTo>
                  <a:pt x="1290" y="41"/>
                  <a:pt x="1264" y="50"/>
                  <a:pt x="1251" y="48"/>
                </a:cubicBezTo>
                <a:close/>
                <a:moveTo>
                  <a:pt x="950" y="42"/>
                </a:moveTo>
                <a:cubicBezTo>
                  <a:pt x="956" y="39"/>
                  <a:pt x="973" y="42"/>
                  <a:pt x="980" y="42"/>
                </a:cubicBezTo>
                <a:cubicBezTo>
                  <a:pt x="973" y="54"/>
                  <a:pt x="960" y="41"/>
                  <a:pt x="950" y="42"/>
                </a:cubicBezTo>
                <a:close/>
                <a:moveTo>
                  <a:pt x="409" y="42"/>
                </a:moveTo>
                <a:cubicBezTo>
                  <a:pt x="409" y="45"/>
                  <a:pt x="404" y="43"/>
                  <a:pt x="402" y="43"/>
                </a:cubicBezTo>
                <a:cubicBezTo>
                  <a:pt x="404" y="41"/>
                  <a:pt x="405" y="43"/>
                  <a:pt x="409" y="42"/>
                </a:cubicBezTo>
                <a:close/>
                <a:moveTo>
                  <a:pt x="407" y="40"/>
                </a:moveTo>
                <a:cubicBezTo>
                  <a:pt x="408" y="38"/>
                  <a:pt x="411" y="39"/>
                  <a:pt x="412" y="38"/>
                </a:cubicBezTo>
                <a:cubicBezTo>
                  <a:pt x="408" y="36"/>
                  <a:pt x="401" y="36"/>
                  <a:pt x="399" y="32"/>
                </a:cubicBezTo>
                <a:cubicBezTo>
                  <a:pt x="410" y="32"/>
                  <a:pt x="428" y="33"/>
                  <a:pt x="441" y="34"/>
                </a:cubicBezTo>
                <a:cubicBezTo>
                  <a:pt x="433" y="40"/>
                  <a:pt x="419" y="39"/>
                  <a:pt x="407" y="40"/>
                </a:cubicBezTo>
                <a:close/>
                <a:moveTo>
                  <a:pt x="1260" y="27"/>
                </a:moveTo>
                <a:cubicBezTo>
                  <a:pt x="1269" y="28"/>
                  <a:pt x="1277" y="25"/>
                  <a:pt x="1283" y="28"/>
                </a:cubicBezTo>
                <a:cubicBezTo>
                  <a:pt x="1279" y="33"/>
                  <a:pt x="1265" y="33"/>
                  <a:pt x="1260" y="2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400"/>
          </a:p>
        </p:txBody>
      </p:sp>
      <p:sp>
        <p:nvSpPr>
          <p:cNvPr id="36" name="文本框 65"/>
          <p:cNvSpPr txBox="1"/>
          <p:nvPr/>
        </p:nvSpPr>
        <p:spPr>
          <a:xfrm>
            <a:off x="217170" y="1383030"/>
            <a:ext cx="1226820" cy="583565"/>
          </a:xfrm>
          <a:prstGeom prst="rect">
            <a:avLst/>
          </a:prstGeom>
          <a:noFill/>
        </p:spPr>
        <p:txBody>
          <a:bodyPr wrap="square" rtlCol="0">
            <a:spAutoFit/>
          </a:bodyPr>
          <a:lstStyle/>
          <a:p>
            <a:pPr lvl="0"/>
            <a:r>
              <a:rPr lang="zh-CN" altLang="en-US" sz="3200" b="1" dirty="0" smtClean="0">
                <a:solidFill>
                  <a:schemeClr val="bg1"/>
                </a:solidFill>
                <a:latin typeface="黑体" panose="02010609060101010101" pitchFamily="49" charset="-122"/>
                <a:ea typeface="黑体" panose="02010609060101010101" pitchFamily="49" charset="-122"/>
              </a:rPr>
              <a:t>原则</a:t>
            </a:r>
            <a:endParaRPr lang="zh-CN" altLang="en-US" sz="3200" b="1" dirty="0" smtClean="0">
              <a:solidFill>
                <a:schemeClr val="bg1"/>
              </a:solidFill>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000" fill="hold">
                                          <p:stCondLst>
                                            <p:cond delay="0"/>
                                          </p:stCondLst>
                                        </p:cTn>
                                        <p:tgtEl>
                                          <p:spTgt spid="19"/>
                                        </p:tgtEl>
                                        <p:attrNameLst>
                                          <p:attrName>style.visibility</p:attrName>
                                        </p:attrNameLst>
                                      </p:cBhvr>
                                      <p:to>
                                        <p:strVal val="visible"/>
                                      </p:to>
                                    </p:set>
                                    <p:animEffect transition="in" filter="box(in)">
                                      <p:cBhvr>
                                        <p:cTn id="7" dur="10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par>
                          <p:cTn id="13" fill="hold">
                            <p:stCondLst>
                              <p:cond delay="500"/>
                            </p:stCondLst>
                            <p:childTnLst>
                              <p:par>
                                <p:cTn id="14" presetID="9" presetClass="entr" presetSubtype="0"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dissolve">
                                      <p:cBhvr>
                                        <p:cTn id="16" dur="500"/>
                                        <p:tgtEl>
                                          <p:spTgt spid="35"/>
                                        </p:tgtEl>
                                      </p:cBhvr>
                                    </p:animEffect>
                                  </p:childTnLst>
                                </p:cTn>
                              </p:par>
                            </p:childTnLst>
                          </p:cTn>
                        </p:par>
                        <p:par>
                          <p:cTn id="17" fill="hold">
                            <p:stCondLst>
                              <p:cond delay="1000"/>
                            </p:stCondLst>
                            <p:childTnLst>
                              <p:par>
                                <p:cTn id="18" presetID="9" presetClass="entr" presetSubtype="0"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dissolve">
                                      <p:cBhvr>
                                        <p:cTn id="20" dur="500"/>
                                        <p:tgtEl>
                                          <p:spTgt spid="5"/>
                                        </p:tgtEl>
                                      </p:cBhvr>
                                    </p:animEffect>
                                  </p:childTnLst>
                                </p:cTn>
                              </p:par>
                            </p:childTnLst>
                          </p:cTn>
                        </p:par>
                        <p:par>
                          <p:cTn id="21" fill="hold">
                            <p:stCondLst>
                              <p:cond delay="1500"/>
                            </p:stCondLst>
                            <p:childTnLst>
                              <p:par>
                                <p:cTn id="22" presetID="9" presetClass="entr" presetSubtype="0" fill="hold" grpId="0" nodeType="after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dissolve">
                                      <p:cBhvr>
                                        <p:cTn id="24" dur="500"/>
                                        <p:tgtEl>
                                          <p:spTgt spid="39"/>
                                        </p:tgtEl>
                                      </p:cBhvr>
                                    </p:animEffect>
                                  </p:childTnLst>
                                </p:cTn>
                              </p:par>
                            </p:childTnLst>
                          </p:cTn>
                        </p:par>
                        <p:par>
                          <p:cTn id="25" fill="hold">
                            <p:stCondLst>
                              <p:cond delay="2000"/>
                            </p:stCondLst>
                            <p:childTnLst>
                              <p:par>
                                <p:cTn id="26" presetID="9"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dissolve">
                                      <p:cBhvr>
                                        <p:cTn id="28" dur="500"/>
                                        <p:tgtEl>
                                          <p:spTgt spid="6"/>
                                        </p:tgtEl>
                                      </p:cBhvr>
                                    </p:animEffect>
                                  </p:childTnLst>
                                </p:cTn>
                              </p:par>
                            </p:childTnLst>
                          </p:cTn>
                        </p:par>
                        <p:par>
                          <p:cTn id="29" fill="hold">
                            <p:stCondLst>
                              <p:cond delay="2500"/>
                            </p:stCondLst>
                            <p:childTnLst>
                              <p:par>
                                <p:cTn id="30" presetID="9" presetClass="entr" presetSubtype="0"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dissolve">
                                      <p:cBhvr>
                                        <p:cTn id="32" dur="500"/>
                                        <p:tgtEl>
                                          <p:spTgt spid="43"/>
                                        </p:tgtEl>
                                      </p:cBhvr>
                                    </p:animEffect>
                                  </p:childTnLst>
                                </p:cTn>
                              </p:par>
                            </p:childTnLst>
                          </p:cTn>
                        </p:par>
                        <p:par>
                          <p:cTn id="33" fill="hold">
                            <p:stCondLst>
                              <p:cond delay="3000"/>
                            </p:stCondLst>
                            <p:childTnLst>
                              <p:par>
                                <p:cTn id="34" presetID="9" presetClass="entr" presetSubtype="0"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dissolve">
                                      <p:cBhvr>
                                        <p:cTn id="36" dur="500"/>
                                        <p:tgtEl>
                                          <p:spTgt spid="7"/>
                                        </p:tgtEl>
                                      </p:cBhvr>
                                    </p:animEffect>
                                  </p:childTnLst>
                                </p:cTn>
                              </p:par>
                            </p:childTnLst>
                          </p:cTn>
                        </p:par>
                        <p:par>
                          <p:cTn id="37" fill="hold">
                            <p:stCondLst>
                              <p:cond delay="3500"/>
                            </p:stCondLst>
                            <p:childTnLst>
                              <p:par>
                                <p:cTn id="38" presetID="9" presetClass="entr" presetSubtype="0" fill="hold" grpId="0" nodeType="after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dissolve">
                                      <p:cBhvr>
                                        <p:cTn id="40" dur="500"/>
                                        <p:tgtEl>
                                          <p:spTgt spid="48"/>
                                        </p:tgtEl>
                                      </p:cBhvr>
                                    </p:animEffect>
                                  </p:childTnLst>
                                </p:cTn>
                              </p:par>
                            </p:childTnLst>
                          </p:cTn>
                        </p:par>
                        <p:par>
                          <p:cTn id="41" fill="hold">
                            <p:stCondLst>
                              <p:cond delay="4000"/>
                            </p:stCondLst>
                            <p:childTnLst>
                              <p:par>
                                <p:cTn id="42" presetID="9" presetClass="entr" presetSubtype="0" fill="hold" grpId="0" nodeType="after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dissolve">
                                      <p:cBhvr>
                                        <p:cTn id="44" dur="500"/>
                                        <p:tgtEl>
                                          <p:spTgt spid="69"/>
                                        </p:tgtEl>
                                      </p:cBhvr>
                                    </p:animEffect>
                                  </p:childTnLst>
                                </p:cTn>
                              </p:par>
                            </p:childTnLst>
                          </p:cTn>
                        </p:par>
                        <p:par>
                          <p:cTn id="45" fill="hold">
                            <p:stCondLst>
                              <p:cond delay="4500"/>
                            </p:stCondLst>
                            <p:childTnLst>
                              <p:par>
                                <p:cTn id="46" presetID="9" presetClass="entr" presetSubtype="0" fill="hold" grpId="0" nodeType="afterEffect">
                                  <p:stCondLst>
                                    <p:cond delay="0"/>
                                  </p:stCondLst>
                                  <p:childTnLst>
                                    <p:set>
                                      <p:cBhvr>
                                        <p:cTn id="47" dur="1" fill="hold">
                                          <p:stCondLst>
                                            <p:cond delay="0"/>
                                          </p:stCondLst>
                                        </p:cTn>
                                        <p:tgtEl>
                                          <p:spTgt spid="71"/>
                                        </p:tgtEl>
                                        <p:attrNameLst>
                                          <p:attrName>style.visibility</p:attrName>
                                        </p:attrNameLst>
                                      </p:cBhvr>
                                      <p:to>
                                        <p:strVal val="visible"/>
                                      </p:to>
                                    </p:set>
                                    <p:animEffect transition="in" filter="dissolve">
                                      <p:cBhvr>
                                        <p:cTn id="48" dur="500"/>
                                        <p:tgtEl>
                                          <p:spTgt spid="71"/>
                                        </p:tgtEl>
                                      </p:cBhvr>
                                    </p:animEffect>
                                  </p:childTnLst>
                                </p:cTn>
                              </p:par>
                            </p:childTnLst>
                          </p:cTn>
                        </p:par>
                        <p:par>
                          <p:cTn id="49" fill="hold">
                            <p:stCondLst>
                              <p:cond delay="5000"/>
                            </p:stCondLst>
                            <p:childTnLst>
                              <p:par>
                                <p:cTn id="50" presetID="9" presetClass="entr" presetSubtype="0" fill="hold" grpId="0" nodeType="afterEffect">
                                  <p:stCondLst>
                                    <p:cond delay="0"/>
                                  </p:stCondLst>
                                  <p:childTnLst>
                                    <p:set>
                                      <p:cBhvr>
                                        <p:cTn id="51" dur="1" fill="hold">
                                          <p:stCondLst>
                                            <p:cond delay="0"/>
                                          </p:stCondLst>
                                        </p:cTn>
                                        <p:tgtEl>
                                          <p:spTgt spid="70"/>
                                        </p:tgtEl>
                                        <p:attrNameLst>
                                          <p:attrName>style.visibility</p:attrName>
                                        </p:attrNameLst>
                                      </p:cBhvr>
                                      <p:to>
                                        <p:strVal val="visible"/>
                                      </p:to>
                                    </p:set>
                                    <p:animEffect transition="in" filter="dissolve">
                                      <p:cBhvr>
                                        <p:cTn id="52" dur="500"/>
                                        <p:tgtEl>
                                          <p:spTgt spid="70"/>
                                        </p:tgtEl>
                                      </p:cBhvr>
                                    </p:animEffect>
                                  </p:childTnLst>
                                </p:cTn>
                              </p:par>
                            </p:childTnLst>
                          </p:cTn>
                        </p:par>
                        <p:par>
                          <p:cTn id="53" fill="hold">
                            <p:stCondLst>
                              <p:cond delay="5500"/>
                            </p:stCondLst>
                            <p:childTnLst>
                              <p:par>
                                <p:cTn id="54" presetID="1" presetClass="entr" presetSubtype="0" fill="hold" grpId="0" nodeType="afterEffect">
                                  <p:stCondLst>
                                    <p:cond delay="0"/>
                                  </p:stCondLst>
                                  <p:childTnLst>
                                    <p:set>
                                      <p:cBhvr>
                                        <p:cTn id="55" dur="1" fill="hold">
                                          <p:stCondLst>
                                            <p:cond delay="0"/>
                                          </p:stCondLst>
                                        </p:cTn>
                                        <p:tgtEl>
                                          <p:spTgt spid="72"/>
                                        </p:tgtEl>
                                        <p:attrNameLst>
                                          <p:attrName>style.visibility</p:attrName>
                                        </p:attrNameLst>
                                      </p:cBhvr>
                                      <p:to>
                                        <p:strVal val="visible"/>
                                      </p:to>
                                    </p:set>
                                  </p:childTnLst>
                                </p:cTn>
                              </p:par>
                            </p:childTnLst>
                          </p:cTn>
                        </p:par>
                        <p:par>
                          <p:cTn id="56" fill="hold">
                            <p:stCondLst>
                              <p:cond delay="5500"/>
                            </p:stCondLst>
                            <p:childTnLst>
                              <p:par>
                                <p:cTn id="57" presetID="3" presetClass="entr" presetSubtype="10" fill="hold" grpId="0" nodeType="afterEffect">
                                  <p:stCondLst>
                                    <p:cond delay="0"/>
                                  </p:stCondLst>
                                  <p:childTnLst>
                                    <p:set>
                                      <p:cBhvr>
                                        <p:cTn id="58" dur="1" fill="hold">
                                          <p:stCondLst>
                                            <p:cond delay="0"/>
                                          </p:stCondLst>
                                        </p:cTn>
                                        <p:tgtEl>
                                          <p:spTgt spid="89"/>
                                        </p:tgtEl>
                                        <p:attrNameLst>
                                          <p:attrName>style.visibility</p:attrName>
                                        </p:attrNameLst>
                                      </p:cBhvr>
                                      <p:to>
                                        <p:strVal val="visible"/>
                                      </p:to>
                                    </p:set>
                                    <p:animEffect transition="in" filter="blinds(horizontal)">
                                      <p:cBhvr>
                                        <p:cTn id="59" dur="500"/>
                                        <p:tgtEl>
                                          <p:spTgt spid="89"/>
                                        </p:tgtEl>
                                      </p:cBhvr>
                                    </p:animEffect>
                                  </p:childTnLst>
                                </p:cTn>
                              </p:par>
                            </p:childTnLst>
                          </p:cTn>
                        </p:par>
                        <p:par>
                          <p:cTn id="60" fill="hold">
                            <p:stCondLst>
                              <p:cond delay="6000"/>
                            </p:stCondLst>
                            <p:childTnLst>
                              <p:par>
                                <p:cTn id="61" presetID="1" presetClass="entr" presetSubtype="0" fill="hold" grpId="0" nodeType="afterEffect">
                                  <p:stCondLst>
                                    <p:cond delay="0"/>
                                  </p:stCondLst>
                                  <p:childTnLst>
                                    <p:set>
                                      <p:cBhvr>
                                        <p:cTn id="62" dur="1" fill="hold">
                                          <p:stCondLst>
                                            <p:cond delay="0"/>
                                          </p:stCondLst>
                                        </p:cTn>
                                        <p:tgtEl>
                                          <p:spTgt spid="73"/>
                                        </p:tgtEl>
                                        <p:attrNameLst>
                                          <p:attrName>style.visibility</p:attrName>
                                        </p:attrNameLst>
                                      </p:cBhvr>
                                      <p:to>
                                        <p:strVal val="visible"/>
                                      </p:to>
                                    </p:set>
                                  </p:childTnLst>
                                </p:cTn>
                              </p:par>
                            </p:childTnLst>
                          </p:cTn>
                        </p:par>
                        <p:par>
                          <p:cTn id="63" fill="hold">
                            <p:stCondLst>
                              <p:cond delay="6000"/>
                            </p:stCondLst>
                            <p:childTnLst>
                              <p:par>
                                <p:cTn id="64" presetID="3" presetClass="entr" presetSubtype="10" fill="hold" grpId="0" nodeType="afterEffect">
                                  <p:stCondLst>
                                    <p:cond delay="0"/>
                                  </p:stCondLst>
                                  <p:childTnLst>
                                    <p:set>
                                      <p:cBhvr>
                                        <p:cTn id="65" dur="1" fill="hold">
                                          <p:stCondLst>
                                            <p:cond delay="0"/>
                                          </p:stCondLst>
                                        </p:cTn>
                                        <p:tgtEl>
                                          <p:spTgt spid="86"/>
                                        </p:tgtEl>
                                        <p:attrNameLst>
                                          <p:attrName>style.visibility</p:attrName>
                                        </p:attrNameLst>
                                      </p:cBhvr>
                                      <p:to>
                                        <p:strVal val="visible"/>
                                      </p:to>
                                    </p:set>
                                    <p:animEffect transition="in" filter="blinds(horizontal)">
                                      <p:cBhvr>
                                        <p:cTn id="66" dur="500"/>
                                        <p:tgtEl>
                                          <p:spTgt spid="86"/>
                                        </p:tgtEl>
                                      </p:cBhvr>
                                    </p:animEffect>
                                  </p:childTnLst>
                                </p:cTn>
                              </p:par>
                            </p:childTnLst>
                          </p:cTn>
                        </p:par>
                        <p:par>
                          <p:cTn id="67" fill="hold">
                            <p:stCondLst>
                              <p:cond delay="6500"/>
                            </p:stCondLst>
                            <p:childTnLst>
                              <p:par>
                                <p:cTn id="68" presetID="1" presetClass="entr" presetSubtype="0" fill="hold" grpId="0" nodeType="afterEffect">
                                  <p:stCondLst>
                                    <p:cond delay="0"/>
                                  </p:stCondLst>
                                  <p:childTnLst>
                                    <p:set>
                                      <p:cBhvr>
                                        <p:cTn id="69" dur="1" fill="hold">
                                          <p:stCondLst>
                                            <p:cond delay="0"/>
                                          </p:stCondLst>
                                        </p:cTn>
                                        <p:tgtEl>
                                          <p:spTgt spid="74"/>
                                        </p:tgtEl>
                                        <p:attrNameLst>
                                          <p:attrName>style.visibility</p:attrName>
                                        </p:attrNameLst>
                                      </p:cBhvr>
                                      <p:to>
                                        <p:strVal val="visible"/>
                                      </p:to>
                                    </p:set>
                                  </p:childTnLst>
                                </p:cTn>
                              </p:par>
                            </p:childTnLst>
                          </p:cTn>
                        </p:par>
                        <p:par>
                          <p:cTn id="70" fill="hold">
                            <p:stCondLst>
                              <p:cond delay="6500"/>
                            </p:stCondLst>
                            <p:childTnLst>
                              <p:par>
                                <p:cTn id="71" presetID="3" presetClass="entr" presetSubtype="10" fill="hold" grpId="0" nodeType="afterEffect">
                                  <p:stCondLst>
                                    <p:cond delay="0"/>
                                  </p:stCondLst>
                                  <p:childTnLst>
                                    <p:set>
                                      <p:cBhvr>
                                        <p:cTn id="72" dur="1" fill="hold">
                                          <p:stCondLst>
                                            <p:cond delay="0"/>
                                          </p:stCondLst>
                                        </p:cTn>
                                        <p:tgtEl>
                                          <p:spTgt spid="85"/>
                                        </p:tgtEl>
                                        <p:attrNameLst>
                                          <p:attrName>style.visibility</p:attrName>
                                        </p:attrNameLst>
                                      </p:cBhvr>
                                      <p:to>
                                        <p:strVal val="visible"/>
                                      </p:to>
                                    </p:set>
                                    <p:animEffect transition="in" filter="blinds(horizontal)">
                                      <p:cBhvr>
                                        <p:cTn id="73" dur="500"/>
                                        <p:tgtEl>
                                          <p:spTgt spid="85"/>
                                        </p:tgtEl>
                                      </p:cBhvr>
                                    </p:animEffect>
                                  </p:childTnLst>
                                </p:cTn>
                              </p:par>
                            </p:childTnLst>
                          </p:cTn>
                        </p:par>
                        <p:par>
                          <p:cTn id="74" fill="hold">
                            <p:stCondLst>
                              <p:cond delay="7000"/>
                            </p:stCondLst>
                            <p:childTnLst>
                              <p:par>
                                <p:cTn id="75" presetID="1" presetClass="entr" presetSubtype="0" fill="hold" grpId="0" nodeType="afterEffect">
                                  <p:stCondLst>
                                    <p:cond delay="0"/>
                                  </p:stCondLst>
                                  <p:childTnLst>
                                    <p:set>
                                      <p:cBhvr>
                                        <p:cTn id="76" dur="1" fill="hold">
                                          <p:stCondLst>
                                            <p:cond delay="0"/>
                                          </p:stCondLst>
                                        </p:cTn>
                                        <p:tgtEl>
                                          <p:spTgt spid="75"/>
                                        </p:tgtEl>
                                        <p:attrNameLst>
                                          <p:attrName>style.visibility</p:attrName>
                                        </p:attrNameLst>
                                      </p:cBhvr>
                                      <p:to>
                                        <p:strVal val="visible"/>
                                      </p:to>
                                    </p:set>
                                  </p:childTnLst>
                                </p:cTn>
                              </p:par>
                            </p:childTnLst>
                          </p:cTn>
                        </p:par>
                        <p:par>
                          <p:cTn id="77" fill="hold">
                            <p:stCondLst>
                              <p:cond delay="7000"/>
                            </p:stCondLst>
                            <p:childTnLst>
                              <p:par>
                                <p:cTn id="78" presetID="3" presetClass="entr" presetSubtype="10" fill="hold" grpId="0" nodeType="afterEffect">
                                  <p:stCondLst>
                                    <p:cond delay="0"/>
                                  </p:stCondLst>
                                  <p:childTnLst>
                                    <p:set>
                                      <p:cBhvr>
                                        <p:cTn id="79" dur="1" fill="hold">
                                          <p:stCondLst>
                                            <p:cond delay="0"/>
                                          </p:stCondLst>
                                        </p:cTn>
                                        <p:tgtEl>
                                          <p:spTgt spid="84"/>
                                        </p:tgtEl>
                                        <p:attrNameLst>
                                          <p:attrName>style.visibility</p:attrName>
                                        </p:attrNameLst>
                                      </p:cBhvr>
                                      <p:to>
                                        <p:strVal val="visible"/>
                                      </p:to>
                                    </p:set>
                                    <p:animEffect transition="in" filter="blinds(horizontal)">
                                      <p:cBhvr>
                                        <p:cTn id="80" dur="500"/>
                                        <p:tgtEl>
                                          <p:spTgt spid="84"/>
                                        </p:tgtEl>
                                      </p:cBhvr>
                                    </p:animEffect>
                                  </p:childTnLst>
                                </p:cTn>
                              </p:par>
                            </p:childTnLst>
                          </p:cTn>
                        </p:par>
                        <p:par>
                          <p:cTn id="81" fill="hold">
                            <p:stCondLst>
                              <p:cond delay="7500"/>
                            </p:stCondLst>
                            <p:childTnLst>
                              <p:par>
                                <p:cTn id="82" presetID="1" presetClass="entr" presetSubtype="0" fill="hold" grpId="0" nodeType="afterEffect">
                                  <p:stCondLst>
                                    <p:cond delay="0"/>
                                  </p:stCondLst>
                                  <p:childTnLst>
                                    <p:set>
                                      <p:cBhvr>
                                        <p:cTn id="83" dur="1" fill="hold">
                                          <p:stCondLst>
                                            <p:cond delay="0"/>
                                          </p:stCondLst>
                                        </p:cTn>
                                        <p:tgtEl>
                                          <p:spTgt spid="77"/>
                                        </p:tgtEl>
                                        <p:attrNameLst>
                                          <p:attrName>style.visibility</p:attrName>
                                        </p:attrNameLst>
                                      </p:cBhvr>
                                      <p:to>
                                        <p:strVal val="visible"/>
                                      </p:to>
                                    </p:set>
                                  </p:childTnLst>
                                </p:cTn>
                              </p:par>
                            </p:childTnLst>
                          </p:cTn>
                        </p:par>
                        <p:par>
                          <p:cTn id="84" fill="hold">
                            <p:stCondLst>
                              <p:cond delay="7500"/>
                            </p:stCondLst>
                            <p:childTnLst>
                              <p:par>
                                <p:cTn id="85" presetID="3" presetClass="entr" presetSubtype="10" fill="hold" grpId="0" nodeType="afterEffect">
                                  <p:stCondLst>
                                    <p:cond delay="0"/>
                                  </p:stCondLst>
                                  <p:childTnLst>
                                    <p:set>
                                      <p:cBhvr>
                                        <p:cTn id="86" dur="1" fill="hold">
                                          <p:stCondLst>
                                            <p:cond delay="0"/>
                                          </p:stCondLst>
                                        </p:cTn>
                                        <p:tgtEl>
                                          <p:spTgt spid="87"/>
                                        </p:tgtEl>
                                        <p:attrNameLst>
                                          <p:attrName>style.visibility</p:attrName>
                                        </p:attrNameLst>
                                      </p:cBhvr>
                                      <p:to>
                                        <p:strVal val="visible"/>
                                      </p:to>
                                    </p:set>
                                    <p:animEffect transition="in" filter="blinds(horizontal)">
                                      <p:cBhvr>
                                        <p:cTn id="87" dur="500"/>
                                        <p:tgtEl>
                                          <p:spTgt spid="87"/>
                                        </p:tgtEl>
                                      </p:cBhvr>
                                    </p:animEffect>
                                  </p:childTnLst>
                                </p:cTn>
                              </p:par>
                            </p:childTnLst>
                          </p:cTn>
                        </p:par>
                        <p:par>
                          <p:cTn id="88" fill="hold">
                            <p:stCondLst>
                              <p:cond delay="8000"/>
                            </p:stCondLst>
                            <p:childTnLst>
                              <p:par>
                                <p:cTn id="89" presetID="1" presetClass="entr" presetSubtype="0" fill="hold" grpId="0" nodeType="afterEffect">
                                  <p:stCondLst>
                                    <p:cond delay="0"/>
                                  </p:stCondLst>
                                  <p:childTnLst>
                                    <p:set>
                                      <p:cBhvr>
                                        <p:cTn id="90" dur="1" fill="hold">
                                          <p:stCondLst>
                                            <p:cond delay="0"/>
                                          </p:stCondLst>
                                        </p:cTn>
                                        <p:tgtEl>
                                          <p:spTgt spid="78"/>
                                        </p:tgtEl>
                                        <p:attrNameLst>
                                          <p:attrName>style.visibility</p:attrName>
                                        </p:attrNameLst>
                                      </p:cBhvr>
                                      <p:to>
                                        <p:strVal val="visible"/>
                                      </p:to>
                                    </p:set>
                                  </p:childTnLst>
                                </p:cTn>
                              </p:par>
                            </p:childTnLst>
                          </p:cTn>
                        </p:par>
                        <p:par>
                          <p:cTn id="91" fill="hold">
                            <p:stCondLst>
                              <p:cond delay="8000"/>
                            </p:stCondLst>
                            <p:childTnLst>
                              <p:par>
                                <p:cTn id="92" presetID="3" presetClass="entr" presetSubtype="10" fill="hold" grpId="0" nodeType="afterEffect">
                                  <p:stCondLst>
                                    <p:cond delay="0"/>
                                  </p:stCondLst>
                                  <p:childTnLst>
                                    <p:set>
                                      <p:cBhvr>
                                        <p:cTn id="93" dur="1" fill="hold">
                                          <p:stCondLst>
                                            <p:cond delay="0"/>
                                          </p:stCondLst>
                                        </p:cTn>
                                        <p:tgtEl>
                                          <p:spTgt spid="90"/>
                                        </p:tgtEl>
                                        <p:attrNameLst>
                                          <p:attrName>style.visibility</p:attrName>
                                        </p:attrNameLst>
                                      </p:cBhvr>
                                      <p:to>
                                        <p:strVal val="visible"/>
                                      </p:to>
                                    </p:set>
                                    <p:animEffect transition="in" filter="blinds(horizontal)">
                                      <p:cBhvr>
                                        <p:cTn id="94" dur="500"/>
                                        <p:tgtEl>
                                          <p:spTgt spid="90"/>
                                        </p:tgtEl>
                                      </p:cBhvr>
                                    </p:animEffect>
                                  </p:childTnLst>
                                </p:cTn>
                              </p:par>
                            </p:childTnLst>
                          </p:cTn>
                        </p:par>
                      </p:childTnLst>
                    </p:cTn>
                  </p:par>
                  <p:par>
                    <p:cTn id="95" fill="hold">
                      <p:stCondLst>
                        <p:cond delay="indefinite"/>
                      </p:stCondLst>
                      <p:childTnLst>
                        <p:par>
                          <p:cTn id="96" fill="hold">
                            <p:stCondLst>
                              <p:cond delay="0"/>
                            </p:stCondLst>
                            <p:childTnLst>
                              <p:par>
                                <p:cTn id="97" presetID="9" presetClass="entr" presetSubtype="0" fill="hold" grpId="0" nodeType="click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dissolve">
                                      <p:cBhvr>
                                        <p:cTn id="99" dur="500"/>
                                        <p:tgtEl>
                                          <p:spTgt spid="12"/>
                                        </p:tgtEl>
                                      </p:cBhvr>
                                    </p:animEffect>
                                  </p:childTnLst>
                                </p:cTn>
                              </p:par>
                            </p:childTnLst>
                          </p:cTn>
                        </p:par>
                      </p:childTnLst>
                    </p:cTn>
                  </p:par>
                  <p:par>
                    <p:cTn id="100" fill="hold">
                      <p:stCondLst>
                        <p:cond delay="indefinite"/>
                      </p:stCondLst>
                      <p:childTnLst>
                        <p:par>
                          <p:cTn id="101" fill="hold">
                            <p:stCondLst>
                              <p:cond delay="0"/>
                            </p:stCondLst>
                            <p:childTnLst>
                              <p:par>
                                <p:cTn id="102" presetID="9" presetClass="entr" presetSubtype="0" fill="hold" grpId="0" nodeType="clickEffect">
                                  <p:stCondLst>
                                    <p:cond delay="0"/>
                                  </p:stCondLst>
                                  <p:childTnLst>
                                    <p:set>
                                      <p:cBhvr>
                                        <p:cTn id="103" dur="1" fill="hold">
                                          <p:stCondLst>
                                            <p:cond delay="0"/>
                                          </p:stCondLst>
                                        </p:cTn>
                                        <p:tgtEl>
                                          <p:spTgt spid="107"/>
                                        </p:tgtEl>
                                        <p:attrNameLst>
                                          <p:attrName>style.visibility</p:attrName>
                                        </p:attrNameLst>
                                      </p:cBhvr>
                                      <p:to>
                                        <p:strVal val="visible"/>
                                      </p:to>
                                    </p:set>
                                    <p:animEffect transition="in" filter="dissolve">
                                      <p:cBhvr>
                                        <p:cTn id="104" dur="500"/>
                                        <p:tgtEl>
                                          <p:spTgt spid="107"/>
                                        </p:tgtEl>
                                      </p:cBhvr>
                                    </p:animEffect>
                                  </p:childTnLst>
                                </p:cTn>
                              </p:par>
                            </p:childTnLst>
                          </p:cTn>
                        </p:par>
                      </p:childTnLst>
                    </p:cTn>
                  </p:par>
                  <p:par>
                    <p:cTn id="105" fill="hold">
                      <p:stCondLst>
                        <p:cond delay="indefinite"/>
                      </p:stCondLst>
                      <p:childTnLst>
                        <p:par>
                          <p:cTn id="106" fill="hold">
                            <p:stCondLst>
                              <p:cond delay="0"/>
                            </p:stCondLst>
                            <p:childTnLst>
                              <p:par>
                                <p:cTn id="107" presetID="9" presetClass="entr" presetSubtype="0" fill="hold" nodeType="clickEffect">
                                  <p:stCondLst>
                                    <p:cond delay="0"/>
                                  </p:stCondLst>
                                  <p:childTnLst>
                                    <p:set>
                                      <p:cBhvr>
                                        <p:cTn id="108" dur="1" fill="hold">
                                          <p:stCondLst>
                                            <p:cond delay="0"/>
                                          </p:stCondLst>
                                        </p:cTn>
                                        <p:tgtEl>
                                          <p:spTgt spid="88"/>
                                        </p:tgtEl>
                                        <p:attrNameLst>
                                          <p:attrName>style.visibility</p:attrName>
                                        </p:attrNameLst>
                                      </p:cBhvr>
                                      <p:to>
                                        <p:strVal val="visible"/>
                                      </p:to>
                                    </p:set>
                                    <p:animEffect transition="in" filter="dissolve">
                                      <p:cBhvr>
                                        <p:cTn id="109" dur="500"/>
                                        <p:tgtEl>
                                          <p:spTgt spid="88"/>
                                        </p:tgtEl>
                                      </p:cBhvr>
                                    </p:animEffect>
                                  </p:childTnLst>
                                </p:cTn>
                              </p:par>
                              <p:par>
                                <p:cTn id="110" presetID="9" presetClass="entr" presetSubtype="0" fill="hold" grpId="0" nodeType="withEffect">
                                  <p:stCondLst>
                                    <p:cond delay="0"/>
                                  </p:stCondLst>
                                  <p:childTnLst>
                                    <p:set>
                                      <p:cBhvr>
                                        <p:cTn id="111" dur="1" fill="hold">
                                          <p:stCondLst>
                                            <p:cond delay="0"/>
                                          </p:stCondLst>
                                        </p:cTn>
                                        <p:tgtEl>
                                          <p:spTgt spid="92"/>
                                        </p:tgtEl>
                                        <p:attrNameLst>
                                          <p:attrName>style.visibility</p:attrName>
                                        </p:attrNameLst>
                                      </p:cBhvr>
                                      <p:to>
                                        <p:strVal val="visible"/>
                                      </p:to>
                                    </p:set>
                                    <p:animEffect transition="in" filter="dissolve">
                                      <p:cBhvr>
                                        <p:cTn id="112" dur="500"/>
                                        <p:tgtEl>
                                          <p:spTgt spid="92"/>
                                        </p:tgtEl>
                                      </p:cBhvr>
                                    </p:animEffect>
                                  </p:childTnLst>
                                </p:cTn>
                              </p:par>
                            </p:childTnLst>
                          </p:cTn>
                        </p:par>
                      </p:childTnLst>
                    </p:cTn>
                  </p:par>
                  <p:par>
                    <p:cTn id="113" fill="hold">
                      <p:stCondLst>
                        <p:cond delay="indefinite"/>
                      </p:stCondLst>
                      <p:childTnLst>
                        <p:par>
                          <p:cTn id="114" fill="hold">
                            <p:stCondLst>
                              <p:cond delay="0"/>
                            </p:stCondLst>
                            <p:childTnLst>
                              <p:par>
                                <p:cTn id="115" presetID="9" presetClass="entr" presetSubtype="0" fill="hold" grpId="0" nodeType="clickEffect">
                                  <p:stCondLst>
                                    <p:cond delay="0"/>
                                  </p:stCondLst>
                                  <p:childTnLst>
                                    <p:set>
                                      <p:cBhvr>
                                        <p:cTn id="116" dur="1" fill="hold">
                                          <p:stCondLst>
                                            <p:cond delay="0"/>
                                          </p:stCondLst>
                                        </p:cTn>
                                        <p:tgtEl>
                                          <p:spTgt spid="108"/>
                                        </p:tgtEl>
                                        <p:attrNameLst>
                                          <p:attrName>style.visibility</p:attrName>
                                        </p:attrNameLst>
                                      </p:cBhvr>
                                      <p:to>
                                        <p:strVal val="visible"/>
                                      </p:to>
                                    </p:set>
                                    <p:animEffect transition="in" filter="dissolve">
                                      <p:cBhvr>
                                        <p:cTn id="117" dur="500"/>
                                        <p:tgtEl>
                                          <p:spTgt spid="108"/>
                                        </p:tgtEl>
                                      </p:cBhvr>
                                    </p:animEffect>
                                  </p:childTnLst>
                                </p:cTn>
                              </p:par>
                            </p:childTnLst>
                          </p:cTn>
                        </p:par>
                      </p:childTnLst>
                    </p:cTn>
                  </p:par>
                  <p:par>
                    <p:cTn id="118" fill="hold">
                      <p:stCondLst>
                        <p:cond delay="indefinite"/>
                      </p:stCondLst>
                      <p:childTnLst>
                        <p:par>
                          <p:cTn id="119" fill="hold">
                            <p:stCondLst>
                              <p:cond delay="0"/>
                            </p:stCondLst>
                            <p:childTnLst>
                              <p:par>
                                <p:cTn id="120" presetID="3" presetClass="entr" presetSubtype="10" fill="hold" nodeType="clickEffect">
                                  <p:stCondLst>
                                    <p:cond delay="0"/>
                                  </p:stCondLst>
                                  <p:childTnLst>
                                    <p:set>
                                      <p:cBhvr>
                                        <p:cTn id="121" dur="500" fill="hold">
                                          <p:stCondLst>
                                            <p:cond delay="0"/>
                                          </p:stCondLst>
                                        </p:cTn>
                                        <p:tgtEl>
                                          <p:spTgt spid="13">
                                            <p:txEl>
                                              <p:pRg st="0" end="0"/>
                                            </p:txEl>
                                          </p:spTgt>
                                        </p:tgtEl>
                                        <p:attrNameLst>
                                          <p:attrName>style.visibility</p:attrName>
                                        </p:attrNameLst>
                                      </p:cBhvr>
                                      <p:to>
                                        <p:strVal val="visible"/>
                                      </p:to>
                                    </p:set>
                                    <p:animEffect transition="in" filter="blinds(horizontal)">
                                      <p:cBhvr>
                                        <p:cTn id="122"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9" grpId="0"/>
      <p:bldP spid="43" grpId="0"/>
      <p:bldP spid="48" grpId="0"/>
      <p:bldP spid="69" grpId="0" bldLvl="0" animBg="1"/>
      <p:bldP spid="70" grpId="0" bldLvl="0" animBg="1"/>
      <p:bldP spid="71" grpId="0" bldLvl="0" animBg="1"/>
      <p:bldP spid="72" grpId="0" bldLvl="0" animBg="1"/>
      <p:bldP spid="73" grpId="0" bldLvl="0" animBg="1"/>
      <p:bldP spid="74" grpId="0" bldLvl="0" animBg="1"/>
      <p:bldP spid="75" grpId="0" bldLvl="0" animBg="1"/>
      <p:bldP spid="77" grpId="0" bldLvl="0" animBg="1"/>
      <p:bldP spid="78" grpId="0" bldLvl="0" animBg="1"/>
      <p:bldP spid="84" grpId="0" bldLvl="0" animBg="1"/>
      <p:bldP spid="85" grpId="0" bldLvl="0" animBg="1"/>
      <p:bldP spid="86" grpId="0"/>
      <p:bldP spid="87" grpId="0"/>
      <p:bldP spid="89" grpId="0" bldLvl="0" animBg="1"/>
      <p:bldP spid="90" grpId="0" bldLvl="0" animBg="1"/>
      <p:bldP spid="92" grpId="0"/>
      <p:bldP spid="107" grpId="0"/>
      <p:bldP spid="108" grpId="0"/>
      <p:bldP spid="12" grpId="0"/>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图片 3"/>
          <p:cNvPicPr>
            <a:picLocks noChangeAspect="1"/>
          </p:cNvPicPr>
          <p:nvPr/>
        </p:nvPicPr>
        <p:blipFill>
          <a:blip r:embed="rId1" cstate="print">
            <a:clrChange>
              <a:clrFrom>
                <a:srgbClr val="F3F4F9">
                  <a:alpha val="100000"/>
                </a:srgbClr>
              </a:clrFrom>
              <a:clrTo>
                <a:srgbClr val="F3F4F9">
                  <a:alpha val="100000"/>
                  <a:alpha val="0"/>
                </a:srgbClr>
              </a:clrTo>
            </a:clrChange>
          </a:blip>
          <a:srcRect l="25862"/>
          <a:stretch>
            <a:fillRect/>
          </a:stretch>
        </p:blipFill>
        <p:spPr>
          <a:xfrm>
            <a:off x="1028700" y="728345"/>
            <a:ext cx="11011535" cy="6133465"/>
          </a:xfrm>
          <a:prstGeom prst="rect">
            <a:avLst/>
          </a:prstGeom>
        </p:spPr>
      </p:pic>
      <p:sp>
        <p:nvSpPr>
          <p:cNvPr id="3" name="文本框 2"/>
          <p:cNvSpPr txBox="1"/>
          <p:nvPr/>
        </p:nvSpPr>
        <p:spPr>
          <a:xfrm>
            <a:off x="107315" y="1796415"/>
            <a:ext cx="921385" cy="3844290"/>
          </a:xfrm>
          <a:prstGeom prst="rect">
            <a:avLst/>
          </a:prstGeom>
          <a:noFill/>
          <a:ln>
            <a:solidFill>
              <a:srgbClr val="0000CC"/>
            </a:solidFill>
          </a:ln>
        </p:spPr>
        <p:txBody>
          <a:bodyPr vert="eaVert" wrap="square" rtlCol="0">
            <a:spAutoFit/>
          </a:bodyPr>
          <a:lstStyle/>
          <a:p>
            <a:pPr algn="ctr"/>
            <a:r>
              <a:rPr lang="zh-CN" altLang="en-US" sz="4800" b="1" dirty="0">
                <a:solidFill>
                  <a:srgbClr val="0000CC"/>
                </a:solidFill>
                <a:latin typeface="黑体" panose="02010609060101010101" pitchFamily="49" charset="-122"/>
                <a:ea typeface="黑体" panose="02010609060101010101" pitchFamily="49" charset="-122"/>
                <a:cs typeface="黑体" panose="02010609060101010101" pitchFamily="49" charset="-122"/>
              </a:rPr>
              <a:t>美国的独立</a:t>
            </a:r>
            <a:endParaRPr lang="zh-CN" altLang="en-US" sz="4800" b="1" dirty="0">
              <a:solidFill>
                <a:srgbClr val="0000CC"/>
              </a:solidFill>
              <a:latin typeface="黑体" panose="02010609060101010101" pitchFamily="49" charset="-122"/>
              <a:ea typeface="黑体" panose="02010609060101010101" pitchFamily="49" charset="-122"/>
              <a:cs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文本框 56"/>
          <p:cNvSpPr txBox="1"/>
          <p:nvPr/>
        </p:nvSpPr>
        <p:spPr>
          <a:xfrm>
            <a:off x="57152" y="787004"/>
            <a:ext cx="8186736" cy="2554545"/>
          </a:xfrm>
          <a:prstGeom prst="rect">
            <a:avLst/>
          </a:prstGeom>
          <a:noFill/>
          <a:ln w="6350">
            <a:solidFill>
              <a:schemeClr val="tx1">
                <a:lumMod val="95000"/>
                <a:lumOff val="5000"/>
              </a:schemeClr>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defPPr>
              <a:defRPr lang="zh-CN"/>
            </a:defPPr>
            <a:lvl1pPr eaLnBrk="0" hangingPunct="0">
              <a:defRPr sz="2800" b="1">
                <a:solidFill>
                  <a:srgbClr val="0000CC"/>
                </a:solidFill>
                <a:latin typeface="华文楷体" panose="02010600040101010101" pitchFamily="2" charset="-122"/>
                <a:ea typeface="华文楷体" panose="02010600040101010101" pitchFamily="2" charset="-122"/>
              </a:defRPr>
            </a:lvl1pPr>
          </a:lstStyle>
          <a:p>
            <a:r>
              <a:rPr lang="zh-CN" altLang="en-US" sz="3200" dirty="0" smtClean="0">
                <a:solidFill>
                  <a:schemeClr val="tx1"/>
                </a:solidFill>
              </a:rPr>
              <a:t>“</a:t>
            </a:r>
            <a:r>
              <a:rPr lang="zh-CN" altLang="en-US" sz="3200" dirty="0">
                <a:solidFill>
                  <a:schemeClr val="tx1"/>
                </a:solidFill>
              </a:rPr>
              <a:t>华盛顿，异人也。起事勇于胜广，割据雄于曹刘。既已提三尺剑，开僵万里，乃不僭越位号、不传子孙，而创为推举之法，几于天下为公，骎骎乎三代之遗意。</a:t>
            </a:r>
            <a:r>
              <a:rPr lang="zh-CN" altLang="en-US" sz="3200" dirty="0" smtClean="0">
                <a:solidFill>
                  <a:schemeClr val="tx1"/>
                </a:solidFill>
              </a:rPr>
              <a:t>”</a:t>
            </a:r>
            <a:endParaRPr lang="en-US" altLang="zh-CN" sz="3200" dirty="0" smtClean="0">
              <a:solidFill>
                <a:schemeClr val="tx1"/>
              </a:solidFill>
            </a:endParaRPr>
          </a:p>
          <a:p>
            <a:r>
              <a:rPr lang="en-US" altLang="zh-CN" sz="3200" dirty="0" smtClean="0">
                <a:solidFill>
                  <a:schemeClr val="tx1"/>
                </a:solidFill>
              </a:rPr>
              <a:t>  ——</a:t>
            </a:r>
            <a:r>
              <a:rPr lang="zh-CN" altLang="zh-CN" sz="3200" dirty="0" smtClean="0">
                <a:solidFill>
                  <a:schemeClr val="tx1"/>
                </a:solidFill>
              </a:rPr>
              <a:t>华盛顿纪念塔内中国人赠送的石碑</a:t>
            </a:r>
            <a:r>
              <a:rPr lang="zh-CN" altLang="en-US" sz="3200" dirty="0" smtClean="0">
                <a:solidFill>
                  <a:schemeClr val="tx1"/>
                </a:solidFill>
              </a:rPr>
              <a:t>刻</a:t>
            </a:r>
            <a:r>
              <a:rPr lang="zh-CN" altLang="zh-CN" sz="3200" dirty="0" smtClean="0">
                <a:solidFill>
                  <a:schemeClr val="tx1"/>
                </a:solidFill>
              </a:rPr>
              <a:t>文</a:t>
            </a:r>
            <a:endParaRPr lang="zh-CN" altLang="en-US" sz="3200" dirty="0">
              <a:solidFill>
                <a:schemeClr val="tx1"/>
              </a:solidFill>
            </a:endParaRPr>
          </a:p>
        </p:txBody>
      </p:sp>
      <p:sp>
        <p:nvSpPr>
          <p:cNvPr id="66" name="Text Box 18"/>
          <p:cNvSpPr txBox="1">
            <a:spLocks noChangeArrowheads="1"/>
          </p:cNvSpPr>
          <p:nvPr/>
        </p:nvSpPr>
        <p:spPr bwMode="auto">
          <a:xfrm>
            <a:off x="3900488" y="3457575"/>
            <a:ext cx="8291512" cy="646986"/>
          </a:xfrm>
          <a:prstGeom prst="roundRect">
            <a:avLst/>
          </a:prstGeom>
          <a:solidFill>
            <a:srgbClr val="FFC000"/>
          </a:solid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200" b="1" dirty="0">
                <a:latin typeface="黑体" panose="02010609060101010101" pitchFamily="49" charset="-122"/>
                <a:ea typeface="黑体" panose="02010609060101010101" pitchFamily="49" charset="-122"/>
                <a:sym typeface="Arial" panose="020B0604020202020204" pitchFamily="34" charset="0"/>
              </a:rPr>
              <a:t>结合材料和本课所学，请对华盛顿进行评价。</a:t>
            </a:r>
            <a:endParaRPr lang="zh-CN" altLang="en-US" sz="3200" b="1" dirty="0">
              <a:latin typeface="黑体" panose="02010609060101010101" pitchFamily="49" charset="-122"/>
              <a:ea typeface="黑体" panose="02010609060101010101" pitchFamily="49" charset="-122"/>
              <a:sym typeface="Arial" panose="020B0604020202020204" pitchFamily="34" charset="0"/>
            </a:endParaRPr>
          </a:p>
        </p:txBody>
      </p:sp>
      <p:pic>
        <p:nvPicPr>
          <p:cNvPr id="68" name="Picture 5" descr="417985247"/>
          <p:cNvPicPr>
            <a:picLocks noChangeAspect="1" noChangeArrowheads="1"/>
          </p:cNvPicPr>
          <p:nvPr/>
        </p:nvPicPr>
        <p:blipFill>
          <a:blip r:embed="rId1" cstate="print"/>
          <a:srcRect/>
          <a:stretch>
            <a:fillRect/>
          </a:stretch>
        </p:blipFill>
        <p:spPr bwMode="auto">
          <a:xfrm>
            <a:off x="75122" y="3408259"/>
            <a:ext cx="3811078" cy="3135414"/>
          </a:xfrm>
          <a:prstGeom prst="rect">
            <a:avLst/>
          </a:prstGeom>
          <a:solidFill>
            <a:schemeClr val="bg1"/>
          </a:solidFill>
          <a:ln>
            <a:noFill/>
          </a:ln>
          <a:effectLst>
            <a:outerShdw blurRad="190500" algn="tl" rotWithShape="0">
              <a:srgbClr val="000000">
                <a:alpha val="70000"/>
              </a:srgbClr>
            </a:outerShdw>
          </a:effectLst>
        </p:spPr>
      </p:pic>
      <p:sp>
        <p:nvSpPr>
          <p:cNvPr id="69" name="椭圆 68"/>
          <p:cNvSpPr/>
          <p:nvPr/>
        </p:nvSpPr>
        <p:spPr>
          <a:xfrm>
            <a:off x="733318" y="3639958"/>
            <a:ext cx="981179" cy="90346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Rectangle 6"/>
          <p:cNvSpPr>
            <a:spLocks noChangeArrowheads="1"/>
          </p:cNvSpPr>
          <p:nvPr/>
        </p:nvSpPr>
        <p:spPr bwMode="auto">
          <a:xfrm>
            <a:off x="1399312" y="6424911"/>
            <a:ext cx="1514900" cy="461665"/>
          </a:xfrm>
          <a:prstGeom prst="rect">
            <a:avLst/>
          </a:prstGeom>
          <a:noFill/>
        </p:spPr>
        <p:txBody>
          <a:bodyPr wrap="square" rtlCol="0">
            <a:spAutoFit/>
          </a:bodyPr>
          <a:lstStyle/>
          <a:p>
            <a:r>
              <a:rPr lang="zh-CN" altLang="en-US" sz="2400" b="1" dirty="0">
                <a:latin typeface="华文楷体" panose="02010600040101010101" pitchFamily="2" charset="-122"/>
                <a:ea typeface="华文楷体" panose="02010600040101010101" pitchFamily="2" charset="-122"/>
              </a:rPr>
              <a:t>总统山</a:t>
            </a:r>
            <a:endParaRPr lang="zh-CN" altLang="en-US" sz="2400" b="1" dirty="0">
              <a:latin typeface="华文楷体" panose="02010600040101010101" pitchFamily="2" charset="-122"/>
              <a:ea typeface="华文楷体" panose="02010600040101010101" pitchFamily="2" charset="-122"/>
            </a:endParaRPr>
          </a:p>
        </p:txBody>
      </p:sp>
      <p:sp>
        <p:nvSpPr>
          <p:cNvPr id="146437" name="Text Box 5"/>
          <p:cNvSpPr txBox="1"/>
          <p:nvPr/>
        </p:nvSpPr>
        <p:spPr>
          <a:xfrm>
            <a:off x="8316402" y="785280"/>
            <a:ext cx="3742249" cy="2554545"/>
          </a:xfrm>
          <a:prstGeom prst="rect">
            <a:avLst/>
          </a:prstGeom>
          <a:noFill/>
          <a:ln w="3175">
            <a:solidFill>
              <a:schemeClr val="tx1"/>
            </a:solidFill>
          </a:ln>
        </p:spPr>
        <p:txBody>
          <a:bodyPr wrap="square" anchor="t">
            <a:spAutoFit/>
          </a:bodyPr>
          <a:lstStyle/>
          <a:p>
            <a:r>
              <a:rPr lang="zh-CN" altLang="en-US" sz="3200" b="1" dirty="0">
                <a:solidFill>
                  <a:srgbClr val="3333FF"/>
                </a:solidFill>
                <a:latin typeface="楷体_GB2312" panose="02010609030101010101" pitchFamily="49" charset="-122"/>
                <a:ea typeface="楷体_GB2312" panose="02010609030101010101" pitchFamily="49" charset="-122"/>
              </a:rPr>
              <a:t>战争时期</a:t>
            </a:r>
            <a:r>
              <a:rPr lang="zh-CN" altLang="en-US" sz="3200" b="1" dirty="0">
                <a:latin typeface="楷体_GB2312" panose="02010609030101010101" pitchFamily="49" charset="-122"/>
                <a:ea typeface="楷体_GB2312" panose="02010609030101010101" pitchFamily="49" charset="-122"/>
              </a:rPr>
              <a:t>第一人</a:t>
            </a:r>
            <a:endParaRPr lang="zh-CN" altLang="en-US" sz="3200" b="1" dirty="0">
              <a:latin typeface="楷体_GB2312" panose="02010609030101010101" pitchFamily="49" charset="-122"/>
              <a:ea typeface="楷体_GB2312" panose="02010609030101010101" pitchFamily="49" charset="-122"/>
            </a:endParaRPr>
          </a:p>
          <a:p>
            <a:r>
              <a:rPr lang="zh-CN" altLang="en-US" sz="3200" b="1" dirty="0">
                <a:solidFill>
                  <a:srgbClr val="3333FF"/>
                </a:solidFill>
                <a:latin typeface="楷体_GB2312" panose="02010609030101010101" pitchFamily="49" charset="-122"/>
                <a:ea typeface="楷体_GB2312" panose="02010609030101010101" pitchFamily="49" charset="-122"/>
              </a:rPr>
              <a:t>和平时期</a:t>
            </a:r>
            <a:r>
              <a:rPr lang="zh-CN" altLang="en-US" sz="3200" b="1" dirty="0">
                <a:latin typeface="楷体_GB2312" panose="02010609030101010101" pitchFamily="49" charset="-122"/>
                <a:ea typeface="楷体_GB2312" panose="02010609030101010101" pitchFamily="49" charset="-122"/>
              </a:rPr>
              <a:t>第一人</a:t>
            </a:r>
            <a:endParaRPr lang="zh-CN" altLang="en-US" sz="3200" b="1" dirty="0">
              <a:latin typeface="楷体_GB2312" panose="02010609030101010101" pitchFamily="49" charset="-122"/>
              <a:ea typeface="楷体_GB2312" panose="02010609030101010101" pitchFamily="49" charset="-122"/>
            </a:endParaRPr>
          </a:p>
          <a:p>
            <a:r>
              <a:rPr lang="zh-CN" altLang="en-US" sz="3200" b="1" dirty="0">
                <a:solidFill>
                  <a:srgbClr val="3333FF"/>
                </a:solidFill>
                <a:latin typeface="楷体_GB2312" panose="02010609030101010101" pitchFamily="49" charset="-122"/>
                <a:ea typeface="楷体_GB2312" panose="02010609030101010101" pitchFamily="49" charset="-122"/>
              </a:rPr>
              <a:t>同胞心中</a:t>
            </a:r>
            <a:r>
              <a:rPr lang="zh-CN" altLang="en-US" sz="3200" b="1" dirty="0">
                <a:latin typeface="楷体_GB2312" panose="02010609030101010101" pitchFamily="49" charset="-122"/>
                <a:ea typeface="楷体_GB2312" panose="02010609030101010101" pitchFamily="49" charset="-122"/>
              </a:rPr>
              <a:t>第一人　       </a:t>
            </a:r>
            <a:endParaRPr lang="zh-CN" altLang="en-US" sz="3200" b="1" dirty="0">
              <a:latin typeface="楷体_GB2312" panose="02010609030101010101" pitchFamily="49" charset="-122"/>
              <a:ea typeface="楷体_GB2312" panose="02010609030101010101" pitchFamily="49" charset="-122"/>
            </a:endParaRPr>
          </a:p>
          <a:p>
            <a:r>
              <a:rPr lang="en-US" altLang="zh-CN" sz="3200" b="1" dirty="0" smtClean="0">
                <a:latin typeface="Arial" panose="020B0604020202020204" pitchFamily="34" charset="0"/>
                <a:ea typeface="楷体_GB2312" panose="02010609030101010101" pitchFamily="49" charset="-122"/>
              </a:rPr>
              <a:t>  ——</a:t>
            </a:r>
            <a:r>
              <a:rPr lang="zh-CN" altLang="en-US" sz="3200" b="1" dirty="0">
                <a:latin typeface="楷体_GB2312" panose="02010609030101010101" pitchFamily="49" charset="-122"/>
                <a:ea typeface="楷体_GB2312" panose="02010609030101010101" pitchFamily="49" charset="-122"/>
              </a:rPr>
              <a:t>独立</a:t>
            </a:r>
            <a:r>
              <a:rPr lang="zh-CN" altLang="en-US" sz="3200" b="1" dirty="0" smtClean="0">
                <a:latin typeface="楷体_GB2312" panose="02010609030101010101" pitchFamily="49" charset="-122"/>
                <a:ea typeface="楷体_GB2312" panose="02010609030101010101" pitchFamily="49" charset="-122"/>
              </a:rPr>
              <a:t>战争时期的士兵</a:t>
            </a:r>
            <a:r>
              <a:rPr lang="zh-CN" altLang="en-US" sz="3200" b="1" dirty="0">
                <a:latin typeface="楷体_GB2312" panose="02010609030101010101" pitchFamily="49" charset="-122"/>
                <a:ea typeface="楷体_GB2312" panose="02010609030101010101" pitchFamily="49" charset="-122"/>
              </a:rPr>
              <a:t>亨利</a:t>
            </a:r>
            <a:r>
              <a:rPr lang="en-US" altLang="zh-CN" sz="3200" b="1" dirty="0">
                <a:latin typeface="Arial" panose="020B0604020202020204" pitchFamily="34" charset="0"/>
                <a:ea typeface="楷体_GB2312" panose="02010609030101010101" pitchFamily="49" charset="-122"/>
              </a:rPr>
              <a:t>·</a:t>
            </a:r>
            <a:r>
              <a:rPr lang="zh-CN" altLang="en-US" sz="3200" b="1" dirty="0">
                <a:latin typeface="楷体_GB2312" panose="02010609030101010101" pitchFamily="49" charset="-122"/>
                <a:ea typeface="楷体_GB2312" panose="02010609030101010101" pitchFamily="49" charset="-122"/>
              </a:rPr>
              <a:t>李</a:t>
            </a:r>
            <a:endParaRPr lang="zh-CN" altLang="en-US" sz="3200" b="1" dirty="0">
              <a:latin typeface="楷体_GB2312" panose="02010609030101010101" pitchFamily="49" charset="-122"/>
              <a:ea typeface="楷体_GB2312" panose="02010609030101010101" pitchFamily="49" charset="-122"/>
            </a:endParaRPr>
          </a:p>
        </p:txBody>
      </p:sp>
      <p:pic>
        <p:nvPicPr>
          <p:cNvPr id="21506" name="Picture 2" descr="https://timgsa.baidu.com/timg?image&amp;quality=80&amp;size=b9999_10000&amp;sec=1539148243061&amp;di=b31249a9a18691d2a8c10c873dfbeaaf&amp;imgtype=0&amp;src=http%3A%2F%2Fimg1.cache.netease.com%2Fcatchpic%2FC%2FCA%2FCA85A3D953B36D4D229A1AA03093F577.jpg"/>
          <p:cNvPicPr>
            <a:picLocks noChangeAspect="1" noChangeArrowheads="1"/>
          </p:cNvPicPr>
          <p:nvPr/>
        </p:nvPicPr>
        <p:blipFill>
          <a:blip r:embed="rId2" cstate="print"/>
          <a:srcRect/>
          <a:stretch>
            <a:fillRect/>
          </a:stretch>
        </p:blipFill>
        <p:spPr bwMode="auto">
          <a:xfrm>
            <a:off x="4330700" y="4104640"/>
            <a:ext cx="6906260" cy="2781935"/>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additive="base">
                                        <p:cTn id="7" dur="500" fill="hold"/>
                                        <p:tgtEl>
                                          <p:spTgt spid="21506"/>
                                        </p:tgtEl>
                                        <p:attrNameLst>
                                          <p:attrName>ppt_x</p:attrName>
                                        </p:attrNameLst>
                                      </p:cBhvr>
                                      <p:tavLst>
                                        <p:tav tm="0">
                                          <p:val>
                                            <p:strVal val="#ppt_x"/>
                                          </p:val>
                                        </p:tav>
                                        <p:tav tm="100000">
                                          <p:val>
                                            <p:strVal val="#ppt_x"/>
                                          </p:val>
                                        </p:tav>
                                      </p:tavLst>
                                    </p:anim>
                                    <p:anim calcmode="lin" valueType="num">
                                      <p:cBhvr additive="base">
                                        <p:cTn id="8" dur="500" fill="hold"/>
                                        <p:tgtEl>
                                          <p:spTgt spid="21506"/>
                                        </p:tgtEl>
                                        <p:attrNameLst>
                                          <p:attrName>ppt_y</p:attrName>
                                        </p:attrNameLst>
                                      </p:cBhvr>
                                      <p:tavLst>
                                        <p:tav tm="0">
                                          <p:val>
                                            <p:strVal val="1+#ppt_h/2"/>
                                          </p:val>
                                        </p:tav>
                                        <p:tav tm="100000">
                                          <p:val>
                                            <p:strVal val="#ppt_y"/>
                                          </p:val>
                                        </p:tav>
                                      </p:tavLst>
                                    </p:anim>
                                  </p:childTnLst>
                                </p:cTn>
                              </p:par>
                              <p:par>
                                <p:cTn id="9" presetID="2" presetClass="exit" presetSubtype="4" fill="hold" nodeType="withEffect">
                                  <p:stCondLst>
                                    <p:cond delay="0"/>
                                  </p:stCondLst>
                                  <p:childTnLst>
                                    <p:anim calcmode="lin" valueType="num">
                                      <p:cBhvr additive="base">
                                        <p:cTn id="10" dur="500"/>
                                        <p:tgtEl>
                                          <p:spTgt spid="21506"/>
                                        </p:tgtEl>
                                        <p:attrNameLst>
                                          <p:attrName>ppt_x</p:attrName>
                                        </p:attrNameLst>
                                      </p:cBhvr>
                                      <p:tavLst>
                                        <p:tav tm="0">
                                          <p:val>
                                            <p:strVal val="ppt_x"/>
                                          </p:val>
                                        </p:tav>
                                        <p:tav tm="100000">
                                          <p:val>
                                            <p:strVal val="ppt_x"/>
                                          </p:val>
                                        </p:tav>
                                      </p:tavLst>
                                    </p:anim>
                                    <p:anim calcmode="lin" valueType="num">
                                      <p:cBhvr additive="base">
                                        <p:cTn id="11" dur="500"/>
                                        <p:tgtEl>
                                          <p:spTgt spid="21506"/>
                                        </p:tgtEl>
                                        <p:attrNameLst>
                                          <p:attrName>ppt_y</p:attrName>
                                        </p:attrNameLst>
                                      </p:cBhvr>
                                      <p:tavLst>
                                        <p:tav tm="0">
                                          <p:val>
                                            <p:strVal val="ppt_y"/>
                                          </p:val>
                                        </p:tav>
                                        <p:tav tm="100000">
                                          <p:val>
                                            <p:strVal val="1+ppt_h/2"/>
                                          </p:val>
                                        </p:tav>
                                      </p:tavLst>
                                    </p:anim>
                                    <p:set>
                                      <p:cBhvr>
                                        <p:cTn id="12" dur="1" fill="hold">
                                          <p:stCondLst>
                                            <p:cond delay="499"/>
                                          </p:stCondLst>
                                        </p:cTn>
                                        <p:tgtEl>
                                          <p:spTgt spid="2150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图片 29" descr="838ba61ea8d3fd1fad8e29d9394e251f94ca5f4a[1]"/>
          <p:cNvPicPr>
            <a:picLocks noChangeAspect="1"/>
          </p:cNvPicPr>
          <p:nvPr/>
        </p:nvPicPr>
        <p:blipFill>
          <a:blip r:embed="rId1" cstate="print"/>
          <a:stretch>
            <a:fillRect/>
          </a:stretch>
        </p:blipFill>
        <p:spPr>
          <a:xfrm>
            <a:off x="1064895" y="2380615"/>
            <a:ext cx="3041650" cy="3765550"/>
          </a:xfrm>
          <a:prstGeom prst="ellipse">
            <a:avLst/>
          </a:prstGeom>
        </p:spPr>
      </p:pic>
      <p:sp>
        <p:nvSpPr>
          <p:cNvPr id="9" name="文本框 8"/>
          <p:cNvSpPr txBox="1"/>
          <p:nvPr/>
        </p:nvSpPr>
        <p:spPr>
          <a:xfrm>
            <a:off x="54610" y="2355850"/>
            <a:ext cx="12067540" cy="4465955"/>
          </a:xfrm>
          <a:prstGeom prst="rect">
            <a:avLst/>
          </a:prstGeom>
          <a:solidFill>
            <a:schemeClr val="bg1"/>
          </a:solidFill>
          <a:ln w="6350">
            <a:solidFill>
              <a:schemeClr val="tx1">
                <a:lumMod val="95000"/>
                <a:lumOff val="5000"/>
              </a:schemeClr>
            </a:solidFill>
          </a:ln>
        </p:spPr>
        <p:txBody>
          <a:bodyPr wrap="square" rtlCol="0">
            <a:spAutoFit/>
          </a:bodyPr>
          <a:lstStyle/>
          <a:p>
            <a:pPr>
              <a:lnSpc>
                <a:spcPct val="90000"/>
              </a:lnSpc>
              <a:spcBef>
                <a:spcPts val="0"/>
              </a:spcBef>
              <a:spcAft>
                <a:spcPts val="0"/>
              </a:spcAft>
            </a:pPr>
            <a:r>
              <a:rPr lang="zh-CN" altLang="en-US" sz="3200" b="1" dirty="0" smtClean="0">
                <a:latin typeface="楷体" panose="02010609060101010101" pitchFamily="49" charset="-122"/>
                <a:ea typeface="楷体" panose="02010609060101010101" pitchFamily="49" charset="-122"/>
                <a:cs typeface="楷体" panose="02010609060101010101" pitchFamily="49" charset="-122"/>
              </a:rPr>
              <a:t>材料：人人生而平等，他们都从他们的“造物主”那边被赋予了某些不可转让的权利，其中包括生命权、自由权和追求幸福的权力。为了保障这些权利，所以才在人们中间成立政府。而政府的正当权力，系得自被统治者的同意。如果遇有任何一种形式的政府变成是损害这些目的的，那么，人民就有权利来改变它或废除它，以建立新的政府。</a:t>
            </a:r>
            <a:endParaRPr lang="en-US" altLang="zh-CN" sz="3200" b="1" dirty="0" smtClean="0">
              <a:latin typeface="楷体" panose="02010609060101010101" pitchFamily="49" charset="-122"/>
              <a:ea typeface="楷体" panose="02010609060101010101" pitchFamily="49" charset="-122"/>
              <a:cs typeface="楷体" panose="02010609060101010101" pitchFamily="49" charset="-122"/>
            </a:endParaRPr>
          </a:p>
          <a:p>
            <a:pPr algn="l">
              <a:lnSpc>
                <a:spcPct val="90000"/>
              </a:lnSpc>
              <a:spcBef>
                <a:spcPts val="0"/>
              </a:spcBef>
              <a:spcAft>
                <a:spcPts val="0"/>
              </a:spcAft>
            </a:pPr>
            <a:r>
              <a:rPr lang="zh-CN" altLang="en-US" sz="3200" b="1" dirty="0" smtClean="0">
                <a:latin typeface="楷体" panose="02010609060101010101" pitchFamily="49" charset="-122"/>
                <a:ea typeface="楷体" panose="02010609060101010101" pitchFamily="49" charset="-122"/>
                <a:cs typeface="楷体" panose="02010609060101010101" pitchFamily="49" charset="-122"/>
                <a:sym typeface="+mn-ea"/>
              </a:rPr>
              <a:t>    这些联合殖民地从此成为、而且名正言顺地应当成为自由独立的合众国，它们解除对于英王的一切隶属关系，而它们与大不列颠王国之间的一切政治联系也应从此完全废止。</a:t>
            </a:r>
            <a:endParaRPr lang="en-US" altLang="zh-CN" sz="3200" b="1" dirty="0" smtClean="0">
              <a:latin typeface="楷体" panose="02010609060101010101" pitchFamily="49" charset="-122"/>
              <a:ea typeface="楷体" panose="02010609060101010101" pitchFamily="49" charset="-122"/>
              <a:cs typeface="楷体" panose="02010609060101010101" pitchFamily="49" charset="-122"/>
            </a:endParaRPr>
          </a:p>
          <a:p>
            <a:pPr algn="r">
              <a:lnSpc>
                <a:spcPct val="90000"/>
              </a:lnSpc>
              <a:spcBef>
                <a:spcPts val="0"/>
              </a:spcBef>
              <a:spcAft>
                <a:spcPts val="0"/>
              </a:spcAft>
            </a:pPr>
            <a:r>
              <a:rPr lang="en-US" altLang="zh-CN" sz="2800" b="1" dirty="0" smtClean="0">
                <a:latin typeface="楷体" panose="02010609060101010101" pitchFamily="49" charset="-122"/>
                <a:ea typeface="楷体" panose="02010609060101010101" pitchFamily="49" charset="-122"/>
                <a:cs typeface="楷体" panose="02010609060101010101" pitchFamily="49" charset="-122"/>
              </a:rPr>
              <a:t>——《</a:t>
            </a:r>
            <a:r>
              <a:rPr lang="zh-CN" altLang="en-US" sz="2800" b="1" dirty="0" smtClean="0">
                <a:latin typeface="楷体" panose="02010609060101010101" pitchFamily="49" charset="-122"/>
                <a:ea typeface="楷体" panose="02010609060101010101" pitchFamily="49" charset="-122"/>
                <a:cs typeface="楷体" panose="02010609060101010101" pitchFamily="49" charset="-122"/>
              </a:rPr>
              <a:t>独立宣言</a:t>
            </a:r>
            <a:r>
              <a:rPr lang="en-US" altLang="zh-CN" sz="2800" b="1" dirty="0" smtClean="0">
                <a:latin typeface="楷体" panose="02010609060101010101" pitchFamily="49" charset="-122"/>
                <a:ea typeface="楷体" panose="02010609060101010101" pitchFamily="49" charset="-122"/>
                <a:cs typeface="楷体" panose="02010609060101010101" pitchFamily="49" charset="-122"/>
              </a:rPr>
              <a:t>》</a:t>
            </a:r>
            <a:endParaRPr lang="en-US" altLang="zh-CN" sz="2800" b="1" dirty="0" smtClean="0">
              <a:latin typeface="楷体" panose="02010609060101010101" pitchFamily="49" charset="-122"/>
              <a:ea typeface="楷体" panose="02010609060101010101" pitchFamily="49" charset="-122"/>
              <a:cs typeface="楷体" panose="02010609060101010101" pitchFamily="49" charset="-122"/>
            </a:endParaRPr>
          </a:p>
        </p:txBody>
      </p:sp>
      <p:sp>
        <p:nvSpPr>
          <p:cNvPr id="25" name="文本框 5"/>
          <p:cNvSpPr txBox="1"/>
          <p:nvPr/>
        </p:nvSpPr>
        <p:spPr>
          <a:xfrm>
            <a:off x="88265" y="807720"/>
            <a:ext cx="9850755" cy="645160"/>
          </a:xfrm>
          <a:prstGeom prst="rect">
            <a:avLst/>
          </a:prstGeom>
          <a:noFill/>
        </p:spPr>
        <p:style>
          <a:lnRef idx="1">
            <a:schemeClr val="accent1"/>
          </a:lnRef>
          <a:fillRef idx="2">
            <a:schemeClr val="accent1"/>
          </a:fillRef>
          <a:effectRef idx="1">
            <a:schemeClr val="accent1"/>
          </a:effectRef>
          <a:fontRef idx="minor">
            <a:schemeClr val="dk1"/>
          </a:fontRef>
        </p:style>
        <p:txBody>
          <a:bodyPr wrap="square" rtlCol="0">
            <a:spAutoFit/>
          </a:bodyPr>
          <a:lstStyle>
            <a:defPPr>
              <a:defRPr lang="zh-CN"/>
            </a:defPPr>
            <a:lvl1pPr>
              <a:defRPr sz="3200" b="1"/>
            </a:lvl1pPr>
          </a:lstStyle>
          <a:p>
            <a:r>
              <a:rPr lang="en-US" altLang="zh-CN"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3</a:t>
            </a:r>
            <a:r>
              <a:rPr lang="zh-CN" altLang="en-US"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、建国：</a:t>
            </a:r>
            <a:r>
              <a:rPr lang="en-US" altLang="zh-CN"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1776</a:t>
            </a:r>
            <a:r>
              <a:rPr lang="zh-CN" altLang="en-US"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年</a:t>
            </a:r>
            <a:r>
              <a:rPr lang="en-US" altLang="zh-CN"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7</a:t>
            </a:r>
            <a:r>
              <a:rPr lang="zh-CN" altLang="en-US"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月</a:t>
            </a:r>
            <a:r>
              <a:rPr lang="en-US" altLang="zh-CN"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4</a:t>
            </a:r>
            <a:r>
              <a:rPr lang="zh-CN" altLang="en-US"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日</a:t>
            </a:r>
            <a:r>
              <a:rPr lang="en-US" altLang="zh-CN"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独立宣言</a:t>
            </a:r>
            <a:r>
              <a:rPr lang="en-US" altLang="zh-CN"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的发表</a:t>
            </a:r>
            <a:endParaRPr lang="zh-CN" altLang="en-US"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endParaRPr>
          </a:p>
        </p:txBody>
      </p:sp>
      <p:sp>
        <p:nvSpPr>
          <p:cNvPr id="32" name="Freeform 1066"/>
          <p:cNvSpPr>
            <a:spLocks noEditPoints="1"/>
          </p:cNvSpPr>
          <p:nvPr/>
        </p:nvSpPr>
        <p:spPr bwMode="auto">
          <a:xfrm flipH="1" flipV="1">
            <a:off x="149000" y="1590929"/>
            <a:ext cx="1571636" cy="730127"/>
          </a:xfrm>
          <a:custGeom>
            <a:avLst/>
            <a:gdLst>
              <a:gd name="T0" fmla="*/ 1145 w 1878"/>
              <a:gd name="T1" fmla="*/ 212 h 232"/>
              <a:gd name="T2" fmla="*/ 1171 w 1878"/>
              <a:gd name="T3" fmla="*/ 209 h 232"/>
              <a:gd name="T4" fmla="*/ 1612 w 1878"/>
              <a:gd name="T5" fmla="*/ 217 h 232"/>
              <a:gd name="T6" fmla="*/ 1840 w 1878"/>
              <a:gd name="T7" fmla="*/ 166 h 232"/>
              <a:gd name="T8" fmla="*/ 1836 w 1878"/>
              <a:gd name="T9" fmla="*/ 137 h 232"/>
              <a:gd name="T10" fmla="*/ 1839 w 1878"/>
              <a:gd name="T11" fmla="*/ 114 h 232"/>
              <a:gd name="T12" fmla="*/ 1818 w 1878"/>
              <a:gd name="T13" fmla="*/ 20 h 232"/>
              <a:gd name="T14" fmla="*/ 1388 w 1878"/>
              <a:gd name="T15" fmla="*/ 29 h 232"/>
              <a:gd name="T16" fmla="*/ 1047 w 1878"/>
              <a:gd name="T17" fmla="*/ 19 h 232"/>
              <a:gd name="T18" fmla="*/ 720 w 1878"/>
              <a:gd name="T19" fmla="*/ 36 h 232"/>
              <a:gd name="T20" fmla="*/ 496 w 1878"/>
              <a:gd name="T21" fmla="*/ 41 h 232"/>
              <a:gd name="T22" fmla="*/ 323 w 1878"/>
              <a:gd name="T23" fmla="*/ 34 h 232"/>
              <a:gd name="T24" fmla="*/ 231 w 1878"/>
              <a:gd name="T25" fmla="*/ 41 h 232"/>
              <a:gd name="T26" fmla="*/ 200 w 1878"/>
              <a:gd name="T27" fmla="*/ 65 h 232"/>
              <a:gd name="T28" fmla="*/ 255 w 1878"/>
              <a:gd name="T29" fmla="*/ 78 h 232"/>
              <a:gd name="T30" fmla="*/ 195 w 1878"/>
              <a:gd name="T31" fmla="*/ 96 h 232"/>
              <a:gd name="T32" fmla="*/ 212 w 1878"/>
              <a:gd name="T33" fmla="*/ 109 h 232"/>
              <a:gd name="T34" fmla="*/ 143 w 1878"/>
              <a:gd name="T35" fmla="*/ 125 h 232"/>
              <a:gd name="T36" fmla="*/ 182 w 1878"/>
              <a:gd name="T37" fmla="*/ 129 h 232"/>
              <a:gd name="T38" fmla="*/ 164 w 1878"/>
              <a:gd name="T39" fmla="*/ 133 h 232"/>
              <a:gd name="T40" fmla="*/ 53 w 1878"/>
              <a:gd name="T41" fmla="*/ 129 h 232"/>
              <a:gd name="T42" fmla="*/ 58 w 1878"/>
              <a:gd name="T43" fmla="*/ 143 h 232"/>
              <a:gd name="T44" fmla="*/ 126 w 1878"/>
              <a:gd name="T45" fmla="*/ 150 h 232"/>
              <a:gd name="T46" fmla="*/ 109 w 1878"/>
              <a:gd name="T47" fmla="*/ 156 h 232"/>
              <a:gd name="T48" fmla="*/ 26 w 1878"/>
              <a:gd name="T49" fmla="*/ 165 h 232"/>
              <a:gd name="T50" fmla="*/ 160 w 1878"/>
              <a:gd name="T51" fmla="*/ 185 h 232"/>
              <a:gd name="T52" fmla="*/ 12 w 1878"/>
              <a:gd name="T53" fmla="*/ 191 h 232"/>
              <a:gd name="T54" fmla="*/ 82 w 1878"/>
              <a:gd name="T55" fmla="*/ 197 h 232"/>
              <a:gd name="T56" fmla="*/ 342 w 1878"/>
              <a:gd name="T57" fmla="*/ 214 h 232"/>
              <a:gd name="T58" fmla="*/ 414 w 1878"/>
              <a:gd name="T59" fmla="*/ 231 h 232"/>
              <a:gd name="T60" fmla="*/ 883 w 1878"/>
              <a:gd name="T61" fmla="*/ 211 h 232"/>
              <a:gd name="T62" fmla="*/ 941 w 1878"/>
              <a:gd name="T63" fmla="*/ 217 h 232"/>
              <a:gd name="T64" fmla="*/ 953 w 1878"/>
              <a:gd name="T65" fmla="*/ 210 h 232"/>
              <a:gd name="T66" fmla="*/ 1053 w 1878"/>
              <a:gd name="T67" fmla="*/ 206 h 232"/>
              <a:gd name="T68" fmla="*/ 531 w 1878"/>
              <a:gd name="T69" fmla="*/ 207 h 232"/>
              <a:gd name="T70" fmla="*/ 325 w 1878"/>
              <a:gd name="T71" fmla="*/ 207 h 232"/>
              <a:gd name="T72" fmla="*/ 138 w 1878"/>
              <a:gd name="T73" fmla="*/ 198 h 232"/>
              <a:gd name="T74" fmla="*/ 499 w 1878"/>
              <a:gd name="T75" fmla="*/ 192 h 232"/>
              <a:gd name="T76" fmla="*/ 277 w 1878"/>
              <a:gd name="T77" fmla="*/ 191 h 232"/>
              <a:gd name="T78" fmla="*/ 252 w 1878"/>
              <a:gd name="T79" fmla="*/ 193 h 232"/>
              <a:gd name="T80" fmla="*/ 209 w 1878"/>
              <a:gd name="T81" fmla="*/ 191 h 232"/>
              <a:gd name="T82" fmla="*/ 192 w 1878"/>
              <a:gd name="T83" fmla="*/ 187 h 232"/>
              <a:gd name="T84" fmla="*/ 104 w 1878"/>
              <a:gd name="T85" fmla="*/ 147 h 232"/>
              <a:gd name="T86" fmla="*/ 72 w 1878"/>
              <a:gd name="T87" fmla="*/ 145 h 232"/>
              <a:gd name="T88" fmla="*/ 498 w 1878"/>
              <a:gd name="T89" fmla="*/ 91 h 232"/>
              <a:gd name="T90" fmla="*/ 537 w 1878"/>
              <a:gd name="T91" fmla="*/ 87 h 232"/>
              <a:gd name="T92" fmla="*/ 526 w 1878"/>
              <a:gd name="T93" fmla="*/ 87 h 232"/>
              <a:gd name="T94" fmla="*/ 340 w 1878"/>
              <a:gd name="T95" fmla="*/ 84 h 232"/>
              <a:gd name="T96" fmla="*/ 560 w 1878"/>
              <a:gd name="T97" fmla="*/ 68 h 232"/>
              <a:gd name="T98" fmla="*/ 626 w 1878"/>
              <a:gd name="T99" fmla="*/ 74 h 232"/>
              <a:gd name="T100" fmla="*/ 648 w 1878"/>
              <a:gd name="T101" fmla="*/ 82 h 232"/>
              <a:gd name="T102" fmla="*/ 309 w 1878"/>
              <a:gd name="T103" fmla="*/ 78 h 232"/>
              <a:gd name="T104" fmla="*/ 589 w 1878"/>
              <a:gd name="T105" fmla="*/ 71 h 232"/>
              <a:gd name="T106" fmla="*/ 409 w 1878"/>
              <a:gd name="T107" fmla="*/ 58 h 232"/>
              <a:gd name="T108" fmla="*/ 475 w 1878"/>
              <a:gd name="T109" fmla="*/ 46 h 232"/>
              <a:gd name="T110" fmla="*/ 856 w 1878"/>
              <a:gd name="T111" fmla="*/ 40 h 232"/>
              <a:gd name="T112" fmla="*/ 533 w 1878"/>
              <a:gd name="T113" fmla="*/ 61 h 232"/>
              <a:gd name="T114" fmla="*/ 422 w 1878"/>
              <a:gd name="T115" fmla="*/ 61 h 232"/>
              <a:gd name="T116" fmla="*/ 405 w 1878"/>
              <a:gd name="T117" fmla="*/ 58 h 232"/>
              <a:gd name="T118" fmla="*/ 1251 w 1878"/>
              <a:gd name="T119" fmla="*/ 48 h 232"/>
              <a:gd name="T120" fmla="*/ 980 w 1878"/>
              <a:gd name="T121" fmla="*/ 42 h 232"/>
              <a:gd name="T122" fmla="*/ 407 w 1878"/>
              <a:gd name="T123" fmla="*/ 40 h 232"/>
              <a:gd name="T124" fmla="*/ 1260 w 1878"/>
              <a:gd name="T125" fmla="*/ 27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78" h="232">
                <a:moveTo>
                  <a:pt x="950" y="216"/>
                </a:moveTo>
                <a:cubicBezTo>
                  <a:pt x="980" y="219"/>
                  <a:pt x="1005" y="219"/>
                  <a:pt x="1038" y="216"/>
                </a:cubicBezTo>
                <a:cubicBezTo>
                  <a:pt x="1036" y="211"/>
                  <a:pt x="1045" y="211"/>
                  <a:pt x="1047" y="215"/>
                </a:cubicBezTo>
                <a:cubicBezTo>
                  <a:pt x="1054" y="214"/>
                  <a:pt x="1064" y="216"/>
                  <a:pt x="1070" y="217"/>
                </a:cubicBezTo>
                <a:cubicBezTo>
                  <a:pt x="1096" y="221"/>
                  <a:pt x="1122" y="215"/>
                  <a:pt x="1145" y="212"/>
                </a:cubicBezTo>
                <a:cubicBezTo>
                  <a:pt x="1150" y="212"/>
                  <a:pt x="1156" y="215"/>
                  <a:pt x="1159" y="209"/>
                </a:cubicBezTo>
                <a:cubicBezTo>
                  <a:pt x="1155" y="211"/>
                  <a:pt x="1147" y="213"/>
                  <a:pt x="1145" y="209"/>
                </a:cubicBezTo>
                <a:cubicBezTo>
                  <a:pt x="1149" y="202"/>
                  <a:pt x="1168" y="200"/>
                  <a:pt x="1176" y="206"/>
                </a:cubicBezTo>
                <a:cubicBezTo>
                  <a:pt x="1172" y="206"/>
                  <a:pt x="1165" y="204"/>
                  <a:pt x="1164" y="208"/>
                </a:cubicBezTo>
                <a:cubicBezTo>
                  <a:pt x="1167" y="207"/>
                  <a:pt x="1170" y="207"/>
                  <a:pt x="1171" y="209"/>
                </a:cubicBezTo>
                <a:cubicBezTo>
                  <a:pt x="1168" y="211"/>
                  <a:pt x="1162" y="209"/>
                  <a:pt x="1160" y="212"/>
                </a:cubicBezTo>
                <a:cubicBezTo>
                  <a:pt x="1213" y="215"/>
                  <a:pt x="1266" y="211"/>
                  <a:pt x="1320" y="208"/>
                </a:cubicBezTo>
                <a:cubicBezTo>
                  <a:pt x="1296" y="204"/>
                  <a:pt x="1273" y="211"/>
                  <a:pt x="1250" y="203"/>
                </a:cubicBezTo>
                <a:cubicBezTo>
                  <a:pt x="1307" y="203"/>
                  <a:pt x="1372" y="200"/>
                  <a:pt x="1433" y="209"/>
                </a:cubicBezTo>
                <a:cubicBezTo>
                  <a:pt x="1485" y="218"/>
                  <a:pt x="1554" y="213"/>
                  <a:pt x="1612" y="217"/>
                </a:cubicBezTo>
                <a:cubicBezTo>
                  <a:pt x="1614" y="217"/>
                  <a:pt x="1616" y="218"/>
                  <a:pt x="1617" y="218"/>
                </a:cubicBezTo>
                <a:cubicBezTo>
                  <a:pt x="1680" y="215"/>
                  <a:pt x="1735" y="217"/>
                  <a:pt x="1786" y="212"/>
                </a:cubicBezTo>
                <a:cubicBezTo>
                  <a:pt x="1799" y="211"/>
                  <a:pt x="1836" y="211"/>
                  <a:pt x="1838" y="196"/>
                </a:cubicBezTo>
                <a:cubicBezTo>
                  <a:pt x="1840" y="184"/>
                  <a:pt x="1827" y="186"/>
                  <a:pt x="1826" y="175"/>
                </a:cubicBezTo>
                <a:cubicBezTo>
                  <a:pt x="1828" y="169"/>
                  <a:pt x="1837" y="171"/>
                  <a:pt x="1840" y="166"/>
                </a:cubicBezTo>
                <a:cubicBezTo>
                  <a:pt x="1838" y="167"/>
                  <a:pt x="1835" y="167"/>
                  <a:pt x="1833" y="165"/>
                </a:cubicBezTo>
                <a:cubicBezTo>
                  <a:pt x="1836" y="165"/>
                  <a:pt x="1837" y="164"/>
                  <a:pt x="1837" y="161"/>
                </a:cubicBezTo>
                <a:cubicBezTo>
                  <a:pt x="1835" y="158"/>
                  <a:pt x="1835" y="159"/>
                  <a:pt x="1833" y="153"/>
                </a:cubicBezTo>
                <a:cubicBezTo>
                  <a:pt x="1835" y="151"/>
                  <a:pt x="1840" y="152"/>
                  <a:pt x="1840" y="148"/>
                </a:cubicBezTo>
                <a:cubicBezTo>
                  <a:pt x="1842" y="142"/>
                  <a:pt x="1835" y="140"/>
                  <a:pt x="1836" y="137"/>
                </a:cubicBezTo>
                <a:cubicBezTo>
                  <a:pt x="1840" y="138"/>
                  <a:pt x="1843" y="137"/>
                  <a:pt x="1844" y="136"/>
                </a:cubicBezTo>
                <a:cubicBezTo>
                  <a:pt x="1841" y="136"/>
                  <a:pt x="1836" y="136"/>
                  <a:pt x="1835" y="134"/>
                </a:cubicBezTo>
                <a:cubicBezTo>
                  <a:pt x="1837" y="133"/>
                  <a:pt x="1834" y="127"/>
                  <a:pt x="1836" y="127"/>
                </a:cubicBezTo>
                <a:cubicBezTo>
                  <a:pt x="1838" y="124"/>
                  <a:pt x="1840" y="129"/>
                  <a:pt x="1841" y="127"/>
                </a:cubicBezTo>
                <a:cubicBezTo>
                  <a:pt x="1836" y="127"/>
                  <a:pt x="1833" y="115"/>
                  <a:pt x="1839" y="114"/>
                </a:cubicBezTo>
                <a:cubicBezTo>
                  <a:pt x="1841" y="117"/>
                  <a:pt x="1841" y="118"/>
                  <a:pt x="1846" y="118"/>
                </a:cubicBezTo>
                <a:cubicBezTo>
                  <a:pt x="1849" y="113"/>
                  <a:pt x="1844" y="113"/>
                  <a:pt x="1844" y="109"/>
                </a:cubicBezTo>
                <a:cubicBezTo>
                  <a:pt x="1851" y="102"/>
                  <a:pt x="1846" y="91"/>
                  <a:pt x="1849" y="80"/>
                </a:cubicBezTo>
                <a:cubicBezTo>
                  <a:pt x="1878" y="56"/>
                  <a:pt x="1836" y="32"/>
                  <a:pt x="1820" y="16"/>
                </a:cubicBezTo>
                <a:cubicBezTo>
                  <a:pt x="1818" y="16"/>
                  <a:pt x="1821" y="20"/>
                  <a:pt x="1818" y="20"/>
                </a:cubicBezTo>
                <a:cubicBezTo>
                  <a:pt x="1774" y="16"/>
                  <a:pt x="1732" y="20"/>
                  <a:pt x="1690" y="20"/>
                </a:cubicBezTo>
                <a:cubicBezTo>
                  <a:pt x="1648" y="21"/>
                  <a:pt x="1607" y="19"/>
                  <a:pt x="1566" y="17"/>
                </a:cubicBezTo>
                <a:cubicBezTo>
                  <a:pt x="1558" y="17"/>
                  <a:pt x="1549" y="17"/>
                  <a:pt x="1540" y="17"/>
                </a:cubicBezTo>
                <a:cubicBezTo>
                  <a:pt x="1498" y="22"/>
                  <a:pt x="1443" y="22"/>
                  <a:pt x="1396" y="26"/>
                </a:cubicBezTo>
                <a:cubicBezTo>
                  <a:pt x="1394" y="28"/>
                  <a:pt x="1392" y="29"/>
                  <a:pt x="1388" y="29"/>
                </a:cubicBezTo>
                <a:cubicBezTo>
                  <a:pt x="1354" y="6"/>
                  <a:pt x="1300" y="32"/>
                  <a:pt x="1252" y="23"/>
                </a:cubicBezTo>
                <a:cubicBezTo>
                  <a:pt x="1229" y="0"/>
                  <a:pt x="1194" y="33"/>
                  <a:pt x="1162" y="21"/>
                </a:cubicBezTo>
                <a:cubicBezTo>
                  <a:pt x="1159" y="20"/>
                  <a:pt x="1157" y="15"/>
                  <a:pt x="1153" y="15"/>
                </a:cubicBezTo>
                <a:cubicBezTo>
                  <a:pt x="1138" y="12"/>
                  <a:pt x="1123" y="23"/>
                  <a:pt x="1107" y="21"/>
                </a:cubicBezTo>
                <a:cubicBezTo>
                  <a:pt x="1087" y="10"/>
                  <a:pt x="1064" y="17"/>
                  <a:pt x="1047" y="19"/>
                </a:cubicBezTo>
                <a:cubicBezTo>
                  <a:pt x="1032" y="21"/>
                  <a:pt x="1022" y="18"/>
                  <a:pt x="1009" y="15"/>
                </a:cubicBezTo>
                <a:cubicBezTo>
                  <a:pt x="983" y="7"/>
                  <a:pt x="954" y="28"/>
                  <a:pt x="921" y="21"/>
                </a:cubicBezTo>
                <a:cubicBezTo>
                  <a:pt x="917" y="20"/>
                  <a:pt x="915" y="16"/>
                  <a:pt x="911" y="15"/>
                </a:cubicBezTo>
                <a:cubicBezTo>
                  <a:pt x="842" y="26"/>
                  <a:pt x="779" y="31"/>
                  <a:pt x="720" y="34"/>
                </a:cubicBezTo>
                <a:cubicBezTo>
                  <a:pt x="721" y="34"/>
                  <a:pt x="721" y="35"/>
                  <a:pt x="720" y="36"/>
                </a:cubicBezTo>
                <a:cubicBezTo>
                  <a:pt x="662" y="41"/>
                  <a:pt x="607" y="33"/>
                  <a:pt x="540" y="41"/>
                </a:cubicBezTo>
                <a:cubicBezTo>
                  <a:pt x="550" y="44"/>
                  <a:pt x="557" y="40"/>
                  <a:pt x="565" y="44"/>
                </a:cubicBezTo>
                <a:cubicBezTo>
                  <a:pt x="541" y="45"/>
                  <a:pt x="508" y="48"/>
                  <a:pt x="488" y="43"/>
                </a:cubicBezTo>
                <a:cubicBezTo>
                  <a:pt x="493" y="42"/>
                  <a:pt x="497" y="43"/>
                  <a:pt x="500" y="42"/>
                </a:cubicBezTo>
                <a:cubicBezTo>
                  <a:pt x="499" y="40"/>
                  <a:pt x="497" y="41"/>
                  <a:pt x="496" y="41"/>
                </a:cubicBezTo>
                <a:cubicBezTo>
                  <a:pt x="496" y="38"/>
                  <a:pt x="501" y="41"/>
                  <a:pt x="500" y="38"/>
                </a:cubicBezTo>
                <a:cubicBezTo>
                  <a:pt x="470" y="33"/>
                  <a:pt x="437" y="27"/>
                  <a:pt x="397" y="29"/>
                </a:cubicBezTo>
                <a:cubicBezTo>
                  <a:pt x="396" y="26"/>
                  <a:pt x="394" y="23"/>
                  <a:pt x="392" y="21"/>
                </a:cubicBezTo>
                <a:cubicBezTo>
                  <a:pt x="354" y="16"/>
                  <a:pt x="312" y="27"/>
                  <a:pt x="276" y="31"/>
                </a:cubicBezTo>
                <a:cubicBezTo>
                  <a:pt x="292" y="32"/>
                  <a:pt x="308" y="27"/>
                  <a:pt x="323" y="34"/>
                </a:cubicBezTo>
                <a:cubicBezTo>
                  <a:pt x="316" y="39"/>
                  <a:pt x="307" y="36"/>
                  <a:pt x="297" y="36"/>
                </a:cubicBezTo>
                <a:cubicBezTo>
                  <a:pt x="298" y="36"/>
                  <a:pt x="299" y="35"/>
                  <a:pt x="299" y="34"/>
                </a:cubicBezTo>
                <a:cubicBezTo>
                  <a:pt x="295" y="36"/>
                  <a:pt x="286" y="32"/>
                  <a:pt x="282" y="36"/>
                </a:cubicBezTo>
                <a:cubicBezTo>
                  <a:pt x="284" y="36"/>
                  <a:pt x="287" y="35"/>
                  <a:pt x="287" y="37"/>
                </a:cubicBezTo>
                <a:cubicBezTo>
                  <a:pt x="271" y="38"/>
                  <a:pt x="251" y="35"/>
                  <a:pt x="231" y="41"/>
                </a:cubicBezTo>
                <a:cubicBezTo>
                  <a:pt x="247" y="42"/>
                  <a:pt x="261" y="41"/>
                  <a:pt x="278" y="41"/>
                </a:cubicBezTo>
                <a:cubicBezTo>
                  <a:pt x="269" y="46"/>
                  <a:pt x="261" y="40"/>
                  <a:pt x="255" y="47"/>
                </a:cubicBezTo>
                <a:cubicBezTo>
                  <a:pt x="284" y="45"/>
                  <a:pt x="313" y="43"/>
                  <a:pt x="335" y="49"/>
                </a:cubicBezTo>
                <a:cubicBezTo>
                  <a:pt x="313" y="64"/>
                  <a:pt x="264" y="54"/>
                  <a:pt x="237" y="64"/>
                </a:cubicBezTo>
                <a:cubicBezTo>
                  <a:pt x="229" y="63"/>
                  <a:pt x="213" y="61"/>
                  <a:pt x="200" y="65"/>
                </a:cubicBezTo>
                <a:cubicBezTo>
                  <a:pt x="171" y="72"/>
                  <a:pt x="129" y="70"/>
                  <a:pt x="97" y="77"/>
                </a:cubicBezTo>
                <a:cubicBezTo>
                  <a:pt x="141" y="78"/>
                  <a:pt x="204" y="65"/>
                  <a:pt x="251" y="74"/>
                </a:cubicBezTo>
                <a:cubicBezTo>
                  <a:pt x="255" y="75"/>
                  <a:pt x="262" y="72"/>
                  <a:pt x="266" y="79"/>
                </a:cubicBezTo>
                <a:cubicBezTo>
                  <a:pt x="262" y="81"/>
                  <a:pt x="261" y="80"/>
                  <a:pt x="256" y="81"/>
                </a:cubicBezTo>
                <a:cubicBezTo>
                  <a:pt x="256" y="80"/>
                  <a:pt x="258" y="77"/>
                  <a:pt x="255" y="78"/>
                </a:cubicBezTo>
                <a:cubicBezTo>
                  <a:pt x="242" y="85"/>
                  <a:pt x="223" y="83"/>
                  <a:pt x="205" y="85"/>
                </a:cubicBezTo>
                <a:cubicBezTo>
                  <a:pt x="213" y="91"/>
                  <a:pt x="231" y="86"/>
                  <a:pt x="243" y="88"/>
                </a:cubicBezTo>
                <a:cubicBezTo>
                  <a:pt x="243" y="89"/>
                  <a:pt x="242" y="88"/>
                  <a:pt x="242" y="89"/>
                </a:cubicBezTo>
                <a:cubicBezTo>
                  <a:pt x="249" y="88"/>
                  <a:pt x="272" y="87"/>
                  <a:pt x="280" y="90"/>
                </a:cubicBezTo>
                <a:cubicBezTo>
                  <a:pt x="251" y="94"/>
                  <a:pt x="214" y="90"/>
                  <a:pt x="195" y="96"/>
                </a:cubicBezTo>
                <a:cubicBezTo>
                  <a:pt x="211" y="97"/>
                  <a:pt x="222" y="94"/>
                  <a:pt x="231" y="96"/>
                </a:cubicBezTo>
                <a:cubicBezTo>
                  <a:pt x="185" y="104"/>
                  <a:pt x="142" y="99"/>
                  <a:pt x="96" y="106"/>
                </a:cubicBezTo>
                <a:cubicBezTo>
                  <a:pt x="145" y="107"/>
                  <a:pt x="180" y="101"/>
                  <a:pt x="227" y="104"/>
                </a:cubicBezTo>
                <a:cubicBezTo>
                  <a:pt x="220" y="107"/>
                  <a:pt x="203" y="104"/>
                  <a:pt x="201" y="107"/>
                </a:cubicBezTo>
                <a:cubicBezTo>
                  <a:pt x="199" y="108"/>
                  <a:pt x="210" y="105"/>
                  <a:pt x="212" y="109"/>
                </a:cubicBezTo>
                <a:cubicBezTo>
                  <a:pt x="180" y="117"/>
                  <a:pt x="128" y="110"/>
                  <a:pt x="100" y="117"/>
                </a:cubicBezTo>
                <a:cubicBezTo>
                  <a:pt x="85" y="117"/>
                  <a:pt x="82" y="120"/>
                  <a:pt x="70" y="119"/>
                </a:cubicBezTo>
                <a:cubicBezTo>
                  <a:pt x="71" y="119"/>
                  <a:pt x="73" y="119"/>
                  <a:pt x="73" y="118"/>
                </a:cubicBezTo>
                <a:cubicBezTo>
                  <a:pt x="66" y="119"/>
                  <a:pt x="52" y="120"/>
                  <a:pt x="47" y="123"/>
                </a:cubicBezTo>
                <a:cubicBezTo>
                  <a:pt x="76" y="122"/>
                  <a:pt x="113" y="119"/>
                  <a:pt x="143" y="125"/>
                </a:cubicBezTo>
                <a:cubicBezTo>
                  <a:pt x="143" y="128"/>
                  <a:pt x="136" y="126"/>
                  <a:pt x="139" y="129"/>
                </a:cubicBezTo>
                <a:cubicBezTo>
                  <a:pt x="141" y="130"/>
                  <a:pt x="149" y="130"/>
                  <a:pt x="151" y="129"/>
                </a:cubicBezTo>
                <a:cubicBezTo>
                  <a:pt x="150" y="128"/>
                  <a:pt x="145" y="130"/>
                  <a:pt x="146" y="127"/>
                </a:cubicBezTo>
                <a:cubicBezTo>
                  <a:pt x="161" y="129"/>
                  <a:pt x="173" y="126"/>
                  <a:pt x="186" y="128"/>
                </a:cubicBezTo>
                <a:cubicBezTo>
                  <a:pt x="185" y="128"/>
                  <a:pt x="181" y="127"/>
                  <a:pt x="182" y="129"/>
                </a:cubicBezTo>
                <a:cubicBezTo>
                  <a:pt x="195" y="129"/>
                  <a:pt x="202" y="127"/>
                  <a:pt x="217" y="131"/>
                </a:cubicBezTo>
                <a:cubicBezTo>
                  <a:pt x="207" y="132"/>
                  <a:pt x="197" y="136"/>
                  <a:pt x="185" y="134"/>
                </a:cubicBezTo>
                <a:cubicBezTo>
                  <a:pt x="188" y="134"/>
                  <a:pt x="190" y="133"/>
                  <a:pt x="190" y="132"/>
                </a:cubicBezTo>
                <a:cubicBezTo>
                  <a:pt x="179" y="128"/>
                  <a:pt x="170" y="137"/>
                  <a:pt x="159" y="134"/>
                </a:cubicBezTo>
                <a:cubicBezTo>
                  <a:pt x="161" y="133"/>
                  <a:pt x="164" y="135"/>
                  <a:pt x="164" y="133"/>
                </a:cubicBezTo>
                <a:cubicBezTo>
                  <a:pt x="158" y="129"/>
                  <a:pt x="157" y="135"/>
                  <a:pt x="151" y="135"/>
                </a:cubicBezTo>
                <a:cubicBezTo>
                  <a:pt x="151" y="133"/>
                  <a:pt x="153" y="134"/>
                  <a:pt x="153" y="133"/>
                </a:cubicBezTo>
                <a:cubicBezTo>
                  <a:pt x="145" y="134"/>
                  <a:pt x="138" y="130"/>
                  <a:pt x="129" y="130"/>
                </a:cubicBezTo>
                <a:cubicBezTo>
                  <a:pt x="133" y="129"/>
                  <a:pt x="138" y="131"/>
                  <a:pt x="137" y="128"/>
                </a:cubicBezTo>
                <a:cubicBezTo>
                  <a:pt x="108" y="126"/>
                  <a:pt x="81" y="128"/>
                  <a:pt x="53" y="129"/>
                </a:cubicBezTo>
                <a:cubicBezTo>
                  <a:pt x="61" y="130"/>
                  <a:pt x="67" y="129"/>
                  <a:pt x="70" y="135"/>
                </a:cubicBezTo>
                <a:cubicBezTo>
                  <a:pt x="61" y="134"/>
                  <a:pt x="42" y="135"/>
                  <a:pt x="33" y="136"/>
                </a:cubicBezTo>
                <a:cubicBezTo>
                  <a:pt x="40" y="136"/>
                  <a:pt x="36" y="136"/>
                  <a:pt x="33" y="137"/>
                </a:cubicBezTo>
                <a:cubicBezTo>
                  <a:pt x="78" y="136"/>
                  <a:pt x="141" y="135"/>
                  <a:pt x="178" y="138"/>
                </a:cubicBezTo>
                <a:cubicBezTo>
                  <a:pt x="132" y="145"/>
                  <a:pt x="98" y="137"/>
                  <a:pt x="58" y="143"/>
                </a:cubicBezTo>
                <a:cubicBezTo>
                  <a:pt x="62" y="144"/>
                  <a:pt x="68" y="142"/>
                  <a:pt x="71" y="144"/>
                </a:cubicBezTo>
                <a:cubicBezTo>
                  <a:pt x="70" y="146"/>
                  <a:pt x="67" y="143"/>
                  <a:pt x="66" y="146"/>
                </a:cubicBezTo>
                <a:cubicBezTo>
                  <a:pt x="70" y="147"/>
                  <a:pt x="76" y="145"/>
                  <a:pt x="78" y="147"/>
                </a:cubicBezTo>
                <a:cubicBezTo>
                  <a:pt x="71" y="149"/>
                  <a:pt x="61" y="146"/>
                  <a:pt x="55" y="149"/>
                </a:cubicBezTo>
                <a:cubicBezTo>
                  <a:pt x="83" y="150"/>
                  <a:pt x="103" y="150"/>
                  <a:pt x="126" y="150"/>
                </a:cubicBezTo>
                <a:cubicBezTo>
                  <a:pt x="123" y="145"/>
                  <a:pt x="109" y="150"/>
                  <a:pt x="105" y="147"/>
                </a:cubicBezTo>
                <a:cubicBezTo>
                  <a:pt x="116" y="147"/>
                  <a:pt x="131" y="146"/>
                  <a:pt x="141" y="149"/>
                </a:cubicBezTo>
                <a:cubicBezTo>
                  <a:pt x="135" y="149"/>
                  <a:pt x="131" y="150"/>
                  <a:pt x="128" y="149"/>
                </a:cubicBezTo>
                <a:cubicBezTo>
                  <a:pt x="127" y="151"/>
                  <a:pt x="129" y="151"/>
                  <a:pt x="129" y="152"/>
                </a:cubicBezTo>
                <a:cubicBezTo>
                  <a:pt x="122" y="155"/>
                  <a:pt x="115" y="148"/>
                  <a:pt x="109" y="156"/>
                </a:cubicBezTo>
                <a:cubicBezTo>
                  <a:pt x="114" y="156"/>
                  <a:pt x="121" y="154"/>
                  <a:pt x="124" y="157"/>
                </a:cubicBezTo>
                <a:cubicBezTo>
                  <a:pt x="120" y="160"/>
                  <a:pt x="100" y="161"/>
                  <a:pt x="98" y="159"/>
                </a:cubicBezTo>
                <a:cubicBezTo>
                  <a:pt x="78" y="162"/>
                  <a:pt x="61" y="161"/>
                  <a:pt x="42" y="163"/>
                </a:cubicBezTo>
                <a:cubicBezTo>
                  <a:pt x="34" y="164"/>
                  <a:pt x="15" y="165"/>
                  <a:pt x="17" y="166"/>
                </a:cubicBezTo>
                <a:cubicBezTo>
                  <a:pt x="20" y="167"/>
                  <a:pt x="23" y="167"/>
                  <a:pt x="26" y="165"/>
                </a:cubicBezTo>
                <a:cubicBezTo>
                  <a:pt x="45" y="171"/>
                  <a:pt x="71" y="166"/>
                  <a:pt x="93" y="174"/>
                </a:cubicBezTo>
                <a:cubicBezTo>
                  <a:pt x="79" y="173"/>
                  <a:pt x="59" y="175"/>
                  <a:pt x="40" y="176"/>
                </a:cubicBezTo>
                <a:cubicBezTo>
                  <a:pt x="57" y="182"/>
                  <a:pt x="79" y="177"/>
                  <a:pt x="95" y="182"/>
                </a:cubicBezTo>
                <a:cubicBezTo>
                  <a:pt x="94" y="182"/>
                  <a:pt x="92" y="181"/>
                  <a:pt x="91" y="183"/>
                </a:cubicBezTo>
                <a:cubicBezTo>
                  <a:pt x="117" y="182"/>
                  <a:pt x="137" y="185"/>
                  <a:pt x="160" y="185"/>
                </a:cubicBezTo>
                <a:cubicBezTo>
                  <a:pt x="161" y="188"/>
                  <a:pt x="158" y="189"/>
                  <a:pt x="160" y="190"/>
                </a:cubicBezTo>
                <a:cubicBezTo>
                  <a:pt x="162" y="189"/>
                  <a:pt x="170" y="189"/>
                  <a:pt x="174" y="191"/>
                </a:cubicBezTo>
                <a:cubicBezTo>
                  <a:pt x="132" y="191"/>
                  <a:pt x="110" y="190"/>
                  <a:pt x="78" y="189"/>
                </a:cubicBezTo>
                <a:cubicBezTo>
                  <a:pt x="55" y="188"/>
                  <a:pt x="17" y="184"/>
                  <a:pt x="0" y="187"/>
                </a:cubicBezTo>
                <a:cubicBezTo>
                  <a:pt x="3" y="192"/>
                  <a:pt x="10" y="186"/>
                  <a:pt x="12" y="191"/>
                </a:cubicBezTo>
                <a:cubicBezTo>
                  <a:pt x="9" y="190"/>
                  <a:pt x="1" y="190"/>
                  <a:pt x="0" y="191"/>
                </a:cubicBezTo>
                <a:cubicBezTo>
                  <a:pt x="13" y="194"/>
                  <a:pt x="23" y="193"/>
                  <a:pt x="33" y="192"/>
                </a:cubicBezTo>
                <a:cubicBezTo>
                  <a:pt x="32" y="192"/>
                  <a:pt x="30" y="193"/>
                  <a:pt x="30" y="191"/>
                </a:cubicBezTo>
                <a:cubicBezTo>
                  <a:pt x="66" y="194"/>
                  <a:pt x="99" y="192"/>
                  <a:pt x="137" y="198"/>
                </a:cubicBezTo>
                <a:cubicBezTo>
                  <a:pt x="116" y="199"/>
                  <a:pt x="103" y="193"/>
                  <a:pt x="82" y="197"/>
                </a:cubicBezTo>
                <a:cubicBezTo>
                  <a:pt x="161" y="202"/>
                  <a:pt x="239" y="201"/>
                  <a:pt x="302" y="207"/>
                </a:cubicBezTo>
                <a:cubicBezTo>
                  <a:pt x="258" y="209"/>
                  <a:pt x="205" y="205"/>
                  <a:pt x="166" y="206"/>
                </a:cubicBezTo>
                <a:cubicBezTo>
                  <a:pt x="136" y="206"/>
                  <a:pt x="103" y="198"/>
                  <a:pt x="82" y="206"/>
                </a:cubicBezTo>
                <a:cubicBezTo>
                  <a:pt x="150" y="212"/>
                  <a:pt x="231" y="209"/>
                  <a:pt x="303" y="212"/>
                </a:cubicBezTo>
                <a:cubicBezTo>
                  <a:pt x="317" y="213"/>
                  <a:pt x="332" y="211"/>
                  <a:pt x="342" y="214"/>
                </a:cubicBezTo>
                <a:cubicBezTo>
                  <a:pt x="346" y="216"/>
                  <a:pt x="349" y="219"/>
                  <a:pt x="353" y="220"/>
                </a:cubicBezTo>
                <a:cubicBezTo>
                  <a:pt x="368" y="224"/>
                  <a:pt x="381" y="219"/>
                  <a:pt x="394" y="227"/>
                </a:cubicBezTo>
                <a:cubicBezTo>
                  <a:pt x="392" y="227"/>
                  <a:pt x="390" y="226"/>
                  <a:pt x="390" y="228"/>
                </a:cubicBezTo>
                <a:cubicBezTo>
                  <a:pt x="393" y="228"/>
                  <a:pt x="395" y="228"/>
                  <a:pt x="396" y="226"/>
                </a:cubicBezTo>
                <a:cubicBezTo>
                  <a:pt x="398" y="232"/>
                  <a:pt x="410" y="226"/>
                  <a:pt x="414" y="231"/>
                </a:cubicBezTo>
                <a:cubicBezTo>
                  <a:pt x="413" y="231"/>
                  <a:pt x="411" y="230"/>
                  <a:pt x="411" y="232"/>
                </a:cubicBezTo>
                <a:cubicBezTo>
                  <a:pt x="422" y="231"/>
                  <a:pt x="423" y="220"/>
                  <a:pt x="438" y="219"/>
                </a:cubicBezTo>
                <a:cubicBezTo>
                  <a:pt x="437" y="217"/>
                  <a:pt x="432" y="219"/>
                  <a:pt x="432" y="217"/>
                </a:cubicBezTo>
                <a:cubicBezTo>
                  <a:pt x="535" y="209"/>
                  <a:pt x="643" y="214"/>
                  <a:pt x="723" y="209"/>
                </a:cubicBezTo>
                <a:cubicBezTo>
                  <a:pt x="766" y="214"/>
                  <a:pt x="839" y="202"/>
                  <a:pt x="883" y="211"/>
                </a:cubicBezTo>
                <a:cubicBezTo>
                  <a:pt x="881" y="211"/>
                  <a:pt x="880" y="212"/>
                  <a:pt x="880" y="213"/>
                </a:cubicBezTo>
                <a:cubicBezTo>
                  <a:pt x="884" y="210"/>
                  <a:pt x="895" y="214"/>
                  <a:pt x="885" y="215"/>
                </a:cubicBezTo>
                <a:cubicBezTo>
                  <a:pt x="893" y="215"/>
                  <a:pt x="895" y="217"/>
                  <a:pt x="902" y="218"/>
                </a:cubicBezTo>
                <a:cubicBezTo>
                  <a:pt x="900" y="219"/>
                  <a:pt x="898" y="219"/>
                  <a:pt x="897" y="220"/>
                </a:cubicBezTo>
                <a:cubicBezTo>
                  <a:pt x="917" y="216"/>
                  <a:pt x="927" y="217"/>
                  <a:pt x="941" y="217"/>
                </a:cubicBezTo>
                <a:cubicBezTo>
                  <a:pt x="939" y="217"/>
                  <a:pt x="937" y="217"/>
                  <a:pt x="937" y="216"/>
                </a:cubicBezTo>
                <a:cubicBezTo>
                  <a:pt x="942" y="215"/>
                  <a:pt x="946" y="215"/>
                  <a:pt x="944" y="218"/>
                </a:cubicBezTo>
                <a:cubicBezTo>
                  <a:pt x="947" y="214"/>
                  <a:pt x="952" y="221"/>
                  <a:pt x="950" y="216"/>
                </a:cubicBezTo>
                <a:close/>
                <a:moveTo>
                  <a:pt x="948" y="212"/>
                </a:moveTo>
                <a:cubicBezTo>
                  <a:pt x="948" y="210"/>
                  <a:pt x="951" y="210"/>
                  <a:pt x="953" y="210"/>
                </a:cubicBezTo>
                <a:cubicBezTo>
                  <a:pt x="950" y="209"/>
                  <a:pt x="945" y="208"/>
                  <a:pt x="941" y="209"/>
                </a:cubicBezTo>
                <a:cubicBezTo>
                  <a:pt x="945" y="206"/>
                  <a:pt x="959" y="203"/>
                  <a:pt x="960" y="210"/>
                </a:cubicBezTo>
                <a:cubicBezTo>
                  <a:pt x="955" y="210"/>
                  <a:pt x="951" y="214"/>
                  <a:pt x="948" y="212"/>
                </a:cubicBezTo>
                <a:close/>
                <a:moveTo>
                  <a:pt x="1032" y="206"/>
                </a:moveTo>
                <a:cubicBezTo>
                  <a:pt x="1036" y="201"/>
                  <a:pt x="1047" y="205"/>
                  <a:pt x="1053" y="206"/>
                </a:cubicBezTo>
                <a:cubicBezTo>
                  <a:pt x="1050" y="213"/>
                  <a:pt x="1037" y="205"/>
                  <a:pt x="1032" y="206"/>
                </a:cubicBezTo>
                <a:close/>
                <a:moveTo>
                  <a:pt x="782" y="202"/>
                </a:moveTo>
                <a:cubicBezTo>
                  <a:pt x="715" y="206"/>
                  <a:pt x="643" y="210"/>
                  <a:pt x="580" y="206"/>
                </a:cubicBezTo>
                <a:cubicBezTo>
                  <a:pt x="539" y="203"/>
                  <a:pt x="499" y="216"/>
                  <a:pt x="462" y="207"/>
                </a:cubicBezTo>
                <a:cubicBezTo>
                  <a:pt x="474" y="203"/>
                  <a:pt x="515" y="203"/>
                  <a:pt x="531" y="207"/>
                </a:cubicBezTo>
                <a:cubicBezTo>
                  <a:pt x="530" y="204"/>
                  <a:pt x="532" y="204"/>
                  <a:pt x="532" y="207"/>
                </a:cubicBezTo>
                <a:cubicBezTo>
                  <a:pt x="614" y="202"/>
                  <a:pt x="689" y="205"/>
                  <a:pt x="782" y="202"/>
                </a:cubicBezTo>
                <a:close/>
                <a:moveTo>
                  <a:pt x="325" y="207"/>
                </a:moveTo>
                <a:cubicBezTo>
                  <a:pt x="326" y="204"/>
                  <a:pt x="330" y="204"/>
                  <a:pt x="334" y="206"/>
                </a:cubicBezTo>
                <a:cubicBezTo>
                  <a:pt x="331" y="209"/>
                  <a:pt x="329" y="206"/>
                  <a:pt x="325" y="207"/>
                </a:cubicBezTo>
                <a:close/>
                <a:moveTo>
                  <a:pt x="160" y="198"/>
                </a:moveTo>
                <a:cubicBezTo>
                  <a:pt x="179" y="196"/>
                  <a:pt x="205" y="197"/>
                  <a:pt x="212" y="196"/>
                </a:cubicBezTo>
                <a:cubicBezTo>
                  <a:pt x="202" y="201"/>
                  <a:pt x="174" y="197"/>
                  <a:pt x="160" y="198"/>
                </a:cubicBezTo>
                <a:close/>
                <a:moveTo>
                  <a:pt x="156" y="199"/>
                </a:moveTo>
                <a:cubicBezTo>
                  <a:pt x="151" y="197"/>
                  <a:pt x="146" y="198"/>
                  <a:pt x="138" y="198"/>
                </a:cubicBezTo>
                <a:cubicBezTo>
                  <a:pt x="142" y="197"/>
                  <a:pt x="153" y="195"/>
                  <a:pt x="156" y="199"/>
                </a:cubicBezTo>
                <a:close/>
                <a:moveTo>
                  <a:pt x="485" y="193"/>
                </a:moveTo>
                <a:cubicBezTo>
                  <a:pt x="487" y="193"/>
                  <a:pt x="493" y="193"/>
                  <a:pt x="498" y="192"/>
                </a:cubicBezTo>
                <a:cubicBezTo>
                  <a:pt x="495" y="196"/>
                  <a:pt x="488" y="195"/>
                  <a:pt x="485" y="193"/>
                </a:cubicBezTo>
                <a:close/>
                <a:moveTo>
                  <a:pt x="499" y="192"/>
                </a:moveTo>
                <a:cubicBezTo>
                  <a:pt x="502" y="193"/>
                  <a:pt x="510" y="192"/>
                  <a:pt x="516" y="192"/>
                </a:cubicBezTo>
                <a:cubicBezTo>
                  <a:pt x="513" y="193"/>
                  <a:pt x="503" y="196"/>
                  <a:pt x="499" y="192"/>
                </a:cubicBezTo>
                <a:close/>
                <a:moveTo>
                  <a:pt x="277" y="191"/>
                </a:moveTo>
                <a:cubicBezTo>
                  <a:pt x="273" y="192"/>
                  <a:pt x="264" y="193"/>
                  <a:pt x="258" y="191"/>
                </a:cubicBezTo>
                <a:cubicBezTo>
                  <a:pt x="261" y="191"/>
                  <a:pt x="271" y="190"/>
                  <a:pt x="277" y="191"/>
                </a:cubicBezTo>
                <a:close/>
                <a:moveTo>
                  <a:pt x="252" y="193"/>
                </a:moveTo>
                <a:cubicBezTo>
                  <a:pt x="250" y="193"/>
                  <a:pt x="251" y="192"/>
                  <a:pt x="251" y="191"/>
                </a:cubicBezTo>
                <a:cubicBezTo>
                  <a:pt x="248" y="192"/>
                  <a:pt x="246" y="192"/>
                  <a:pt x="243" y="191"/>
                </a:cubicBezTo>
                <a:cubicBezTo>
                  <a:pt x="244" y="190"/>
                  <a:pt x="251" y="190"/>
                  <a:pt x="252" y="191"/>
                </a:cubicBezTo>
                <a:lnTo>
                  <a:pt x="252" y="193"/>
                </a:lnTo>
                <a:close/>
                <a:moveTo>
                  <a:pt x="209" y="191"/>
                </a:moveTo>
                <a:cubicBezTo>
                  <a:pt x="216" y="189"/>
                  <a:pt x="222" y="191"/>
                  <a:pt x="231" y="190"/>
                </a:cubicBezTo>
                <a:cubicBezTo>
                  <a:pt x="235" y="191"/>
                  <a:pt x="240" y="189"/>
                  <a:pt x="242" y="191"/>
                </a:cubicBezTo>
                <a:cubicBezTo>
                  <a:pt x="230" y="191"/>
                  <a:pt x="230" y="191"/>
                  <a:pt x="230" y="191"/>
                </a:cubicBezTo>
                <a:cubicBezTo>
                  <a:pt x="225" y="191"/>
                  <a:pt x="212" y="192"/>
                  <a:pt x="209" y="191"/>
                </a:cubicBezTo>
                <a:close/>
                <a:moveTo>
                  <a:pt x="188" y="192"/>
                </a:moveTo>
                <a:cubicBezTo>
                  <a:pt x="186" y="190"/>
                  <a:pt x="182" y="191"/>
                  <a:pt x="179" y="191"/>
                </a:cubicBezTo>
                <a:cubicBezTo>
                  <a:pt x="177" y="189"/>
                  <a:pt x="186" y="192"/>
                  <a:pt x="187" y="189"/>
                </a:cubicBezTo>
                <a:cubicBezTo>
                  <a:pt x="179" y="188"/>
                  <a:pt x="169" y="189"/>
                  <a:pt x="162" y="188"/>
                </a:cubicBezTo>
                <a:cubicBezTo>
                  <a:pt x="171" y="183"/>
                  <a:pt x="181" y="188"/>
                  <a:pt x="192" y="187"/>
                </a:cubicBezTo>
                <a:cubicBezTo>
                  <a:pt x="194" y="188"/>
                  <a:pt x="186" y="188"/>
                  <a:pt x="188" y="192"/>
                </a:cubicBezTo>
                <a:close/>
                <a:moveTo>
                  <a:pt x="104" y="147"/>
                </a:moveTo>
                <a:cubicBezTo>
                  <a:pt x="101" y="147"/>
                  <a:pt x="94" y="149"/>
                  <a:pt x="89" y="147"/>
                </a:cubicBezTo>
                <a:cubicBezTo>
                  <a:pt x="96" y="146"/>
                  <a:pt x="99" y="145"/>
                  <a:pt x="105" y="144"/>
                </a:cubicBezTo>
                <a:cubicBezTo>
                  <a:pt x="105" y="146"/>
                  <a:pt x="101" y="147"/>
                  <a:pt x="104" y="147"/>
                </a:cubicBezTo>
                <a:close/>
                <a:moveTo>
                  <a:pt x="72" y="145"/>
                </a:moveTo>
                <a:cubicBezTo>
                  <a:pt x="74" y="142"/>
                  <a:pt x="83" y="143"/>
                  <a:pt x="88" y="144"/>
                </a:cubicBezTo>
                <a:cubicBezTo>
                  <a:pt x="87" y="146"/>
                  <a:pt x="83" y="145"/>
                  <a:pt x="81" y="145"/>
                </a:cubicBezTo>
                <a:cubicBezTo>
                  <a:pt x="81" y="147"/>
                  <a:pt x="86" y="146"/>
                  <a:pt x="88" y="146"/>
                </a:cubicBezTo>
                <a:cubicBezTo>
                  <a:pt x="82" y="151"/>
                  <a:pt x="81" y="144"/>
                  <a:pt x="72" y="145"/>
                </a:cubicBezTo>
                <a:close/>
                <a:moveTo>
                  <a:pt x="460" y="132"/>
                </a:moveTo>
                <a:cubicBezTo>
                  <a:pt x="469" y="130"/>
                  <a:pt x="478" y="130"/>
                  <a:pt x="486" y="131"/>
                </a:cubicBezTo>
                <a:cubicBezTo>
                  <a:pt x="481" y="135"/>
                  <a:pt x="467" y="133"/>
                  <a:pt x="460" y="132"/>
                </a:cubicBezTo>
                <a:close/>
                <a:moveTo>
                  <a:pt x="475" y="93"/>
                </a:moveTo>
                <a:cubicBezTo>
                  <a:pt x="481" y="95"/>
                  <a:pt x="490" y="91"/>
                  <a:pt x="498" y="91"/>
                </a:cubicBezTo>
                <a:cubicBezTo>
                  <a:pt x="495" y="97"/>
                  <a:pt x="478" y="96"/>
                  <a:pt x="475" y="93"/>
                </a:cubicBezTo>
                <a:close/>
                <a:moveTo>
                  <a:pt x="508" y="90"/>
                </a:moveTo>
                <a:cubicBezTo>
                  <a:pt x="498" y="96"/>
                  <a:pt x="505" y="87"/>
                  <a:pt x="508" y="89"/>
                </a:cubicBezTo>
                <a:cubicBezTo>
                  <a:pt x="508" y="89"/>
                  <a:pt x="509" y="90"/>
                  <a:pt x="508" y="90"/>
                </a:cubicBezTo>
                <a:close/>
                <a:moveTo>
                  <a:pt x="537" y="87"/>
                </a:moveTo>
                <a:cubicBezTo>
                  <a:pt x="539" y="85"/>
                  <a:pt x="542" y="85"/>
                  <a:pt x="537" y="85"/>
                </a:cubicBezTo>
                <a:cubicBezTo>
                  <a:pt x="542" y="83"/>
                  <a:pt x="549" y="84"/>
                  <a:pt x="554" y="85"/>
                </a:cubicBezTo>
                <a:cubicBezTo>
                  <a:pt x="551" y="88"/>
                  <a:pt x="542" y="86"/>
                  <a:pt x="537" y="87"/>
                </a:cubicBezTo>
                <a:close/>
                <a:moveTo>
                  <a:pt x="536" y="87"/>
                </a:moveTo>
                <a:cubicBezTo>
                  <a:pt x="526" y="87"/>
                  <a:pt x="526" y="87"/>
                  <a:pt x="526" y="87"/>
                </a:cubicBezTo>
                <a:cubicBezTo>
                  <a:pt x="528" y="85"/>
                  <a:pt x="535" y="82"/>
                  <a:pt x="536" y="87"/>
                </a:cubicBezTo>
                <a:close/>
                <a:moveTo>
                  <a:pt x="428" y="87"/>
                </a:moveTo>
                <a:cubicBezTo>
                  <a:pt x="417" y="87"/>
                  <a:pt x="417" y="87"/>
                  <a:pt x="417" y="87"/>
                </a:cubicBezTo>
                <a:cubicBezTo>
                  <a:pt x="419" y="82"/>
                  <a:pt x="428" y="83"/>
                  <a:pt x="428" y="87"/>
                </a:cubicBezTo>
                <a:close/>
                <a:moveTo>
                  <a:pt x="340" y="84"/>
                </a:moveTo>
                <a:cubicBezTo>
                  <a:pt x="320" y="85"/>
                  <a:pt x="289" y="86"/>
                  <a:pt x="273" y="83"/>
                </a:cubicBezTo>
                <a:cubicBezTo>
                  <a:pt x="299" y="80"/>
                  <a:pt x="317" y="81"/>
                  <a:pt x="340" y="84"/>
                </a:cubicBezTo>
                <a:close/>
                <a:moveTo>
                  <a:pt x="589" y="71"/>
                </a:moveTo>
                <a:cubicBezTo>
                  <a:pt x="571" y="69"/>
                  <a:pt x="554" y="72"/>
                  <a:pt x="540" y="73"/>
                </a:cubicBezTo>
                <a:cubicBezTo>
                  <a:pt x="542" y="67"/>
                  <a:pt x="553" y="68"/>
                  <a:pt x="560" y="68"/>
                </a:cubicBezTo>
                <a:cubicBezTo>
                  <a:pt x="587" y="68"/>
                  <a:pt x="626" y="68"/>
                  <a:pt x="652" y="69"/>
                </a:cubicBezTo>
                <a:cubicBezTo>
                  <a:pt x="659" y="64"/>
                  <a:pt x="686" y="66"/>
                  <a:pt x="691" y="71"/>
                </a:cubicBezTo>
                <a:cubicBezTo>
                  <a:pt x="687" y="72"/>
                  <a:pt x="683" y="74"/>
                  <a:pt x="675" y="75"/>
                </a:cubicBezTo>
                <a:cubicBezTo>
                  <a:pt x="668" y="68"/>
                  <a:pt x="655" y="78"/>
                  <a:pt x="643" y="71"/>
                </a:cubicBezTo>
                <a:cubicBezTo>
                  <a:pt x="648" y="74"/>
                  <a:pt x="629" y="74"/>
                  <a:pt x="626" y="74"/>
                </a:cubicBezTo>
                <a:cubicBezTo>
                  <a:pt x="609" y="74"/>
                  <a:pt x="585" y="74"/>
                  <a:pt x="568" y="77"/>
                </a:cubicBezTo>
                <a:cubicBezTo>
                  <a:pt x="604" y="80"/>
                  <a:pt x="636" y="74"/>
                  <a:pt x="662" y="78"/>
                </a:cubicBezTo>
                <a:cubicBezTo>
                  <a:pt x="690" y="75"/>
                  <a:pt x="735" y="77"/>
                  <a:pt x="774" y="74"/>
                </a:cubicBezTo>
                <a:cubicBezTo>
                  <a:pt x="759" y="82"/>
                  <a:pt x="744" y="78"/>
                  <a:pt x="728" y="77"/>
                </a:cubicBezTo>
                <a:cubicBezTo>
                  <a:pt x="701" y="75"/>
                  <a:pt x="673" y="85"/>
                  <a:pt x="648" y="82"/>
                </a:cubicBezTo>
                <a:cubicBezTo>
                  <a:pt x="592" y="75"/>
                  <a:pt x="520" y="83"/>
                  <a:pt x="453" y="79"/>
                </a:cubicBezTo>
                <a:cubicBezTo>
                  <a:pt x="457" y="77"/>
                  <a:pt x="461" y="76"/>
                  <a:pt x="464" y="76"/>
                </a:cubicBezTo>
                <a:cubicBezTo>
                  <a:pt x="441" y="75"/>
                  <a:pt x="407" y="75"/>
                  <a:pt x="386" y="80"/>
                </a:cubicBezTo>
                <a:cubicBezTo>
                  <a:pt x="385" y="77"/>
                  <a:pt x="388" y="77"/>
                  <a:pt x="390" y="77"/>
                </a:cubicBezTo>
                <a:cubicBezTo>
                  <a:pt x="362" y="78"/>
                  <a:pt x="331" y="78"/>
                  <a:pt x="309" y="78"/>
                </a:cubicBezTo>
                <a:cubicBezTo>
                  <a:pt x="325" y="74"/>
                  <a:pt x="349" y="75"/>
                  <a:pt x="364" y="75"/>
                </a:cubicBezTo>
                <a:cubicBezTo>
                  <a:pt x="364" y="74"/>
                  <a:pt x="363" y="74"/>
                  <a:pt x="362" y="74"/>
                </a:cubicBezTo>
                <a:cubicBezTo>
                  <a:pt x="402" y="73"/>
                  <a:pt x="462" y="68"/>
                  <a:pt x="508" y="75"/>
                </a:cubicBezTo>
                <a:cubicBezTo>
                  <a:pt x="493" y="73"/>
                  <a:pt x="487" y="74"/>
                  <a:pt x="470" y="76"/>
                </a:cubicBezTo>
                <a:cubicBezTo>
                  <a:pt x="511" y="79"/>
                  <a:pt x="547" y="77"/>
                  <a:pt x="589" y="71"/>
                </a:cubicBezTo>
                <a:close/>
                <a:moveTo>
                  <a:pt x="709" y="68"/>
                </a:moveTo>
                <a:cubicBezTo>
                  <a:pt x="714" y="65"/>
                  <a:pt x="725" y="64"/>
                  <a:pt x="732" y="67"/>
                </a:cubicBezTo>
                <a:cubicBezTo>
                  <a:pt x="725" y="69"/>
                  <a:pt x="719" y="70"/>
                  <a:pt x="709" y="68"/>
                </a:cubicBezTo>
                <a:close/>
                <a:moveTo>
                  <a:pt x="422" y="61"/>
                </a:moveTo>
                <a:cubicBezTo>
                  <a:pt x="417" y="58"/>
                  <a:pt x="415" y="61"/>
                  <a:pt x="409" y="58"/>
                </a:cubicBezTo>
                <a:cubicBezTo>
                  <a:pt x="414" y="56"/>
                  <a:pt x="431" y="58"/>
                  <a:pt x="432" y="48"/>
                </a:cubicBezTo>
                <a:cubicBezTo>
                  <a:pt x="445" y="43"/>
                  <a:pt x="464" y="54"/>
                  <a:pt x="474" y="46"/>
                </a:cubicBezTo>
                <a:cubicBezTo>
                  <a:pt x="465" y="44"/>
                  <a:pt x="455" y="46"/>
                  <a:pt x="446" y="45"/>
                </a:cubicBezTo>
                <a:cubicBezTo>
                  <a:pt x="455" y="42"/>
                  <a:pt x="475" y="43"/>
                  <a:pt x="487" y="43"/>
                </a:cubicBezTo>
                <a:cubicBezTo>
                  <a:pt x="483" y="46"/>
                  <a:pt x="477" y="48"/>
                  <a:pt x="475" y="46"/>
                </a:cubicBezTo>
                <a:cubicBezTo>
                  <a:pt x="484" y="48"/>
                  <a:pt x="507" y="49"/>
                  <a:pt x="523" y="52"/>
                </a:cubicBezTo>
                <a:cubicBezTo>
                  <a:pt x="524" y="51"/>
                  <a:pt x="528" y="48"/>
                  <a:pt x="524" y="48"/>
                </a:cubicBezTo>
                <a:cubicBezTo>
                  <a:pt x="547" y="51"/>
                  <a:pt x="564" y="47"/>
                  <a:pt x="592" y="45"/>
                </a:cubicBezTo>
                <a:cubicBezTo>
                  <a:pt x="639" y="43"/>
                  <a:pt x="692" y="45"/>
                  <a:pt x="741" y="44"/>
                </a:cubicBezTo>
                <a:cubicBezTo>
                  <a:pt x="778" y="44"/>
                  <a:pt x="818" y="43"/>
                  <a:pt x="856" y="40"/>
                </a:cubicBezTo>
                <a:cubicBezTo>
                  <a:pt x="874" y="38"/>
                  <a:pt x="890" y="43"/>
                  <a:pt x="908" y="43"/>
                </a:cubicBezTo>
                <a:cubicBezTo>
                  <a:pt x="824" y="63"/>
                  <a:pt x="712" y="64"/>
                  <a:pt x="628" y="65"/>
                </a:cubicBezTo>
                <a:cubicBezTo>
                  <a:pt x="630" y="62"/>
                  <a:pt x="636" y="64"/>
                  <a:pt x="638" y="62"/>
                </a:cubicBezTo>
                <a:cubicBezTo>
                  <a:pt x="605" y="60"/>
                  <a:pt x="561" y="68"/>
                  <a:pt x="532" y="64"/>
                </a:cubicBezTo>
                <a:cubicBezTo>
                  <a:pt x="531" y="61"/>
                  <a:pt x="533" y="62"/>
                  <a:pt x="533" y="61"/>
                </a:cubicBezTo>
                <a:cubicBezTo>
                  <a:pt x="523" y="61"/>
                  <a:pt x="502" y="64"/>
                  <a:pt x="487" y="65"/>
                </a:cubicBezTo>
                <a:cubicBezTo>
                  <a:pt x="488" y="61"/>
                  <a:pt x="494" y="62"/>
                  <a:pt x="495" y="60"/>
                </a:cubicBezTo>
                <a:cubicBezTo>
                  <a:pt x="475" y="57"/>
                  <a:pt x="439" y="63"/>
                  <a:pt x="418" y="64"/>
                </a:cubicBezTo>
                <a:cubicBezTo>
                  <a:pt x="418" y="63"/>
                  <a:pt x="419" y="63"/>
                  <a:pt x="419" y="63"/>
                </a:cubicBezTo>
                <a:cubicBezTo>
                  <a:pt x="420" y="62"/>
                  <a:pt x="420" y="60"/>
                  <a:pt x="422" y="61"/>
                </a:cubicBezTo>
                <a:close/>
                <a:moveTo>
                  <a:pt x="371" y="62"/>
                </a:moveTo>
                <a:cubicBezTo>
                  <a:pt x="373" y="60"/>
                  <a:pt x="371" y="60"/>
                  <a:pt x="372" y="57"/>
                </a:cubicBezTo>
                <a:cubicBezTo>
                  <a:pt x="367" y="56"/>
                  <a:pt x="368" y="62"/>
                  <a:pt x="362" y="61"/>
                </a:cubicBezTo>
                <a:cubicBezTo>
                  <a:pt x="364" y="57"/>
                  <a:pt x="366" y="53"/>
                  <a:pt x="365" y="48"/>
                </a:cubicBezTo>
                <a:cubicBezTo>
                  <a:pt x="384" y="46"/>
                  <a:pt x="390" y="56"/>
                  <a:pt x="405" y="58"/>
                </a:cubicBezTo>
                <a:cubicBezTo>
                  <a:pt x="398" y="64"/>
                  <a:pt x="383" y="61"/>
                  <a:pt x="371" y="62"/>
                </a:cubicBezTo>
                <a:close/>
                <a:moveTo>
                  <a:pt x="1206" y="52"/>
                </a:moveTo>
                <a:cubicBezTo>
                  <a:pt x="1216" y="49"/>
                  <a:pt x="1230" y="52"/>
                  <a:pt x="1236" y="53"/>
                </a:cubicBezTo>
                <a:cubicBezTo>
                  <a:pt x="1231" y="55"/>
                  <a:pt x="1210" y="60"/>
                  <a:pt x="1206" y="52"/>
                </a:cubicBezTo>
                <a:close/>
                <a:moveTo>
                  <a:pt x="1251" y="48"/>
                </a:moveTo>
                <a:cubicBezTo>
                  <a:pt x="1261" y="37"/>
                  <a:pt x="1295" y="43"/>
                  <a:pt x="1314" y="44"/>
                </a:cubicBezTo>
                <a:cubicBezTo>
                  <a:pt x="1310" y="49"/>
                  <a:pt x="1305" y="48"/>
                  <a:pt x="1298" y="49"/>
                </a:cubicBezTo>
                <a:cubicBezTo>
                  <a:pt x="1290" y="41"/>
                  <a:pt x="1264" y="50"/>
                  <a:pt x="1251" y="48"/>
                </a:cubicBezTo>
                <a:close/>
                <a:moveTo>
                  <a:pt x="950" y="42"/>
                </a:moveTo>
                <a:cubicBezTo>
                  <a:pt x="956" y="39"/>
                  <a:pt x="973" y="42"/>
                  <a:pt x="980" y="42"/>
                </a:cubicBezTo>
                <a:cubicBezTo>
                  <a:pt x="973" y="54"/>
                  <a:pt x="960" y="41"/>
                  <a:pt x="950" y="42"/>
                </a:cubicBezTo>
                <a:close/>
                <a:moveTo>
                  <a:pt x="409" y="42"/>
                </a:moveTo>
                <a:cubicBezTo>
                  <a:pt x="409" y="45"/>
                  <a:pt x="404" y="43"/>
                  <a:pt x="402" y="43"/>
                </a:cubicBezTo>
                <a:cubicBezTo>
                  <a:pt x="404" y="41"/>
                  <a:pt x="405" y="43"/>
                  <a:pt x="409" y="42"/>
                </a:cubicBezTo>
                <a:close/>
                <a:moveTo>
                  <a:pt x="407" y="40"/>
                </a:moveTo>
                <a:cubicBezTo>
                  <a:pt x="408" y="38"/>
                  <a:pt x="411" y="39"/>
                  <a:pt x="412" y="38"/>
                </a:cubicBezTo>
                <a:cubicBezTo>
                  <a:pt x="408" y="36"/>
                  <a:pt x="401" y="36"/>
                  <a:pt x="399" y="32"/>
                </a:cubicBezTo>
                <a:cubicBezTo>
                  <a:pt x="410" y="32"/>
                  <a:pt x="428" y="33"/>
                  <a:pt x="441" y="34"/>
                </a:cubicBezTo>
                <a:cubicBezTo>
                  <a:pt x="433" y="40"/>
                  <a:pt x="419" y="39"/>
                  <a:pt x="407" y="40"/>
                </a:cubicBezTo>
                <a:close/>
                <a:moveTo>
                  <a:pt x="1260" y="27"/>
                </a:moveTo>
                <a:cubicBezTo>
                  <a:pt x="1269" y="28"/>
                  <a:pt x="1277" y="25"/>
                  <a:pt x="1283" y="28"/>
                </a:cubicBezTo>
                <a:cubicBezTo>
                  <a:pt x="1279" y="33"/>
                  <a:pt x="1265" y="33"/>
                  <a:pt x="1260" y="2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400"/>
          </a:p>
        </p:txBody>
      </p:sp>
      <p:sp>
        <p:nvSpPr>
          <p:cNvPr id="33" name="文本框 65"/>
          <p:cNvSpPr txBox="1"/>
          <p:nvPr/>
        </p:nvSpPr>
        <p:spPr>
          <a:xfrm>
            <a:off x="135890" y="1630994"/>
            <a:ext cx="1644650" cy="583565"/>
          </a:xfrm>
          <a:prstGeom prst="rect">
            <a:avLst/>
          </a:prstGeom>
          <a:noFill/>
        </p:spPr>
        <p:txBody>
          <a:bodyPr wrap="square" rtlCol="0">
            <a:spAutoFit/>
          </a:bodyPr>
          <a:lstStyle/>
          <a:p>
            <a:pPr lvl="0"/>
            <a:r>
              <a:rPr lang="zh-CN" altLang="en-US" sz="3200" b="1" dirty="0" smtClean="0">
                <a:solidFill>
                  <a:schemeClr val="bg1"/>
                </a:solidFill>
                <a:latin typeface="黑体" panose="02010609060101010101" pitchFamily="49" charset="-122"/>
                <a:ea typeface="黑体" panose="02010609060101010101" pitchFamily="49" charset="-122"/>
              </a:rPr>
              <a:t>起草者</a:t>
            </a:r>
            <a:endParaRPr lang="zh-CN" altLang="en-US" sz="3200" b="1" dirty="0" smtClean="0">
              <a:solidFill>
                <a:schemeClr val="bg1"/>
              </a:solidFill>
              <a:latin typeface="黑体" panose="02010609060101010101" pitchFamily="49" charset="-122"/>
              <a:ea typeface="黑体" panose="02010609060101010101" pitchFamily="49" charset="-122"/>
            </a:endParaRPr>
          </a:p>
        </p:txBody>
      </p:sp>
      <p:sp>
        <p:nvSpPr>
          <p:cNvPr id="34" name="矩形 33"/>
          <p:cNvSpPr/>
          <p:nvPr/>
        </p:nvSpPr>
        <p:spPr>
          <a:xfrm>
            <a:off x="1414780" y="1600514"/>
            <a:ext cx="2057400" cy="645160"/>
          </a:xfrm>
          <a:prstGeom prst="rect">
            <a:avLst/>
          </a:prstGeom>
        </p:spPr>
        <p:txBody>
          <a:bodyPr wrap="square">
            <a:spAutoFit/>
          </a:bodyPr>
          <a:lstStyle/>
          <a:p>
            <a:pPr algn="ctr"/>
            <a:r>
              <a:rPr lang="zh-CN" altLang="en-US" sz="3600" b="1" dirty="0" smtClean="0">
                <a:solidFill>
                  <a:srgbClr val="FF0000"/>
                </a:solidFill>
                <a:effectLst/>
                <a:latin typeface="黑体" panose="02010609060101010101" pitchFamily="49" charset="-122"/>
                <a:ea typeface="黑体" panose="02010609060101010101" pitchFamily="49" charset="-122"/>
              </a:rPr>
              <a:t>杰斐逊</a:t>
            </a:r>
            <a:endParaRPr lang="zh-CN" altLang="en-US" sz="3600" b="1" dirty="0" smtClean="0">
              <a:solidFill>
                <a:srgbClr val="FF0000"/>
              </a:solidFill>
              <a:effectLst/>
              <a:latin typeface="黑体" panose="02010609060101010101" pitchFamily="49" charset="-122"/>
              <a:ea typeface="黑体" panose="02010609060101010101" pitchFamily="49" charset="-122"/>
            </a:endParaRPr>
          </a:p>
        </p:txBody>
      </p:sp>
      <p:sp>
        <p:nvSpPr>
          <p:cNvPr id="35" name="Freeform 1066"/>
          <p:cNvSpPr>
            <a:spLocks noEditPoints="1"/>
          </p:cNvSpPr>
          <p:nvPr/>
        </p:nvSpPr>
        <p:spPr bwMode="auto">
          <a:xfrm flipH="1" flipV="1">
            <a:off x="3906520" y="1615440"/>
            <a:ext cx="1407795" cy="730250"/>
          </a:xfrm>
          <a:custGeom>
            <a:avLst/>
            <a:gdLst>
              <a:gd name="T0" fmla="*/ 1145 w 1878"/>
              <a:gd name="T1" fmla="*/ 212 h 232"/>
              <a:gd name="T2" fmla="*/ 1171 w 1878"/>
              <a:gd name="T3" fmla="*/ 209 h 232"/>
              <a:gd name="T4" fmla="*/ 1612 w 1878"/>
              <a:gd name="T5" fmla="*/ 217 h 232"/>
              <a:gd name="T6" fmla="*/ 1840 w 1878"/>
              <a:gd name="T7" fmla="*/ 166 h 232"/>
              <a:gd name="T8" fmla="*/ 1836 w 1878"/>
              <a:gd name="T9" fmla="*/ 137 h 232"/>
              <a:gd name="T10" fmla="*/ 1839 w 1878"/>
              <a:gd name="T11" fmla="*/ 114 h 232"/>
              <a:gd name="T12" fmla="*/ 1818 w 1878"/>
              <a:gd name="T13" fmla="*/ 20 h 232"/>
              <a:gd name="T14" fmla="*/ 1388 w 1878"/>
              <a:gd name="T15" fmla="*/ 29 h 232"/>
              <a:gd name="T16" fmla="*/ 1047 w 1878"/>
              <a:gd name="T17" fmla="*/ 19 h 232"/>
              <a:gd name="T18" fmla="*/ 720 w 1878"/>
              <a:gd name="T19" fmla="*/ 36 h 232"/>
              <a:gd name="T20" fmla="*/ 496 w 1878"/>
              <a:gd name="T21" fmla="*/ 41 h 232"/>
              <a:gd name="T22" fmla="*/ 323 w 1878"/>
              <a:gd name="T23" fmla="*/ 34 h 232"/>
              <a:gd name="T24" fmla="*/ 231 w 1878"/>
              <a:gd name="T25" fmla="*/ 41 h 232"/>
              <a:gd name="T26" fmla="*/ 200 w 1878"/>
              <a:gd name="T27" fmla="*/ 65 h 232"/>
              <a:gd name="T28" fmla="*/ 255 w 1878"/>
              <a:gd name="T29" fmla="*/ 78 h 232"/>
              <a:gd name="T30" fmla="*/ 195 w 1878"/>
              <a:gd name="T31" fmla="*/ 96 h 232"/>
              <a:gd name="T32" fmla="*/ 212 w 1878"/>
              <a:gd name="T33" fmla="*/ 109 h 232"/>
              <a:gd name="T34" fmla="*/ 143 w 1878"/>
              <a:gd name="T35" fmla="*/ 125 h 232"/>
              <a:gd name="T36" fmla="*/ 182 w 1878"/>
              <a:gd name="T37" fmla="*/ 129 h 232"/>
              <a:gd name="T38" fmla="*/ 164 w 1878"/>
              <a:gd name="T39" fmla="*/ 133 h 232"/>
              <a:gd name="T40" fmla="*/ 53 w 1878"/>
              <a:gd name="T41" fmla="*/ 129 h 232"/>
              <a:gd name="T42" fmla="*/ 58 w 1878"/>
              <a:gd name="T43" fmla="*/ 143 h 232"/>
              <a:gd name="T44" fmla="*/ 126 w 1878"/>
              <a:gd name="T45" fmla="*/ 150 h 232"/>
              <a:gd name="T46" fmla="*/ 109 w 1878"/>
              <a:gd name="T47" fmla="*/ 156 h 232"/>
              <a:gd name="T48" fmla="*/ 26 w 1878"/>
              <a:gd name="T49" fmla="*/ 165 h 232"/>
              <a:gd name="T50" fmla="*/ 160 w 1878"/>
              <a:gd name="T51" fmla="*/ 185 h 232"/>
              <a:gd name="T52" fmla="*/ 12 w 1878"/>
              <a:gd name="T53" fmla="*/ 191 h 232"/>
              <a:gd name="T54" fmla="*/ 82 w 1878"/>
              <a:gd name="T55" fmla="*/ 197 h 232"/>
              <a:gd name="T56" fmla="*/ 342 w 1878"/>
              <a:gd name="T57" fmla="*/ 214 h 232"/>
              <a:gd name="T58" fmla="*/ 414 w 1878"/>
              <a:gd name="T59" fmla="*/ 231 h 232"/>
              <a:gd name="T60" fmla="*/ 883 w 1878"/>
              <a:gd name="T61" fmla="*/ 211 h 232"/>
              <a:gd name="T62" fmla="*/ 941 w 1878"/>
              <a:gd name="T63" fmla="*/ 217 h 232"/>
              <a:gd name="T64" fmla="*/ 953 w 1878"/>
              <a:gd name="T65" fmla="*/ 210 h 232"/>
              <a:gd name="T66" fmla="*/ 1053 w 1878"/>
              <a:gd name="T67" fmla="*/ 206 h 232"/>
              <a:gd name="T68" fmla="*/ 531 w 1878"/>
              <a:gd name="T69" fmla="*/ 207 h 232"/>
              <a:gd name="T70" fmla="*/ 325 w 1878"/>
              <a:gd name="T71" fmla="*/ 207 h 232"/>
              <a:gd name="T72" fmla="*/ 138 w 1878"/>
              <a:gd name="T73" fmla="*/ 198 h 232"/>
              <a:gd name="T74" fmla="*/ 499 w 1878"/>
              <a:gd name="T75" fmla="*/ 192 h 232"/>
              <a:gd name="T76" fmla="*/ 277 w 1878"/>
              <a:gd name="T77" fmla="*/ 191 h 232"/>
              <a:gd name="T78" fmla="*/ 252 w 1878"/>
              <a:gd name="T79" fmla="*/ 193 h 232"/>
              <a:gd name="T80" fmla="*/ 209 w 1878"/>
              <a:gd name="T81" fmla="*/ 191 h 232"/>
              <a:gd name="T82" fmla="*/ 192 w 1878"/>
              <a:gd name="T83" fmla="*/ 187 h 232"/>
              <a:gd name="T84" fmla="*/ 104 w 1878"/>
              <a:gd name="T85" fmla="*/ 147 h 232"/>
              <a:gd name="T86" fmla="*/ 72 w 1878"/>
              <a:gd name="T87" fmla="*/ 145 h 232"/>
              <a:gd name="T88" fmla="*/ 498 w 1878"/>
              <a:gd name="T89" fmla="*/ 91 h 232"/>
              <a:gd name="T90" fmla="*/ 537 w 1878"/>
              <a:gd name="T91" fmla="*/ 87 h 232"/>
              <a:gd name="T92" fmla="*/ 526 w 1878"/>
              <a:gd name="T93" fmla="*/ 87 h 232"/>
              <a:gd name="T94" fmla="*/ 340 w 1878"/>
              <a:gd name="T95" fmla="*/ 84 h 232"/>
              <a:gd name="T96" fmla="*/ 560 w 1878"/>
              <a:gd name="T97" fmla="*/ 68 h 232"/>
              <a:gd name="T98" fmla="*/ 626 w 1878"/>
              <a:gd name="T99" fmla="*/ 74 h 232"/>
              <a:gd name="T100" fmla="*/ 648 w 1878"/>
              <a:gd name="T101" fmla="*/ 82 h 232"/>
              <a:gd name="T102" fmla="*/ 309 w 1878"/>
              <a:gd name="T103" fmla="*/ 78 h 232"/>
              <a:gd name="T104" fmla="*/ 589 w 1878"/>
              <a:gd name="T105" fmla="*/ 71 h 232"/>
              <a:gd name="T106" fmla="*/ 409 w 1878"/>
              <a:gd name="T107" fmla="*/ 58 h 232"/>
              <a:gd name="T108" fmla="*/ 475 w 1878"/>
              <a:gd name="T109" fmla="*/ 46 h 232"/>
              <a:gd name="T110" fmla="*/ 856 w 1878"/>
              <a:gd name="T111" fmla="*/ 40 h 232"/>
              <a:gd name="T112" fmla="*/ 533 w 1878"/>
              <a:gd name="T113" fmla="*/ 61 h 232"/>
              <a:gd name="T114" fmla="*/ 422 w 1878"/>
              <a:gd name="T115" fmla="*/ 61 h 232"/>
              <a:gd name="T116" fmla="*/ 405 w 1878"/>
              <a:gd name="T117" fmla="*/ 58 h 232"/>
              <a:gd name="T118" fmla="*/ 1251 w 1878"/>
              <a:gd name="T119" fmla="*/ 48 h 232"/>
              <a:gd name="T120" fmla="*/ 980 w 1878"/>
              <a:gd name="T121" fmla="*/ 42 h 232"/>
              <a:gd name="T122" fmla="*/ 407 w 1878"/>
              <a:gd name="T123" fmla="*/ 40 h 232"/>
              <a:gd name="T124" fmla="*/ 1260 w 1878"/>
              <a:gd name="T125" fmla="*/ 27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78" h="232">
                <a:moveTo>
                  <a:pt x="950" y="216"/>
                </a:moveTo>
                <a:cubicBezTo>
                  <a:pt x="980" y="219"/>
                  <a:pt x="1005" y="219"/>
                  <a:pt x="1038" y="216"/>
                </a:cubicBezTo>
                <a:cubicBezTo>
                  <a:pt x="1036" y="211"/>
                  <a:pt x="1045" y="211"/>
                  <a:pt x="1047" y="215"/>
                </a:cubicBezTo>
                <a:cubicBezTo>
                  <a:pt x="1054" y="214"/>
                  <a:pt x="1064" y="216"/>
                  <a:pt x="1070" y="217"/>
                </a:cubicBezTo>
                <a:cubicBezTo>
                  <a:pt x="1096" y="221"/>
                  <a:pt x="1122" y="215"/>
                  <a:pt x="1145" y="212"/>
                </a:cubicBezTo>
                <a:cubicBezTo>
                  <a:pt x="1150" y="212"/>
                  <a:pt x="1156" y="215"/>
                  <a:pt x="1159" y="209"/>
                </a:cubicBezTo>
                <a:cubicBezTo>
                  <a:pt x="1155" y="211"/>
                  <a:pt x="1147" y="213"/>
                  <a:pt x="1145" y="209"/>
                </a:cubicBezTo>
                <a:cubicBezTo>
                  <a:pt x="1149" y="202"/>
                  <a:pt x="1168" y="200"/>
                  <a:pt x="1176" y="206"/>
                </a:cubicBezTo>
                <a:cubicBezTo>
                  <a:pt x="1172" y="206"/>
                  <a:pt x="1165" y="204"/>
                  <a:pt x="1164" y="208"/>
                </a:cubicBezTo>
                <a:cubicBezTo>
                  <a:pt x="1167" y="207"/>
                  <a:pt x="1170" y="207"/>
                  <a:pt x="1171" y="209"/>
                </a:cubicBezTo>
                <a:cubicBezTo>
                  <a:pt x="1168" y="211"/>
                  <a:pt x="1162" y="209"/>
                  <a:pt x="1160" y="212"/>
                </a:cubicBezTo>
                <a:cubicBezTo>
                  <a:pt x="1213" y="215"/>
                  <a:pt x="1266" y="211"/>
                  <a:pt x="1320" y="208"/>
                </a:cubicBezTo>
                <a:cubicBezTo>
                  <a:pt x="1296" y="204"/>
                  <a:pt x="1273" y="211"/>
                  <a:pt x="1250" y="203"/>
                </a:cubicBezTo>
                <a:cubicBezTo>
                  <a:pt x="1307" y="203"/>
                  <a:pt x="1372" y="200"/>
                  <a:pt x="1433" y="209"/>
                </a:cubicBezTo>
                <a:cubicBezTo>
                  <a:pt x="1485" y="218"/>
                  <a:pt x="1554" y="213"/>
                  <a:pt x="1612" y="217"/>
                </a:cubicBezTo>
                <a:cubicBezTo>
                  <a:pt x="1614" y="217"/>
                  <a:pt x="1616" y="218"/>
                  <a:pt x="1617" y="218"/>
                </a:cubicBezTo>
                <a:cubicBezTo>
                  <a:pt x="1680" y="215"/>
                  <a:pt x="1735" y="217"/>
                  <a:pt x="1786" y="212"/>
                </a:cubicBezTo>
                <a:cubicBezTo>
                  <a:pt x="1799" y="211"/>
                  <a:pt x="1836" y="211"/>
                  <a:pt x="1838" y="196"/>
                </a:cubicBezTo>
                <a:cubicBezTo>
                  <a:pt x="1840" y="184"/>
                  <a:pt x="1827" y="186"/>
                  <a:pt x="1826" y="175"/>
                </a:cubicBezTo>
                <a:cubicBezTo>
                  <a:pt x="1828" y="169"/>
                  <a:pt x="1837" y="171"/>
                  <a:pt x="1840" y="166"/>
                </a:cubicBezTo>
                <a:cubicBezTo>
                  <a:pt x="1838" y="167"/>
                  <a:pt x="1835" y="167"/>
                  <a:pt x="1833" y="165"/>
                </a:cubicBezTo>
                <a:cubicBezTo>
                  <a:pt x="1836" y="165"/>
                  <a:pt x="1837" y="164"/>
                  <a:pt x="1837" y="161"/>
                </a:cubicBezTo>
                <a:cubicBezTo>
                  <a:pt x="1835" y="158"/>
                  <a:pt x="1835" y="159"/>
                  <a:pt x="1833" y="153"/>
                </a:cubicBezTo>
                <a:cubicBezTo>
                  <a:pt x="1835" y="151"/>
                  <a:pt x="1840" y="152"/>
                  <a:pt x="1840" y="148"/>
                </a:cubicBezTo>
                <a:cubicBezTo>
                  <a:pt x="1842" y="142"/>
                  <a:pt x="1835" y="140"/>
                  <a:pt x="1836" y="137"/>
                </a:cubicBezTo>
                <a:cubicBezTo>
                  <a:pt x="1840" y="138"/>
                  <a:pt x="1843" y="137"/>
                  <a:pt x="1844" y="136"/>
                </a:cubicBezTo>
                <a:cubicBezTo>
                  <a:pt x="1841" y="136"/>
                  <a:pt x="1836" y="136"/>
                  <a:pt x="1835" y="134"/>
                </a:cubicBezTo>
                <a:cubicBezTo>
                  <a:pt x="1837" y="133"/>
                  <a:pt x="1834" y="127"/>
                  <a:pt x="1836" y="127"/>
                </a:cubicBezTo>
                <a:cubicBezTo>
                  <a:pt x="1838" y="124"/>
                  <a:pt x="1840" y="129"/>
                  <a:pt x="1841" y="127"/>
                </a:cubicBezTo>
                <a:cubicBezTo>
                  <a:pt x="1836" y="127"/>
                  <a:pt x="1833" y="115"/>
                  <a:pt x="1839" y="114"/>
                </a:cubicBezTo>
                <a:cubicBezTo>
                  <a:pt x="1841" y="117"/>
                  <a:pt x="1841" y="118"/>
                  <a:pt x="1846" y="118"/>
                </a:cubicBezTo>
                <a:cubicBezTo>
                  <a:pt x="1849" y="113"/>
                  <a:pt x="1844" y="113"/>
                  <a:pt x="1844" y="109"/>
                </a:cubicBezTo>
                <a:cubicBezTo>
                  <a:pt x="1851" y="102"/>
                  <a:pt x="1846" y="91"/>
                  <a:pt x="1849" y="80"/>
                </a:cubicBezTo>
                <a:cubicBezTo>
                  <a:pt x="1878" y="56"/>
                  <a:pt x="1836" y="32"/>
                  <a:pt x="1820" y="16"/>
                </a:cubicBezTo>
                <a:cubicBezTo>
                  <a:pt x="1818" y="16"/>
                  <a:pt x="1821" y="20"/>
                  <a:pt x="1818" y="20"/>
                </a:cubicBezTo>
                <a:cubicBezTo>
                  <a:pt x="1774" y="16"/>
                  <a:pt x="1732" y="20"/>
                  <a:pt x="1690" y="20"/>
                </a:cubicBezTo>
                <a:cubicBezTo>
                  <a:pt x="1648" y="21"/>
                  <a:pt x="1607" y="19"/>
                  <a:pt x="1566" y="17"/>
                </a:cubicBezTo>
                <a:cubicBezTo>
                  <a:pt x="1558" y="17"/>
                  <a:pt x="1549" y="17"/>
                  <a:pt x="1540" y="17"/>
                </a:cubicBezTo>
                <a:cubicBezTo>
                  <a:pt x="1498" y="22"/>
                  <a:pt x="1443" y="22"/>
                  <a:pt x="1396" y="26"/>
                </a:cubicBezTo>
                <a:cubicBezTo>
                  <a:pt x="1394" y="28"/>
                  <a:pt x="1392" y="29"/>
                  <a:pt x="1388" y="29"/>
                </a:cubicBezTo>
                <a:cubicBezTo>
                  <a:pt x="1354" y="6"/>
                  <a:pt x="1300" y="32"/>
                  <a:pt x="1252" y="23"/>
                </a:cubicBezTo>
                <a:cubicBezTo>
                  <a:pt x="1229" y="0"/>
                  <a:pt x="1194" y="33"/>
                  <a:pt x="1162" y="21"/>
                </a:cubicBezTo>
                <a:cubicBezTo>
                  <a:pt x="1159" y="20"/>
                  <a:pt x="1157" y="15"/>
                  <a:pt x="1153" y="15"/>
                </a:cubicBezTo>
                <a:cubicBezTo>
                  <a:pt x="1138" y="12"/>
                  <a:pt x="1123" y="23"/>
                  <a:pt x="1107" y="21"/>
                </a:cubicBezTo>
                <a:cubicBezTo>
                  <a:pt x="1087" y="10"/>
                  <a:pt x="1064" y="17"/>
                  <a:pt x="1047" y="19"/>
                </a:cubicBezTo>
                <a:cubicBezTo>
                  <a:pt x="1032" y="21"/>
                  <a:pt x="1022" y="18"/>
                  <a:pt x="1009" y="15"/>
                </a:cubicBezTo>
                <a:cubicBezTo>
                  <a:pt x="983" y="7"/>
                  <a:pt x="954" y="28"/>
                  <a:pt x="921" y="21"/>
                </a:cubicBezTo>
                <a:cubicBezTo>
                  <a:pt x="917" y="20"/>
                  <a:pt x="915" y="16"/>
                  <a:pt x="911" y="15"/>
                </a:cubicBezTo>
                <a:cubicBezTo>
                  <a:pt x="842" y="26"/>
                  <a:pt x="779" y="31"/>
                  <a:pt x="720" y="34"/>
                </a:cubicBezTo>
                <a:cubicBezTo>
                  <a:pt x="721" y="34"/>
                  <a:pt x="721" y="35"/>
                  <a:pt x="720" y="36"/>
                </a:cubicBezTo>
                <a:cubicBezTo>
                  <a:pt x="662" y="41"/>
                  <a:pt x="607" y="33"/>
                  <a:pt x="540" y="41"/>
                </a:cubicBezTo>
                <a:cubicBezTo>
                  <a:pt x="550" y="44"/>
                  <a:pt x="557" y="40"/>
                  <a:pt x="565" y="44"/>
                </a:cubicBezTo>
                <a:cubicBezTo>
                  <a:pt x="541" y="45"/>
                  <a:pt x="508" y="48"/>
                  <a:pt x="488" y="43"/>
                </a:cubicBezTo>
                <a:cubicBezTo>
                  <a:pt x="493" y="42"/>
                  <a:pt x="497" y="43"/>
                  <a:pt x="500" y="42"/>
                </a:cubicBezTo>
                <a:cubicBezTo>
                  <a:pt x="499" y="40"/>
                  <a:pt x="497" y="41"/>
                  <a:pt x="496" y="41"/>
                </a:cubicBezTo>
                <a:cubicBezTo>
                  <a:pt x="496" y="38"/>
                  <a:pt x="501" y="41"/>
                  <a:pt x="500" y="38"/>
                </a:cubicBezTo>
                <a:cubicBezTo>
                  <a:pt x="470" y="33"/>
                  <a:pt x="437" y="27"/>
                  <a:pt x="397" y="29"/>
                </a:cubicBezTo>
                <a:cubicBezTo>
                  <a:pt x="396" y="26"/>
                  <a:pt x="394" y="23"/>
                  <a:pt x="392" y="21"/>
                </a:cubicBezTo>
                <a:cubicBezTo>
                  <a:pt x="354" y="16"/>
                  <a:pt x="312" y="27"/>
                  <a:pt x="276" y="31"/>
                </a:cubicBezTo>
                <a:cubicBezTo>
                  <a:pt x="292" y="32"/>
                  <a:pt x="308" y="27"/>
                  <a:pt x="323" y="34"/>
                </a:cubicBezTo>
                <a:cubicBezTo>
                  <a:pt x="316" y="39"/>
                  <a:pt x="307" y="36"/>
                  <a:pt x="297" y="36"/>
                </a:cubicBezTo>
                <a:cubicBezTo>
                  <a:pt x="298" y="36"/>
                  <a:pt x="299" y="35"/>
                  <a:pt x="299" y="34"/>
                </a:cubicBezTo>
                <a:cubicBezTo>
                  <a:pt x="295" y="36"/>
                  <a:pt x="286" y="32"/>
                  <a:pt x="282" y="36"/>
                </a:cubicBezTo>
                <a:cubicBezTo>
                  <a:pt x="284" y="36"/>
                  <a:pt x="287" y="35"/>
                  <a:pt x="287" y="37"/>
                </a:cubicBezTo>
                <a:cubicBezTo>
                  <a:pt x="271" y="38"/>
                  <a:pt x="251" y="35"/>
                  <a:pt x="231" y="41"/>
                </a:cubicBezTo>
                <a:cubicBezTo>
                  <a:pt x="247" y="42"/>
                  <a:pt x="261" y="41"/>
                  <a:pt x="278" y="41"/>
                </a:cubicBezTo>
                <a:cubicBezTo>
                  <a:pt x="269" y="46"/>
                  <a:pt x="261" y="40"/>
                  <a:pt x="255" y="47"/>
                </a:cubicBezTo>
                <a:cubicBezTo>
                  <a:pt x="284" y="45"/>
                  <a:pt x="313" y="43"/>
                  <a:pt x="335" y="49"/>
                </a:cubicBezTo>
                <a:cubicBezTo>
                  <a:pt x="313" y="64"/>
                  <a:pt x="264" y="54"/>
                  <a:pt x="237" y="64"/>
                </a:cubicBezTo>
                <a:cubicBezTo>
                  <a:pt x="229" y="63"/>
                  <a:pt x="213" y="61"/>
                  <a:pt x="200" y="65"/>
                </a:cubicBezTo>
                <a:cubicBezTo>
                  <a:pt x="171" y="72"/>
                  <a:pt x="129" y="70"/>
                  <a:pt x="97" y="77"/>
                </a:cubicBezTo>
                <a:cubicBezTo>
                  <a:pt x="141" y="78"/>
                  <a:pt x="204" y="65"/>
                  <a:pt x="251" y="74"/>
                </a:cubicBezTo>
                <a:cubicBezTo>
                  <a:pt x="255" y="75"/>
                  <a:pt x="262" y="72"/>
                  <a:pt x="266" y="79"/>
                </a:cubicBezTo>
                <a:cubicBezTo>
                  <a:pt x="262" y="81"/>
                  <a:pt x="261" y="80"/>
                  <a:pt x="256" y="81"/>
                </a:cubicBezTo>
                <a:cubicBezTo>
                  <a:pt x="256" y="80"/>
                  <a:pt x="258" y="77"/>
                  <a:pt x="255" y="78"/>
                </a:cubicBezTo>
                <a:cubicBezTo>
                  <a:pt x="242" y="85"/>
                  <a:pt x="223" y="83"/>
                  <a:pt x="205" y="85"/>
                </a:cubicBezTo>
                <a:cubicBezTo>
                  <a:pt x="213" y="91"/>
                  <a:pt x="231" y="86"/>
                  <a:pt x="243" y="88"/>
                </a:cubicBezTo>
                <a:cubicBezTo>
                  <a:pt x="243" y="89"/>
                  <a:pt x="242" y="88"/>
                  <a:pt x="242" y="89"/>
                </a:cubicBezTo>
                <a:cubicBezTo>
                  <a:pt x="249" y="88"/>
                  <a:pt x="272" y="87"/>
                  <a:pt x="280" y="90"/>
                </a:cubicBezTo>
                <a:cubicBezTo>
                  <a:pt x="251" y="94"/>
                  <a:pt x="214" y="90"/>
                  <a:pt x="195" y="96"/>
                </a:cubicBezTo>
                <a:cubicBezTo>
                  <a:pt x="211" y="97"/>
                  <a:pt x="222" y="94"/>
                  <a:pt x="231" y="96"/>
                </a:cubicBezTo>
                <a:cubicBezTo>
                  <a:pt x="185" y="104"/>
                  <a:pt x="142" y="99"/>
                  <a:pt x="96" y="106"/>
                </a:cubicBezTo>
                <a:cubicBezTo>
                  <a:pt x="145" y="107"/>
                  <a:pt x="180" y="101"/>
                  <a:pt x="227" y="104"/>
                </a:cubicBezTo>
                <a:cubicBezTo>
                  <a:pt x="220" y="107"/>
                  <a:pt x="203" y="104"/>
                  <a:pt x="201" y="107"/>
                </a:cubicBezTo>
                <a:cubicBezTo>
                  <a:pt x="199" y="108"/>
                  <a:pt x="210" y="105"/>
                  <a:pt x="212" y="109"/>
                </a:cubicBezTo>
                <a:cubicBezTo>
                  <a:pt x="180" y="117"/>
                  <a:pt x="128" y="110"/>
                  <a:pt x="100" y="117"/>
                </a:cubicBezTo>
                <a:cubicBezTo>
                  <a:pt x="85" y="117"/>
                  <a:pt x="82" y="120"/>
                  <a:pt x="70" y="119"/>
                </a:cubicBezTo>
                <a:cubicBezTo>
                  <a:pt x="71" y="119"/>
                  <a:pt x="73" y="119"/>
                  <a:pt x="73" y="118"/>
                </a:cubicBezTo>
                <a:cubicBezTo>
                  <a:pt x="66" y="119"/>
                  <a:pt x="52" y="120"/>
                  <a:pt x="47" y="123"/>
                </a:cubicBezTo>
                <a:cubicBezTo>
                  <a:pt x="76" y="122"/>
                  <a:pt x="113" y="119"/>
                  <a:pt x="143" y="125"/>
                </a:cubicBezTo>
                <a:cubicBezTo>
                  <a:pt x="143" y="128"/>
                  <a:pt x="136" y="126"/>
                  <a:pt x="139" y="129"/>
                </a:cubicBezTo>
                <a:cubicBezTo>
                  <a:pt x="141" y="130"/>
                  <a:pt x="149" y="130"/>
                  <a:pt x="151" y="129"/>
                </a:cubicBezTo>
                <a:cubicBezTo>
                  <a:pt x="150" y="128"/>
                  <a:pt x="145" y="130"/>
                  <a:pt x="146" y="127"/>
                </a:cubicBezTo>
                <a:cubicBezTo>
                  <a:pt x="161" y="129"/>
                  <a:pt x="173" y="126"/>
                  <a:pt x="186" y="128"/>
                </a:cubicBezTo>
                <a:cubicBezTo>
                  <a:pt x="185" y="128"/>
                  <a:pt x="181" y="127"/>
                  <a:pt x="182" y="129"/>
                </a:cubicBezTo>
                <a:cubicBezTo>
                  <a:pt x="195" y="129"/>
                  <a:pt x="202" y="127"/>
                  <a:pt x="217" y="131"/>
                </a:cubicBezTo>
                <a:cubicBezTo>
                  <a:pt x="207" y="132"/>
                  <a:pt x="197" y="136"/>
                  <a:pt x="185" y="134"/>
                </a:cubicBezTo>
                <a:cubicBezTo>
                  <a:pt x="188" y="134"/>
                  <a:pt x="190" y="133"/>
                  <a:pt x="190" y="132"/>
                </a:cubicBezTo>
                <a:cubicBezTo>
                  <a:pt x="179" y="128"/>
                  <a:pt x="170" y="137"/>
                  <a:pt x="159" y="134"/>
                </a:cubicBezTo>
                <a:cubicBezTo>
                  <a:pt x="161" y="133"/>
                  <a:pt x="164" y="135"/>
                  <a:pt x="164" y="133"/>
                </a:cubicBezTo>
                <a:cubicBezTo>
                  <a:pt x="158" y="129"/>
                  <a:pt x="157" y="135"/>
                  <a:pt x="151" y="135"/>
                </a:cubicBezTo>
                <a:cubicBezTo>
                  <a:pt x="151" y="133"/>
                  <a:pt x="153" y="134"/>
                  <a:pt x="153" y="133"/>
                </a:cubicBezTo>
                <a:cubicBezTo>
                  <a:pt x="145" y="134"/>
                  <a:pt x="138" y="130"/>
                  <a:pt x="129" y="130"/>
                </a:cubicBezTo>
                <a:cubicBezTo>
                  <a:pt x="133" y="129"/>
                  <a:pt x="138" y="131"/>
                  <a:pt x="137" y="128"/>
                </a:cubicBezTo>
                <a:cubicBezTo>
                  <a:pt x="108" y="126"/>
                  <a:pt x="81" y="128"/>
                  <a:pt x="53" y="129"/>
                </a:cubicBezTo>
                <a:cubicBezTo>
                  <a:pt x="61" y="130"/>
                  <a:pt x="67" y="129"/>
                  <a:pt x="70" y="135"/>
                </a:cubicBezTo>
                <a:cubicBezTo>
                  <a:pt x="61" y="134"/>
                  <a:pt x="42" y="135"/>
                  <a:pt x="33" y="136"/>
                </a:cubicBezTo>
                <a:cubicBezTo>
                  <a:pt x="40" y="136"/>
                  <a:pt x="36" y="136"/>
                  <a:pt x="33" y="137"/>
                </a:cubicBezTo>
                <a:cubicBezTo>
                  <a:pt x="78" y="136"/>
                  <a:pt x="141" y="135"/>
                  <a:pt x="178" y="138"/>
                </a:cubicBezTo>
                <a:cubicBezTo>
                  <a:pt x="132" y="145"/>
                  <a:pt x="98" y="137"/>
                  <a:pt x="58" y="143"/>
                </a:cubicBezTo>
                <a:cubicBezTo>
                  <a:pt x="62" y="144"/>
                  <a:pt x="68" y="142"/>
                  <a:pt x="71" y="144"/>
                </a:cubicBezTo>
                <a:cubicBezTo>
                  <a:pt x="70" y="146"/>
                  <a:pt x="67" y="143"/>
                  <a:pt x="66" y="146"/>
                </a:cubicBezTo>
                <a:cubicBezTo>
                  <a:pt x="70" y="147"/>
                  <a:pt x="76" y="145"/>
                  <a:pt x="78" y="147"/>
                </a:cubicBezTo>
                <a:cubicBezTo>
                  <a:pt x="71" y="149"/>
                  <a:pt x="61" y="146"/>
                  <a:pt x="55" y="149"/>
                </a:cubicBezTo>
                <a:cubicBezTo>
                  <a:pt x="83" y="150"/>
                  <a:pt x="103" y="150"/>
                  <a:pt x="126" y="150"/>
                </a:cubicBezTo>
                <a:cubicBezTo>
                  <a:pt x="123" y="145"/>
                  <a:pt x="109" y="150"/>
                  <a:pt x="105" y="147"/>
                </a:cubicBezTo>
                <a:cubicBezTo>
                  <a:pt x="116" y="147"/>
                  <a:pt x="131" y="146"/>
                  <a:pt x="141" y="149"/>
                </a:cubicBezTo>
                <a:cubicBezTo>
                  <a:pt x="135" y="149"/>
                  <a:pt x="131" y="150"/>
                  <a:pt x="128" y="149"/>
                </a:cubicBezTo>
                <a:cubicBezTo>
                  <a:pt x="127" y="151"/>
                  <a:pt x="129" y="151"/>
                  <a:pt x="129" y="152"/>
                </a:cubicBezTo>
                <a:cubicBezTo>
                  <a:pt x="122" y="155"/>
                  <a:pt x="115" y="148"/>
                  <a:pt x="109" y="156"/>
                </a:cubicBezTo>
                <a:cubicBezTo>
                  <a:pt x="114" y="156"/>
                  <a:pt x="121" y="154"/>
                  <a:pt x="124" y="157"/>
                </a:cubicBezTo>
                <a:cubicBezTo>
                  <a:pt x="120" y="160"/>
                  <a:pt x="100" y="161"/>
                  <a:pt x="98" y="159"/>
                </a:cubicBezTo>
                <a:cubicBezTo>
                  <a:pt x="78" y="162"/>
                  <a:pt x="61" y="161"/>
                  <a:pt x="42" y="163"/>
                </a:cubicBezTo>
                <a:cubicBezTo>
                  <a:pt x="34" y="164"/>
                  <a:pt x="15" y="165"/>
                  <a:pt x="17" y="166"/>
                </a:cubicBezTo>
                <a:cubicBezTo>
                  <a:pt x="20" y="167"/>
                  <a:pt x="23" y="167"/>
                  <a:pt x="26" y="165"/>
                </a:cubicBezTo>
                <a:cubicBezTo>
                  <a:pt x="45" y="171"/>
                  <a:pt x="71" y="166"/>
                  <a:pt x="93" y="174"/>
                </a:cubicBezTo>
                <a:cubicBezTo>
                  <a:pt x="79" y="173"/>
                  <a:pt x="59" y="175"/>
                  <a:pt x="40" y="176"/>
                </a:cubicBezTo>
                <a:cubicBezTo>
                  <a:pt x="57" y="182"/>
                  <a:pt x="79" y="177"/>
                  <a:pt x="95" y="182"/>
                </a:cubicBezTo>
                <a:cubicBezTo>
                  <a:pt x="94" y="182"/>
                  <a:pt x="92" y="181"/>
                  <a:pt x="91" y="183"/>
                </a:cubicBezTo>
                <a:cubicBezTo>
                  <a:pt x="117" y="182"/>
                  <a:pt x="137" y="185"/>
                  <a:pt x="160" y="185"/>
                </a:cubicBezTo>
                <a:cubicBezTo>
                  <a:pt x="161" y="188"/>
                  <a:pt x="158" y="189"/>
                  <a:pt x="160" y="190"/>
                </a:cubicBezTo>
                <a:cubicBezTo>
                  <a:pt x="162" y="189"/>
                  <a:pt x="170" y="189"/>
                  <a:pt x="174" y="191"/>
                </a:cubicBezTo>
                <a:cubicBezTo>
                  <a:pt x="132" y="191"/>
                  <a:pt x="110" y="190"/>
                  <a:pt x="78" y="189"/>
                </a:cubicBezTo>
                <a:cubicBezTo>
                  <a:pt x="55" y="188"/>
                  <a:pt x="17" y="184"/>
                  <a:pt x="0" y="187"/>
                </a:cubicBezTo>
                <a:cubicBezTo>
                  <a:pt x="3" y="192"/>
                  <a:pt x="10" y="186"/>
                  <a:pt x="12" y="191"/>
                </a:cubicBezTo>
                <a:cubicBezTo>
                  <a:pt x="9" y="190"/>
                  <a:pt x="1" y="190"/>
                  <a:pt x="0" y="191"/>
                </a:cubicBezTo>
                <a:cubicBezTo>
                  <a:pt x="13" y="194"/>
                  <a:pt x="23" y="193"/>
                  <a:pt x="33" y="192"/>
                </a:cubicBezTo>
                <a:cubicBezTo>
                  <a:pt x="32" y="192"/>
                  <a:pt x="30" y="193"/>
                  <a:pt x="30" y="191"/>
                </a:cubicBezTo>
                <a:cubicBezTo>
                  <a:pt x="66" y="194"/>
                  <a:pt x="99" y="192"/>
                  <a:pt x="137" y="198"/>
                </a:cubicBezTo>
                <a:cubicBezTo>
                  <a:pt x="116" y="199"/>
                  <a:pt x="103" y="193"/>
                  <a:pt x="82" y="197"/>
                </a:cubicBezTo>
                <a:cubicBezTo>
                  <a:pt x="161" y="202"/>
                  <a:pt x="239" y="201"/>
                  <a:pt x="302" y="207"/>
                </a:cubicBezTo>
                <a:cubicBezTo>
                  <a:pt x="258" y="209"/>
                  <a:pt x="205" y="205"/>
                  <a:pt x="166" y="206"/>
                </a:cubicBezTo>
                <a:cubicBezTo>
                  <a:pt x="136" y="206"/>
                  <a:pt x="103" y="198"/>
                  <a:pt x="82" y="206"/>
                </a:cubicBezTo>
                <a:cubicBezTo>
                  <a:pt x="150" y="212"/>
                  <a:pt x="231" y="209"/>
                  <a:pt x="303" y="212"/>
                </a:cubicBezTo>
                <a:cubicBezTo>
                  <a:pt x="317" y="213"/>
                  <a:pt x="332" y="211"/>
                  <a:pt x="342" y="214"/>
                </a:cubicBezTo>
                <a:cubicBezTo>
                  <a:pt x="346" y="216"/>
                  <a:pt x="349" y="219"/>
                  <a:pt x="353" y="220"/>
                </a:cubicBezTo>
                <a:cubicBezTo>
                  <a:pt x="368" y="224"/>
                  <a:pt x="381" y="219"/>
                  <a:pt x="394" y="227"/>
                </a:cubicBezTo>
                <a:cubicBezTo>
                  <a:pt x="392" y="227"/>
                  <a:pt x="390" y="226"/>
                  <a:pt x="390" y="228"/>
                </a:cubicBezTo>
                <a:cubicBezTo>
                  <a:pt x="393" y="228"/>
                  <a:pt x="395" y="228"/>
                  <a:pt x="396" y="226"/>
                </a:cubicBezTo>
                <a:cubicBezTo>
                  <a:pt x="398" y="232"/>
                  <a:pt x="410" y="226"/>
                  <a:pt x="414" y="231"/>
                </a:cubicBezTo>
                <a:cubicBezTo>
                  <a:pt x="413" y="231"/>
                  <a:pt x="411" y="230"/>
                  <a:pt x="411" y="232"/>
                </a:cubicBezTo>
                <a:cubicBezTo>
                  <a:pt x="422" y="231"/>
                  <a:pt x="423" y="220"/>
                  <a:pt x="438" y="219"/>
                </a:cubicBezTo>
                <a:cubicBezTo>
                  <a:pt x="437" y="217"/>
                  <a:pt x="432" y="219"/>
                  <a:pt x="432" y="217"/>
                </a:cubicBezTo>
                <a:cubicBezTo>
                  <a:pt x="535" y="209"/>
                  <a:pt x="643" y="214"/>
                  <a:pt x="723" y="209"/>
                </a:cubicBezTo>
                <a:cubicBezTo>
                  <a:pt x="766" y="214"/>
                  <a:pt x="839" y="202"/>
                  <a:pt x="883" y="211"/>
                </a:cubicBezTo>
                <a:cubicBezTo>
                  <a:pt x="881" y="211"/>
                  <a:pt x="880" y="212"/>
                  <a:pt x="880" y="213"/>
                </a:cubicBezTo>
                <a:cubicBezTo>
                  <a:pt x="884" y="210"/>
                  <a:pt x="895" y="214"/>
                  <a:pt x="885" y="215"/>
                </a:cubicBezTo>
                <a:cubicBezTo>
                  <a:pt x="893" y="215"/>
                  <a:pt x="895" y="217"/>
                  <a:pt x="902" y="218"/>
                </a:cubicBezTo>
                <a:cubicBezTo>
                  <a:pt x="900" y="219"/>
                  <a:pt x="898" y="219"/>
                  <a:pt x="897" y="220"/>
                </a:cubicBezTo>
                <a:cubicBezTo>
                  <a:pt x="917" y="216"/>
                  <a:pt x="927" y="217"/>
                  <a:pt x="941" y="217"/>
                </a:cubicBezTo>
                <a:cubicBezTo>
                  <a:pt x="939" y="217"/>
                  <a:pt x="937" y="217"/>
                  <a:pt x="937" y="216"/>
                </a:cubicBezTo>
                <a:cubicBezTo>
                  <a:pt x="942" y="215"/>
                  <a:pt x="946" y="215"/>
                  <a:pt x="944" y="218"/>
                </a:cubicBezTo>
                <a:cubicBezTo>
                  <a:pt x="947" y="214"/>
                  <a:pt x="952" y="221"/>
                  <a:pt x="950" y="216"/>
                </a:cubicBezTo>
                <a:close/>
                <a:moveTo>
                  <a:pt x="948" y="212"/>
                </a:moveTo>
                <a:cubicBezTo>
                  <a:pt x="948" y="210"/>
                  <a:pt x="951" y="210"/>
                  <a:pt x="953" y="210"/>
                </a:cubicBezTo>
                <a:cubicBezTo>
                  <a:pt x="950" y="209"/>
                  <a:pt x="945" y="208"/>
                  <a:pt x="941" y="209"/>
                </a:cubicBezTo>
                <a:cubicBezTo>
                  <a:pt x="945" y="206"/>
                  <a:pt x="959" y="203"/>
                  <a:pt x="960" y="210"/>
                </a:cubicBezTo>
                <a:cubicBezTo>
                  <a:pt x="955" y="210"/>
                  <a:pt x="951" y="214"/>
                  <a:pt x="948" y="212"/>
                </a:cubicBezTo>
                <a:close/>
                <a:moveTo>
                  <a:pt x="1032" y="206"/>
                </a:moveTo>
                <a:cubicBezTo>
                  <a:pt x="1036" y="201"/>
                  <a:pt x="1047" y="205"/>
                  <a:pt x="1053" y="206"/>
                </a:cubicBezTo>
                <a:cubicBezTo>
                  <a:pt x="1050" y="213"/>
                  <a:pt x="1037" y="205"/>
                  <a:pt x="1032" y="206"/>
                </a:cubicBezTo>
                <a:close/>
                <a:moveTo>
                  <a:pt x="782" y="202"/>
                </a:moveTo>
                <a:cubicBezTo>
                  <a:pt x="715" y="206"/>
                  <a:pt x="643" y="210"/>
                  <a:pt x="580" y="206"/>
                </a:cubicBezTo>
                <a:cubicBezTo>
                  <a:pt x="539" y="203"/>
                  <a:pt x="499" y="216"/>
                  <a:pt x="462" y="207"/>
                </a:cubicBezTo>
                <a:cubicBezTo>
                  <a:pt x="474" y="203"/>
                  <a:pt x="515" y="203"/>
                  <a:pt x="531" y="207"/>
                </a:cubicBezTo>
                <a:cubicBezTo>
                  <a:pt x="530" y="204"/>
                  <a:pt x="532" y="204"/>
                  <a:pt x="532" y="207"/>
                </a:cubicBezTo>
                <a:cubicBezTo>
                  <a:pt x="614" y="202"/>
                  <a:pt x="689" y="205"/>
                  <a:pt x="782" y="202"/>
                </a:cubicBezTo>
                <a:close/>
                <a:moveTo>
                  <a:pt x="325" y="207"/>
                </a:moveTo>
                <a:cubicBezTo>
                  <a:pt x="326" y="204"/>
                  <a:pt x="330" y="204"/>
                  <a:pt x="334" y="206"/>
                </a:cubicBezTo>
                <a:cubicBezTo>
                  <a:pt x="331" y="209"/>
                  <a:pt x="329" y="206"/>
                  <a:pt x="325" y="207"/>
                </a:cubicBezTo>
                <a:close/>
                <a:moveTo>
                  <a:pt x="160" y="198"/>
                </a:moveTo>
                <a:cubicBezTo>
                  <a:pt x="179" y="196"/>
                  <a:pt x="205" y="197"/>
                  <a:pt x="212" y="196"/>
                </a:cubicBezTo>
                <a:cubicBezTo>
                  <a:pt x="202" y="201"/>
                  <a:pt x="174" y="197"/>
                  <a:pt x="160" y="198"/>
                </a:cubicBezTo>
                <a:close/>
                <a:moveTo>
                  <a:pt x="156" y="199"/>
                </a:moveTo>
                <a:cubicBezTo>
                  <a:pt x="151" y="197"/>
                  <a:pt x="146" y="198"/>
                  <a:pt x="138" y="198"/>
                </a:cubicBezTo>
                <a:cubicBezTo>
                  <a:pt x="142" y="197"/>
                  <a:pt x="153" y="195"/>
                  <a:pt x="156" y="199"/>
                </a:cubicBezTo>
                <a:close/>
                <a:moveTo>
                  <a:pt x="485" y="193"/>
                </a:moveTo>
                <a:cubicBezTo>
                  <a:pt x="487" y="193"/>
                  <a:pt x="493" y="193"/>
                  <a:pt x="498" y="192"/>
                </a:cubicBezTo>
                <a:cubicBezTo>
                  <a:pt x="495" y="196"/>
                  <a:pt x="488" y="195"/>
                  <a:pt x="485" y="193"/>
                </a:cubicBezTo>
                <a:close/>
                <a:moveTo>
                  <a:pt x="499" y="192"/>
                </a:moveTo>
                <a:cubicBezTo>
                  <a:pt x="502" y="193"/>
                  <a:pt x="510" y="192"/>
                  <a:pt x="516" y="192"/>
                </a:cubicBezTo>
                <a:cubicBezTo>
                  <a:pt x="513" y="193"/>
                  <a:pt x="503" y="196"/>
                  <a:pt x="499" y="192"/>
                </a:cubicBezTo>
                <a:close/>
                <a:moveTo>
                  <a:pt x="277" y="191"/>
                </a:moveTo>
                <a:cubicBezTo>
                  <a:pt x="273" y="192"/>
                  <a:pt x="264" y="193"/>
                  <a:pt x="258" y="191"/>
                </a:cubicBezTo>
                <a:cubicBezTo>
                  <a:pt x="261" y="191"/>
                  <a:pt x="271" y="190"/>
                  <a:pt x="277" y="191"/>
                </a:cubicBezTo>
                <a:close/>
                <a:moveTo>
                  <a:pt x="252" y="193"/>
                </a:moveTo>
                <a:cubicBezTo>
                  <a:pt x="250" y="193"/>
                  <a:pt x="251" y="192"/>
                  <a:pt x="251" y="191"/>
                </a:cubicBezTo>
                <a:cubicBezTo>
                  <a:pt x="248" y="192"/>
                  <a:pt x="246" y="192"/>
                  <a:pt x="243" y="191"/>
                </a:cubicBezTo>
                <a:cubicBezTo>
                  <a:pt x="244" y="190"/>
                  <a:pt x="251" y="190"/>
                  <a:pt x="252" y="191"/>
                </a:cubicBezTo>
                <a:lnTo>
                  <a:pt x="252" y="193"/>
                </a:lnTo>
                <a:close/>
                <a:moveTo>
                  <a:pt x="209" y="191"/>
                </a:moveTo>
                <a:cubicBezTo>
                  <a:pt x="216" y="189"/>
                  <a:pt x="222" y="191"/>
                  <a:pt x="231" y="190"/>
                </a:cubicBezTo>
                <a:cubicBezTo>
                  <a:pt x="235" y="191"/>
                  <a:pt x="240" y="189"/>
                  <a:pt x="242" y="191"/>
                </a:cubicBezTo>
                <a:cubicBezTo>
                  <a:pt x="230" y="191"/>
                  <a:pt x="230" y="191"/>
                  <a:pt x="230" y="191"/>
                </a:cubicBezTo>
                <a:cubicBezTo>
                  <a:pt x="225" y="191"/>
                  <a:pt x="212" y="192"/>
                  <a:pt x="209" y="191"/>
                </a:cubicBezTo>
                <a:close/>
                <a:moveTo>
                  <a:pt x="188" y="192"/>
                </a:moveTo>
                <a:cubicBezTo>
                  <a:pt x="186" y="190"/>
                  <a:pt x="182" y="191"/>
                  <a:pt x="179" y="191"/>
                </a:cubicBezTo>
                <a:cubicBezTo>
                  <a:pt x="177" y="189"/>
                  <a:pt x="186" y="192"/>
                  <a:pt x="187" y="189"/>
                </a:cubicBezTo>
                <a:cubicBezTo>
                  <a:pt x="179" y="188"/>
                  <a:pt x="169" y="189"/>
                  <a:pt x="162" y="188"/>
                </a:cubicBezTo>
                <a:cubicBezTo>
                  <a:pt x="171" y="183"/>
                  <a:pt x="181" y="188"/>
                  <a:pt x="192" y="187"/>
                </a:cubicBezTo>
                <a:cubicBezTo>
                  <a:pt x="194" y="188"/>
                  <a:pt x="186" y="188"/>
                  <a:pt x="188" y="192"/>
                </a:cubicBezTo>
                <a:close/>
                <a:moveTo>
                  <a:pt x="104" y="147"/>
                </a:moveTo>
                <a:cubicBezTo>
                  <a:pt x="101" y="147"/>
                  <a:pt x="94" y="149"/>
                  <a:pt x="89" y="147"/>
                </a:cubicBezTo>
                <a:cubicBezTo>
                  <a:pt x="96" y="146"/>
                  <a:pt x="99" y="145"/>
                  <a:pt x="105" y="144"/>
                </a:cubicBezTo>
                <a:cubicBezTo>
                  <a:pt x="105" y="146"/>
                  <a:pt x="101" y="147"/>
                  <a:pt x="104" y="147"/>
                </a:cubicBezTo>
                <a:close/>
                <a:moveTo>
                  <a:pt x="72" y="145"/>
                </a:moveTo>
                <a:cubicBezTo>
                  <a:pt x="74" y="142"/>
                  <a:pt x="83" y="143"/>
                  <a:pt x="88" y="144"/>
                </a:cubicBezTo>
                <a:cubicBezTo>
                  <a:pt x="87" y="146"/>
                  <a:pt x="83" y="145"/>
                  <a:pt x="81" y="145"/>
                </a:cubicBezTo>
                <a:cubicBezTo>
                  <a:pt x="81" y="147"/>
                  <a:pt x="86" y="146"/>
                  <a:pt x="88" y="146"/>
                </a:cubicBezTo>
                <a:cubicBezTo>
                  <a:pt x="82" y="151"/>
                  <a:pt x="81" y="144"/>
                  <a:pt x="72" y="145"/>
                </a:cubicBezTo>
                <a:close/>
                <a:moveTo>
                  <a:pt x="460" y="132"/>
                </a:moveTo>
                <a:cubicBezTo>
                  <a:pt x="469" y="130"/>
                  <a:pt x="478" y="130"/>
                  <a:pt x="486" y="131"/>
                </a:cubicBezTo>
                <a:cubicBezTo>
                  <a:pt x="481" y="135"/>
                  <a:pt x="467" y="133"/>
                  <a:pt x="460" y="132"/>
                </a:cubicBezTo>
                <a:close/>
                <a:moveTo>
                  <a:pt x="475" y="93"/>
                </a:moveTo>
                <a:cubicBezTo>
                  <a:pt x="481" y="95"/>
                  <a:pt x="490" y="91"/>
                  <a:pt x="498" y="91"/>
                </a:cubicBezTo>
                <a:cubicBezTo>
                  <a:pt x="495" y="97"/>
                  <a:pt x="478" y="96"/>
                  <a:pt x="475" y="93"/>
                </a:cubicBezTo>
                <a:close/>
                <a:moveTo>
                  <a:pt x="508" y="90"/>
                </a:moveTo>
                <a:cubicBezTo>
                  <a:pt x="498" y="96"/>
                  <a:pt x="505" y="87"/>
                  <a:pt x="508" y="89"/>
                </a:cubicBezTo>
                <a:cubicBezTo>
                  <a:pt x="508" y="89"/>
                  <a:pt x="509" y="90"/>
                  <a:pt x="508" y="90"/>
                </a:cubicBezTo>
                <a:close/>
                <a:moveTo>
                  <a:pt x="537" y="87"/>
                </a:moveTo>
                <a:cubicBezTo>
                  <a:pt x="539" y="85"/>
                  <a:pt x="542" y="85"/>
                  <a:pt x="537" y="85"/>
                </a:cubicBezTo>
                <a:cubicBezTo>
                  <a:pt x="542" y="83"/>
                  <a:pt x="549" y="84"/>
                  <a:pt x="554" y="85"/>
                </a:cubicBezTo>
                <a:cubicBezTo>
                  <a:pt x="551" y="88"/>
                  <a:pt x="542" y="86"/>
                  <a:pt x="537" y="87"/>
                </a:cubicBezTo>
                <a:close/>
                <a:moveTo>
                  <a:pt x="536" y="87"/>
                </a:moveTo>
                <a:cubicBezTo>
                  <a:pt x="526" y="87"/>
                  <a:pt x="526" y="87"/>
                  <a:pt x="526" y="87"/>
                </a:cubicBezTo>
                <a:cubicBezTo>
                  <a:pt x="528" y="85"/>
                  <a:pt x="535" y="82"/>
                  <a:pt x="536" y="87"/>
                </a:cubicBezTo>
                <a:close/>
                <a:moveTo>
                  <a:pt x="428" y="87"/>
                </a:moveTo>
                <a:cubicBezTo>
                  <a:pt x="417" y="87"/>
                  <a:pt x="417" y="87"/>
                  <a:pt x="417" y="87"/>
                </a:cubicBezTo>
                <a:cubicBezTo>
                  <a:pt x="419" y="82"/>
                  <a:pt x="428" y="83"/>
                  <a:pt x="428" y="87"/>
                </a:cubicBezTo>
                <a:close/>
                <a:moveTo>
                  <a:pt x="340" y="84"/>
                </a:moveTo>
                <a:cubicBezTo>
                  <a:pt x="320" y="85"/>
                  <a:pt x="289" y="86"/>
                  <a:pt x="273" y="83"/>
                </a:cubicBezTo>
                <a:cubicBezTo>
                  <a:pt x="299" y="80"/>
                  <a:pt x="317" y="81"/>
                  <a:pt x="340" y="84"/>
                </a:cubicBezTo>
                <a:close/>
                <a:moveTo>
                  <a:pt x="589" y="71"/>
                </a:moveTo>
                <a:cubicBezTo>
                  <a:pt x="571" y="69"/>
                  <a:pt x="554" y="72"/>
                  <a:pt x="540" y="73"/>
                </a:cubicBezTo>
                <a:cubicBezTo>
                  <a:pt x="542" y="67"/>
                  <a:pt x="553" y="68"/>
                  <a:pt x="560" y="68"/>
                </a:cubicBezTo>
                <a:cubicBezTo>
                  <a:pt x="587" y="68"/>
                  <a:pt x="626" y="68"/>
                  <a:pt x="652" y="69"/>
                </a:cubicBezTo>
                <a:cubicBezTo>
                  <a:pt x="659" y="64"/>
                  <a:pt x="686" y="66"/>
                  <a:pt x="691" y="71"/>
                </a:cubicBezTo>
                <a:cubicBezTo>
                  <a:pt x="687" y="72"/>
                  <a:pt x="683" y="74"/>
                  <a:pt x="675" y="75"/>
                </a:cubicBezTo>
                <a:cubicBezTo>
                  <a:pt x="668" y="68"/>
                  <a:pt x="655" y="78"/>
                  <a:pt x="643" y="71"/>
                </a:cubicBezTo>
                <a:cubicBezTo>
                  <a:pt x="648" y="74"/>
                  <a:pt x="629" y="74"/>
                  <a:pt x="626" y="74"/>
                </a:cubicBezTo>
                <a:cubicBezTo>
                  <a:pt x="609" y="74"/>
                  <a:pt x="585" y="74"/>
                  <a:pt x="568" y="77"/>
                </a:cubicBezTo>
                <a:cubicBezTo>
                  <a:pt x="604" y="80"/>
                  <a:pt x="636" y="74"/>
                  <a:pt x="662" y="78"/>
                </a:cubicBezTo>
                <a:cubicBezTo>
                  <a:pt x="690" y="75"/>
                  <a:pt x="735" y="77"/>
                  <a:pt x="774" y="74"/>
                </a:cubicBezTo>
                <a:cubicBezTo>
                  <a:pt x="759" y="82"/>
                  <a:pt x="744" y="78"/>
                  <a:pt x="728" y="77"/>
                </a:cubicBezTo>
                <a:cubicBezTo>
                  <a:pt x="701" y="75"/>
                  <a:pt x="673" y="85"/>
                  <a:pt x="648" y="82"/>
                </a:cubicBezTo>
                <a:cubicBezTo>
                  <a:pt x="592" y="75"/>
                  <a:pt x="520" y="83"/>
                  <a:pt x="453" y="79"/>
                </a:cubicBezTo>
                <a:cubicBezTo>
                  <a:pt x="457" y="77"/>
                  <a:pt x="461" y="76"/>
                  <a:pt x="464" y="76"/>
                </a:cubicBezTo>
                <a:cubicBezTo>
                  <a:pt x="441" y="75"/>
                  <a:pt x="407" y="75"/>
                  <a:pt x="386" y="80"/>
                </a:cubicBezTo>
                <a:cubicBezTo>
                  <a:pt x="385" y="77"/>
                  <a:pt x="388" y="77"/>
                  <a:pt x="390" y="77"/>
                </a:cubicBezTo>
                <a:cubicBezTo>
                  <a:pt x="362" y="78"/>
                  <a:pt x="331" y="78"/>
                  <a:pt x="309" y="78"/>
                </a:cubicBezTo>
                <a:cubicBezTo>
                  <a:pt x="325" y="74"/>
                  <a:pt x="349" y="75"/>
                  <a:pt x="364" y="75"/>
                </a:cubicBezTo>
                <a:cubicBezTo>
                  <a:pt x="364" y="74"/>
                  <a:pt x="363" y="74"/>
                  <a:pt x="362" y="74"/>
                </a:cubicBezTo>
                <a:cubicBezTo>
                  <a:pt x="402" y="73"/>
                  <a:pt x="462" y="68"/>
                  <a:pt x="508" y="75"/>
                </a:cubicBezTo>
                <a:cubicBezTo>
                  <a:pt x="493" y="73"/>
                  <a:pt x="487" y="74"/>
                  <a:pt x="470" y="76"/>
                </a:cubicBezTo>
                <a:cubicBezTo>
                  <a:pt x="511" y="79"/>
                  <a:pt x="547" y="77"/>
                  <a:pt x="589" y="71"/>
                </a:cubicBezTo>
                <a:close/>
                <a:moveTo>
                  <a:pt x="709" y="68"/>
                </a:moveTo>
                <a:cubicBezTo>
                  <a:pt x="714" y="65"/>
                  <a:pt x="725" y="64"/>
                  <a:pt x="732" y="67"/>
                </a:cubicBezTo>
                <a:cubicBezTo>
                  <a:pt x="725" y="69"/>
                  <a:pt x="719" y="70"/>
                  <a:pt x="709" y="68"/>
                </a:cubicBezTo>
                <a:close/>
                <a:moveTo>
                  <a:pt x="422" y="61"/>
                </a:moveTo>
                <a:cubicBezTo>
                  <a:pt x="417" y="58"/>
                  <a:pt x="415" y="61"/>
                  <a:pt x="409" y="58"/>
                </a:cubicBezTo>
                <a:cubicBezTo>
                  <a:pt x="414" y="56"/>
                  <a:pt x="431" y="58"/>
                  <a:pt x="432" y="48"/>
                </a:cubicBezTo>
                <a:cubicBezTo>
                  <a:pt x="445" y="43"/>
                  <a:pt x="464" y="54"/>
                  <a:pt x="474" y="46"/>
                </a:cubicBezTo>
                <a:cubicBezTo>
                  <a:pt x="465" y="44"/>
                  <a:pt x="455" y="46"/>
                  <a:pt x="446" y="45"/>
                </a:cubicBezTo>
                <a:cubicBezTo>
                  <a:pt x="455" y="42"/>
                  <a:pt x="475" y="43"/>
                  <a:pt x="487" y="43"/>
                </a:cubicBezTo>
                <a:cubicBezTo>
                  <a:pt x="483" y="46"/>
                  <a:pt x="477" y="48"/>
                  <a:pt x="475" y="46"/>
                </a:cubicBezTo>
                <a:cubicBezTo>
                  <a:pt x="484" y="48"/>
                  <a:pt x="507" y="49"/>
                  <a:pt x="523" y="52"/>
                </a:cubicBezTo>
                <a:cubicBezTo>
                  <a:pt x="524" y="51"/>
                  <a:pt x="528" y="48"/>
                  <a:pt x="524" y="48"/>
                </a:cubicBezTo>
                <a:cubicBezTo>
                  <a:pt x="547" y="51"/>
                  <a:pt x="564" y="47"/>
                  <a:pt x="592" y="45"/>
                </a:cubicBezTo>
                <a:cubicBezTo>
                  <a:pt x="639" y="43"/>
                  <a:pt x="692" y="45"/>
                  <a:pt x="741" y="44"/>
                </a:cubicBezTo>
                <a:cubicBezTo>
                  <a:pt x="778" y="44"/>
                  <a:pt x="818" y="43"/>
                  <a:pt x="856" y="40"/>
                </a:cubicBezTo>
                <a:cubicBezTo>
                  <a:pt x="874" y="38"/>
                  <a:pt x="890" y="43"/>
                  <a:pt x="908" y="43"/>
                </a:cubicBezTo>
                <a:cubicBezTo>
                  <a:pt x="824" y="63"/>
                  <a:pt x="712" y="64"/>
                  <a:pt x="628" y="65"/>
                </a:cubicBezTo>
                <a:cubicBezTo>
                  <a:pt x="630" y="62"/>
                  <a:pt x="636" y="64"/>
                  <a:pt x="638" y="62"/>
                </a:cubicBezTo>
                <a:cubicBezTo>
                  <a:pt x="605" y="60"/>
                  <a:pt x="561" y="68"/>
                  <a:pt x="532" y="64"/>
                </a:cubicBezTo>
                <a:cubicBezTo>
                  <a:pt x="531" y="61"/>
                  <a:pt x="533" y="62"/>
                  <a:pt x="533" y="61"/>
                </a:cubicBezTo>
                <a:cubicBezTo>
                  <a:pt x="523" y="61"/>
                  <a:pt x="502" y="64"/>
                  <a:pt x="487" y="65"/>
                </a:cubicBezTo>
                <a:cubicBezTo>
                  <a:pt x="488" y="61"/>
                  <a:pt x="494" y="62"/>
                  <a:pt x="495" y="60"/>
                </a:cubicBezTo>
                <a:cubicBezTo>
                  <a:pt x="475" y="57"/>
                  <a:pt x="439" y="63"/>
                  <a:pt x="418" y="64"/>
                </a:cubicBezTo>
                <a:cubicBezTo>
                  <a:pt x="418" y="63"/>
                  <a:pt x="419" y="63"/>
                  <a:pt x="419" y="63"/>
                </a:cubicBezTo>
                <a:cubicBezTo>
                  <a:pt x="420" y="62"/>
                  <a:pt x="420" y="60"/>
                  <a:pt x="422" y="61"/>
                </a:cubicBezTo>
                <a:close/>
                <a:moveTo>
                  <a:pt x="371" y="62"/>
                </a:moveTo>
                <a:cubicBezTo>
                  <a:pt x="373" y="60"/>
                  <a:pt x="371" y="60"/>
                  <a:pt x="372" y="57"/>
                </a:cubicBezTo>
                <a:cubicBezTo>
                  <a:pt x="367" y="56"/>
                  <a:pt x="368" y="62"/>
                  <a:pt x="362" y="61"/>
                </a:cubicBezTo>
                <a:cubicBezTo>
                  <a:pt x="364" y="57"/>
                  <a:pt x="366" y="53"/>
                  <a:pt x="365" y="48"/>
                </a:cubicBezTo>
                <a:cubicBezTo>
                  <a:pt x="384" y="46"/>
                  <a:pt x="390" y="56"/>
                  <a:pt x="405" y="58"/>
                </a:cubicBezTo>
                <a:cubicBezTo>
                  <a:pt x="398" y="64"/>
                  <a:pt x="383" y="61"/>
                  <a:pt x="371" y="62"/>
                </a:cubicBezTo>
                <a:close/>
                <a:moveTo>
                  <a:pt x="1206" y="52"/>
                </a:moveTo>
                <a:cubicBezTo>
                  <a:pt x="1216" y="49"/>
                  <a:pt x="1230" y="52"/>
                  <a:pt x="1236" y="53"/>
                </a:cubicBezTo>
                <a:cubicBezTo>
                  <a:pt x="1231" y="55"/>
                  <a:pt x="1210" y="60"/>
                  <a:pt x="1206" y="52"/>
                </a:cubicBezTo>
                <a:close/>
                <a:moveTo>
                  <a:pt x="1251" y="48"/>
                </a:moveTo>
                <a:cubicBezTo>
                  <a:pt x="1261" y="37"/>
                  <a:pt x="1295" y="43"/>
                  <a:pt x="1314" y="44"/>
                </a:cubicBezTo>
                <a:cubicBezTo>
                  <a:pt x="1310" y="49"/>
                  <a:pt x="1305" y="48"/>
                  <a:pt x="1298" y="49"/>
                </a:cubicBezTo>
                <a:cubicBezTo>
                  <a:pt x="1290" y="41"/>
                  <a:pt x="1264" y="50"/>
                  <a:pt x="1251" y="48"/>
                </a:cubicBezTo>
                <a:close/>
                <a:moveTo>
                  <a:pt x="950" y="42"/>
                </a:moveTo>
                <a:cubicBezTo>
                  <a:pt x="956" y="39"/>
                  <a:pt x="973" y="42"/>
                  <a:pt x="980" y="42"/>
                </a:cubicBezTo>
                <a:cubicBezTo>
                  <a:pt x="973" y="54"/>
                  <a:pt x="960" y="41"/>
                  <a:pt x="950" y="42"/>
                </a:cubicBezTo>
                <a:close/>
                <a:moveTo>
                  <a:pt x="409" y="42"/>
                </a:moveTo>
                <a:cubicBezTo>
                  <a:pt x="409" y="45"/>
                  <a:pt x="404" y="43"/>
                  <a:pt x="402" y="43"/>
                </a:cubicBezTo>
                <a:cubicBezTo>
                  <a:pt x="404" y="41"/>
                  <a:pt x="405" y="43"/>
                  <a:pt x="409" y="42"/>
                </a:cubicBezTo>
                <a:close/>
                <a:moveTo>
                  <a:pt x="407" y="40"/>
                </a:moveTo>
                <a:cubicBezTo>
                  <a:pt x="408" y="38"/>
                  <a:pt x="411" y="39"/>
                  <a:pt x="412" y="38"/>
                </a:cubicBezTo>
                <a:cubicBezTo>
                  <a:pt x="408" y="36"/>
                  <a:pt x="401" y="36"/>
                  <a:pt x="399" y="32"/>
                </a:cubicBezTo>
                <a:cubicBezTo>
                  <a:pt x="410" y="32"/>
                  <a:pt x="428" y="33"/>
                  <a:pt x="441" y="34"/>
                </a:cubicBezTo>
                <a:cubicBezTo>
                  <a:pt x="433" y="40"/>
                  <a:pt x="419" y="39"/>
                  <a:pt x="407" y="40"/>
                </a:cubicBezTo>
                <a:close/>
                <a:moveTo>
                  <a:pt x="1260" y="27"/>
                </a:moveTo>
                <a:cubicBezTo>
                  <a:pt x="1269" y="28"/>
                  <a:pt x="1277" y="25"/>
                  <a:pt x="1283" y="28"/>
                </a:cubicBezTo>
                <a:cubicBezTo>
                  <a:pt x="1279" y="33"/>
                  <a:pt x="1265" y="33"/>
                  <a:pt x="1260" y="2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400"/>
          </a:p>
        </p:txBody>
      </p:sp>
      <p:sp>
        <p:nvSpPr>
          <p:cNvPr id="36" name="文本框 65"/>
          <p:cNvSpPr txBox="1"/>
          <p:nvPr/>
        </p:nvSpPr>
        <p:spPr>
          <a:xfrm>
            <a:off x="3965575" y="1688465"/>
            <a:ext cx="1226820" cy="583565"/>
          </a:xfrm>
          <a:prstGeom prst="rect">
            <a:avLst/>
          </a:prstGeom>
          <a:noFill/>
        </p:spPr>
        <p:txBody>
          <a:bodyPr wrap="square" rtlCol="0">
            <a:spAutoFit/>
          </a:bodyPr>
          <a:lstStyle/>
          <a:p>
            <a:pPr lvl="0"/>
            <a:r>
              <a:rPr lang="zh-CN" altLang="en-US" sz="3200" b="1" dirty="0" smtClean="0">
                <a:solidFill>
                  <a:schemeClr val="bg1"/>
                </a:solidFill>
                <a:latin typeface="黑体" panose="02010609060101010101" pitchFamily="49" charset="-122"/>
                <a:ea typeface="黑体" panose="02010609060101010101" pitchFamily="49" charset="-122"/>
              </a:rPr>
              <a:t>内容</a:t>
            </a:r>
            <a:endParaRPr lang="zh-CN" altLang="en-US" sz="3200" b="1" dirty="0" smtClean="0">
              <a:solidFill>
                <a:schemeClr val="bg1"/>
              </a:solidFill>
              <a:latin typeface="黑体" panose="02010609060101010101" pitchFamily="49" charset="-122"/>
              <a:ea typeface="黑体" panose="02010609060101010101" pitchFamily="49" charset="-122"/>
            </a:endParaRPr>
          </a:p>
        </p:txBody>
      </p:sp>
      <p:cxnSp>
        <p:nvCxnSpPr>
          <p:cNvPr id="11" name="直接连接符 10"/>
          <p:cNvCxnSpPr/>
          <p:nvPr/>
        </p:nvCxnSpPr>
        <p:spPr>
          <a:xfrm flipV="1">
            <a:off x="6710045" y="5391150"/>
            <a:ext cx="5148038"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4622800" y="4589145"/>
            <a:ext cx="5688042"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88265" y="4144645"/>
            <a:ext cx="2541905" cy="1198880"/>
          </a:xfrm>
          <a:prstGeom prst="rect">
            <a:avLst/>
          </a:prstGeom>
          <a:solidFill>
            <a:schemeClr val="bg1"/>
          </a:solidFill>
          <a:ln>
            <a:solidFill>
              <a:schemeClr val="tx1">
                <a:lumMod val="95000"/>
                <a:lumOff val="5000"/>
              </a:schemeClr>
            </a:solidFill>
          </a:ln>
        </p:spPr>
        <p:txBody>
          <a:bodyPr wrap="square" rtlCol="0">
            <a:spAutoFit/>
          </a:bodyPr>
          <a:lstStyle/>
          <a:p>
            <a:pPr algn="ctr"/>
            <a:r>
              <a:rPr lang="zh-CN" altLang="en-US" sz="3600" b="1" dirty="0" smtClean="0">
                <a:solidFill>
                  <a:srgbClr val="FF0000"/>
                </a:solidFill>
                <a:effectLst/>
                <a:latin typeface="黑体" panose="02010609060101010101" pitchFamily="49" charset="-122"/>
                <a:ea typeface="黑体" panose="02010609060101010101" pitchFamily="49" charset="-122"/>
                <a:sym typeface="+mn-ea"/>
              </a:rPr>
              <a:t>标志</a:t>
            </a:r>
            <a:endParaRPr lang="zh-CN" altLang="en-US" sz="3600" b="1" dirty="0" smtClean="0">
              <a:solidFill>
                <a:srgbClr val="FF0000"/>
              </a:solidFill>
              <a:effectLst/>
              <a:latin typeface="黑体" panose="02010609060101010101" pitchFamily="49" charset="-122"/>
              <a:ea typeface="黑体" panose="02010609060101010101" pitchFamily="49" charset="-122"/>
            </a:endParaRPr>
          </a:p>
          <a:p>
            <a:pPr algn="ctr"/>
            <a:r>
              <a:rPr lang="zh-CN" altLang="en-US" sz="3600" b="1" dirty="0" smtClean="0">
                <a:solidFill>
                  <a:srgbClr val="FF0000"/>
                </a:solidFill>
                <a:effectLst/>
                <a:latin typeface="黑体" panose="02010609060101010101" pitchFamily="49" charset="-122"/>
                <a:ea typeface="黑体" panose="02010609060101010101" pitchFamily="49" charset="-122"/>
              </a:rPr>
              <a:t>美国</a:t>
            </a:r>
            <a:r>
              <a:rPr lang="zh-CN" altLang="en-US" sz="3600" b="1" dirty="0" smtClean="0">
                <a:solidFill>
                  <a:srgbClr val="FF0000"/>
                </a:solidFill>
                <a:effectLst/>
                <a:latin typeface="黑体" panose="02010609060101010101" pitchFamily="49" charset="-122"/>
                <a:ea typeface="黑体" panose="02010609060101010101" pitchFamily="49" charset="-122"/>
                <a:sym typeface="+mn-ea"/>
              </a:rPr>
              <a:t>的</a:t>
            </a:r>
            <a:r>
              <a:rPr lang="zh-CN" altLang="en-US" sz="3600" b="1" dirty="0" smtClean="0">
                <a:solidFill>
                  <a:srgbClr val="FF0000"/>
                </a:solidFill>
                <a:effectLst/>
                <a:latin typeface="黑体" panose="02010609060101010101" pitchFamily="49" charset="-122"/>
                <a:ea typeface="黑体" panose="02010609060101010101" pitchFamily="49" charset="-122"/>
              </a:rPr>
              <a:t>建立</a:t>
            </a:r>
            <a:endParaRPr lang="zh-CN" altLang="en-US" sz="3600" b="1" dirty="0" smtClean="0">
              <a:solidFill>
                <a:srgbClr val="FF0000"/>
              </a:solidFill>
              <a:effectLst/>
              <a:latin typeface="黑体" panose="02010609060101010101" pitchFamily="49" charset="-122"/>
              <a:ea typeface="黑体" panose="02010609060101010101" pitchFamily="49" charset="-122"/>
            </a:endParaRPr>
          </a:p>
        </p:txBody>
      </p:sp>
      <p:sp>
        <p:nvSpPr>
          <p:cNvPr id="20" name="文本框 19"/>
          <p:cNvSpPr txBox="1"/>
          <p:nvPr/>
        </p:nvSpPr>
        <p:spPr>
          <a:xfrm>
            <a:off x="2660015" y="5917565"/>
            <a:ext cx="5744210" cy="645160"/>
          </a:xfrm>
          <a:prstGeom prst="rect">
            <a:avLst/>
          </a:prstGeom>
          <a:solidFill>
            <a:schemeClr val="bg1"/>
          </a:solidFill>
          <a:ln>
            <a:solidFill>
              <a:schemeClr val="tx1">
                <a:lumMod val="95000"/>
                <a:lumOff val="5000"/>
              </a:schemeClr>
            </a:solidFill>
          </a:ln>
        </p:spPr>
        <p:txBody>
          <a:bodyPr wrap="square" rtlCol="0">
            <a:spAutoFit/>
          </a:bodyPr>
          <a:lstStyle/>
          <a:p>
            <a:pPr algn="ctr"/>
            <a:r>
              <a:rPr lang="zh-CN" altLang="en-US" sz="3600" b="1" dirty="0" smtClean="0">
                <a:solidFill>
                  <a:srgbClr val="FF0000"/>
                </a:solidFill>
                <a:effectLst/>
                <a:latin typeface="黑体" panose="02010609060101010101" pitchFamily="49" charset="-122"/>
                <a:ea typeface="黑体" panose="02010609060101010101" pitchFamily="49" charset="-122"/>
              </a:rPr>
              <a:t>推翻英国殖民统治的要求</a:t>
            </a:r>
            <a:endParaRPr lang="zh-CN" altLang="en-US" sz="3600" b="1" dirty="0" smtClean="0">
              <a:solidFill>
                <a:srgbClr val="FF0000"/>
              </a:solidFill>
              <a:effectLst/>
              <a:latin typeface="黑体" panose="02010609060101010101" pitchFamily="49" charset="-122"/>
              <a:ea typeface="黑体" panose="02010609060101010101" pitchFamily="49" charset="-122"/>
            </a:endParaRPr>
          </a:p>
        </p:txBody>
      </p:sp>
      <p:sp>
        <p:nvSpPr>
          <p:cNvPr id="18" name="文本框 17"/>
          <p:cNvSpPr txBox="1"/>
          <p:nvPr/>
        </p:nvSpPr>
        <p:spPr>
          <a:xfrm>
            <a:off x="9513570" y="3499485"/>
            <a:ext cx="2497455" cy="645160"/>
          </a:xfrm>
          <a:prstGeom prst="rect">
            <a:avLst/>
          </a:prstGeom>
          <a:solidFill>
            <a:schemeClr val="bg1"/>
          </a:solidFill>
          <a:ln>
            <a:solidFill>
              <a:schemeClr val="tx1">
                <a:lumMod val="95000"/>
                <a:lumOff val="5000"/>
              </a:schemeClr>
            </a:solid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zh-CN" altLang="en-US" sz="3600" b="1" dirty="0" smtClean="0">
                <a:solidFill>
                  <a:srgbClr val="FF0000"/>
                </a:solidFill>
                <a:latin typeface="黑体" panose="02010609060101010101" pitchFamily="49" charset="-122"/>
                <a:ea typeface="黑体" panose="02010609060101010101" pitchFamily="49" charset="-122"/>
                <a:sym typeface="+mn-ea"/>
              </a:rPr>
              <a:t>主权在民</a:t>
            </a:r>
            <a:endParaRPr lang="zh-CN" altLang="en-US" sz="3600" b="1" dirty="0">
              <a:solidFill>
                <a:srgbClr val="FF0000"/>
              </a:solidFill>
              <a:latin typeface="黑体" panose="02010609060101010101" pitchFamily="49" charset="-122"/>
              <a:ea typeface="黑体" panose="02010609060101010101" pitchFamily="49" charset="-122"/>
            </a:endParaRPr>
          </a:p>
        </p:txBody>
      </p:sp>
      <p:sp>
        <p:nvSpPr>
          <p:cNvPr id="21" name="文本框 20"/>
          <p:cNvSpPr txBox="1"/>
          <p:nvPr/>
        </p:nvSpPr>
        <p:spPr>
          <a:xfrm>
            <a:off x="4106545" y="2272030"/>
            <a:ext cx="4817110" cy="645160"/>
          </a:xfrm>
          <a:prstGeom prst="rect">
            <a:avLst/>
          </a:prstGeom>
          <a:solidFill>
            <a:schemeClr val="bg1"/>
          </a:solidFill>
          <a:ln>
            <a:solidFill>
              <a:schemeClr val="tx1">
                <a:lumMod val="95000"/>
                <a:lumOff val="5000"/>
              </a:schemeClr>
            </a:solid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zh-CN" altLang="en-US" sz="3600" b="1" dirty="0" smtClean="0">
                <a:solidFill>
                  <a:srgbClr val="FF0000"/>
                </a:solidFill>
                <a:latin typeface="黑体" panose="02010609060101010101" pitchFamily="49" charset="-122"/>
                <a:ea typeface="黑体" panose="02010609060101010101" pitchFamily="49" charset="-122"/>
              </a:rPr>
              <a:t>自由平等、</a:t>
            </a:r>
            <a:r>
              <a:rPr lang="zh-CN" altLang="en-US" sz="3600" b="1" dirty="0" smtClean="0">
                <a:solidFill>
                  <a:srgbClr val="FF0000"/>
                </a:solidFill>
                <a:latin typeface="黑体" panose="02010609060101010101" pitchFamily="49" charset="-122"/>
                <a:ea typeface="黑体" panose="02010609060101010101" pitchFamily="49" charset="-122"/>
                <a:sym typeface="+mn-ea"/>
              </a:rPr>
              <a:t>天赋人</a:t>
            </a:r>
            <a:r>
              <a:rPr lang="zh-CN" altLang="en-US" sz="3600" b="1" dirty="0">
                <a:solidFill>
                  <a:srgbClr val="FF0000"/>
                </a:solidFill>
                <a:latin typeface="黑体" panose="02010609060101010101" pitchFamily="49" charset="-122"/>
                <a:ea typeface="黑体" panose="02010609060101010101" pitchFamily="49" charset="-122"/>
                <a:sym typeface="+mn-ea"/>
              </a:rPr>
              <a:t>权</a:t>
            </a:r>
            <a:endParaRPr lang="zh-CN" altLang="en-US" sz="3600" b="1" dirty="0" smtClean="0">
              <a:solidFill>
                <a:srgbClr val="FF0000"/>
              </a:solidFill>
              <a:latin typeface="黑体" panose="02010609060101010101" pitchFamily="49" charset="-122"/>
              <a:ea typeface="黑体" panose="02010609060101010101" pitchFamily="49" charset="-122"/>
            </a:endParaRPr>
          </a:p>
        </p:txBody>
      </p:sp>
      <p:cxnSp>
        <p:nvCxnSpPr>
          <p:cNvPr id="22" name="直接连接符 21"/>
          <p:cNvCxnSpPr/>
          <p:nvPr/>
        </p:nvCxnSpPr>
        <p:spPr>
          <a:xfrm flipV="1">
            <a:off x="1448435" y="2769235"/>
            <a:ext cx="2412018"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2933065" y="5917565"/>
            <a:ext cx="5472040"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234315" y="5852795"/>
            <a:ext cx="154801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ppt_y</p:attrName>
                                        </p:attrNameLst>
                                      </p:cBhvr>
                                      <p:tavLst>
                                        <p:tav tm="0">
                                          <p:val>
                                            <p:strVal val="#ppt_y+#ppt_h*1.125000"/>
                                          </p:val>
                                        </p:tav>
                                        <p:tav tm="100000">
                                          <p:val>
                                            <p:strVal val="#ppt_y"/>
                                          </p:val>
                                        </p:tav>
                                      </p:tavLst>
                                    </p:anim>
                                    <p:animEffect transition="in" filter="wipe(up)">
                                      <p:cBhvr>
                                        <p:cTn id="8" dur="500"/>
                                        <p:tgtEl>
                                          <p:spTgt spid="32"/>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p:tgtEl>
                                          <p:spTgt spid="33"/>
                                        </p:tgtEl>
                                        <p:attrNameLst>
                                          <p:attrName>ppt_y</p:attrName>
                                        </p:attrNameLst>
                                      </p:cBhvr>
                                      <p:tavLst>
                                        <p:tav tm="0">
                                          <p:val>
                                            <p:strVal val="#ppt_y+#ppt_h*1.125000"/>
                                          </p:val>
                                        </p:tav>
                                        <p:tav tm="100000">
                                          <p:val>
                                            <p:strVal val="#ppt_y"/>
                                          </p:val>
                                        </p:tav>
                                      </p:tavLst>
                                    </p:anim>
                                    <p:animEffect transition="in" filter="wipe(up)">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blinds(horizontal)">
                                      <p:cBhvr>
                                        <p:cTn id="17" dur="500"/>
                                        <p:tgtEl>
                                          <p:spTgt spid="34"/>
                                        </p:tgtEl>
                                      </p:cBhvr>
                                    </p:animEffect>
                                  </p:childTnLst>
                                </p:cTn>
                              </p:par>
                              <p:par>
                                <p:cTn id="18" presetID="2" presetClass="entr" presetSubtype="4" fill="hold" nodeType="with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additive="base">
                                        <p:cTn id="20" dur="500" fill="hold"/>
                                        <p:tgtEl>
                                          <p:spTgt spid="30"/>
                                        </p:tgtEl>
                                        <p:attrNameLst>
                                          <p:attrName>ppt_x</p:attrName>
                                        </p:attrNameLst>
                                      </p:cBhvr>
                                      <p:tavLst>
                                        <p:tav tm="0">
                                          <p:val>
                                            <p:strVal val="#ppt_x"/>
                                          </p:val>
                                        </p:tav>
                                        <p:tav tm="100000">
                                          <p:val>
                                            <p:strVal val="#ppt_x"/>
                                          </p:val>
                                        </p:tav>
                                      </p:tavLst>
                                    </p:anim>
                                    <p:anim calcmode="lin" valueType="num">
                                      <p:cBhvr additive="base">
                                        <p:cTn id="21"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xit" presetSubtype="4" fill="hold" nodeType="clickEffect">
                                  <p:stCondLst>
                                    <p:cond delay="0"/>
                                  </p:stCondLst>
                                  <p:childTnLst>
                                    <p:animEffect transition="out" filter="wipe(down)">
                                      <p:cBhvr>
                                        <p:cTn id="25" dur="500"/>
                                        <p:tgtEl>
                                          <p:spTgt spid="30"/>
                                        </p:tgtEl>
                                      </p:cBhvr>
                                    </p:animEffect>
                                    <p:set>
                                      <p:cBhvr>
                                        <p:cTn id="26" dur="1" fill="hold">
                                          <p:stCondLst>
                                            <p:cond delay="499"/>
                                          </p:stCondLst>
                                        </p:cTn>
                                        <p:tgtEl>
                                          <p:spTgt spid="30"/>
                                        </p:tgtEl>
                                        <p:attrNameLst>
                                          <p:attrName>style.visibility</p:attrName>
                                        </p:attrNameLst>
                                      </p:cBhvr>
                                      <p:to>
                                        <p:strVal val="hidden"/>
                                      </p:to>
                                    </p:set>
                                  </p:childTnLst>
                                </p:cTn>
                              </p:par>
                              <p:par>
                                <p:cTn id="27" presetID="12" presetClass="entr" presetSubtype="4" fill="hold" grpId="0" nodeType="withEffect">
                                  <p:stCondLst>
                                    <p:cond delay="0"/>
                                  </p:stCondLst>
                                  <p:childTnLst>
                                    <p:set>
                                      <p:cBhvr>
                                        <p:cTn id="28" dur="500" fill="hold">
                                          <p:stCondLst>
                                            <p:cond delay="0"/>
                                          </p:stCondLst>
                                        </p:cTn>
                                        <p:tgtEl>
                                          <p:spTgt spid="35"/>
                                        </p:tgtEl>
                                        <p:attrNameLst>
                                          <p:attrName>style.visibility</p:attrName>
                                        </p:attrNameLst>
                                      </p:cBhvr>
                                      <p:to>
                                        <p:strVal val="visible"/>
                                      </p:to>
                                    </p:set>
                                    <p:anim calcmode="lin" valueType="num">
                                      <p:cBhvr additive="base">
                                        <p:cTn id="29" dur="500"/>
                                        <p:tgtEl>
                                          <p:spTgt spid="35"/>
                                        </p:tgtEl>
                                        <p:attrNameLst>
                                          <p:attrName>ppt_y</p:attrName>
                                        </p:attrNameLst>
                                      </p:cBhvr>
                                      <p:tavLst>
                                        <p:tav tm="0">
                                          <p:val>
                                            <p:strVal val="#ppt_y+#ppt_h*1.125000"/>
                                          </p:val>
                                        </p:tav>
                                        <p:tav tm="100000">
                                          <p:val>
                                            <p:strVal val="#ppt_y"/>
                                          </p:val>
                                        </p:tav>
                                      </p:tavLst>
                                    </p:anim>
                                    <p:animEffect transition="in" filter="wipe(up)">
                                      <p:cBhvr>
                                        <p:cTn id="30" dur="500"/>
                                        <p:tgtEl>
                                          <p:spTgt spid="35"/>
                                        </p:tgtEl>
                                      </p:cBhvr>
                                    </p:animEffect>
                                  </p:childTnLst>
                                </p:cTn>
                              </p:par>
                              <p:par>
                                <p:cTn id="31" presetID="12" presetClass="entr" presetSubtype="4" fill="hold" grpId="0" nodeType="withEffect">
                                  <p:stCondLst>
                                    <p:cond delay="0"/>
                                  </p:stCondLst>
                                  <p:childTnLst>
                                    <p:set>
                                      <p:cBhvr>
                                        <p:cTn id="32" dur="500" fill="hold">
                                          <p:stCondLst>
                                            <p:cond delay="0"/>
                                          </p:stCondLst>
                                        </p:cTn>
                                        <p:tgtEl>
                                          <p:spTgt spid="36"/>
                                        </p:tgtEl>
                                        <p:attrNameLst>
                                          <p:attrName>style.visibility</p:attrName>
                                        </p:attrNameLst>
                                      </p:cBhvr>
                                      <p:to>
                                        <p:strVal val="visible"/>
                                      </p:to>
                                    </p:set>
                                    <p:anim calcmode="lin" valueType="num">
                                      <p:cBhvr additive="base">
                                        <p:cTn id="33" dur="500"/>
                                        <p:tgtEl>
                                          <p:spTgt spid="36"/>
                                        </p:tgtEl>
                                        <p:attrNameLst>
                                          <p:attrName>ppt_y</p:attrName>
                                        </p:attrNameLst>
                                      </p:cBhvr>
                                      <p:tavLst>
                                        <p:tav tm="0">
                                          <p:val>
                                            <p:strVal val="#ppt_y+#ppt_h*1.125000"/>
                                          </p:val>
                                        </p:tav>
                                        <p:tav tm="100000">
                                          <p:val>
                                            <p:strVal val="#ppt_y"/>
                                          </p:val>
                                        </p:tav>
                                      </p:tavLst>
                                    </p:anim>
                                    <p:animEffect transition="in" filter="wipe(up)">
                                      <p:cBhvr>
                                        <p:cTn id="34" dur="500"/>
                                        <p:tgtEl>
                                          <p:spTgt spid="36"/>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4"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slide(fromBottom)">
                                      <p:cBhvr>
                                        <p:cTn id="39" dur="50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4" fill="hold" nodeType="click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slide(fromBottom)">
                                      <p:cBhvr>
                                        <p:cTn id="44" dur="500"/>
                                        <p:tgtEl>
                                          <p:spTgt spid="22"/>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fill="hold"/>
                                        <p:tgtEl>
                                          <p:spTgt spid="21"/>
                                        </p:tgtEl>
                                        <p:attrNameLst>
                                          <p:attrName>ppt_x</p:attrName>
                                        </p:attrNameLst>
                                      </p:cBhvr>
                                      <p:tavLst>
                                        <p:tav tm="0">
                                          <p:val>
                                            <p:strVal val="#ppt_x"/>
                                          </p:val>
                                        </p:tav>
                                        <p:tav tm="100000">
                                          <p:val>
                                            <p:strVal val="#ppt_x"/>
                                          </p:val>
                                        </p:tav>
                                      </p:tavLst>
                                    </p:anim>
                                    <p:anim calcmode="lin" valueType="num">
                                      <p:cBhvr additive="base">
                                        <p:cTn id="5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2" presetClass="entr" presetSubtype="4" fill="hold" nodeType="click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slide(fromBottom)">
                                      <p:cBhvr>
                                        <p:cTn id="55" dur="500"/>
                                        <p:tgtEl>
                                          <p:spTgt spid="15"/>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500" fill="hold">
                                          <p:stCondLst>
                                            <p:cond delay="0"/>
                                          </p:stCondLst>
                                        </p:cTn>
                                        <p:tgtEl>
                                          <p:spTgt spid="18"/>
                                        </p:tgtEl>
                                        <p:attrNameLst>
                                          <p:attrName>style.visibility</p:attrName>
                                        </p:attrNameLst>
                                      </p:cBhvr>
                                      <p:to>
                                        <p:strVal val="visible"/>
                                      </p:to>
                                    </p:set>
                                    <p:anim calcmode="lin" valueType="num">
                                      <p:cBhvr additive="base">
                                        <p:cTn id="60" dur="500" fill="hold"/>
                                        <p:tgtEl>
                                          <p:spTgt spid="18"/>
                                        </p:tgtEl>
                                        <p:attrNameLst>
                                          <p:attrName>ppt_x</p:attrName>
                                        </p:attrNameLst>
                                      </p:cBhvr>
                                      <p:tavLst>
                                        <p:tav tm="0">
                                          <p:val>
                                            <p:strVal val="#ppt_x"/>
                                          </p:val>
                                        </p:tav>
                                        <p:tav tm="100000">
                                          <p:val>
                                            <p:strVal val="#ppt_x"/>
                                          </p:val>
                                        </p:tav>
                                      </p:tavLst>
                                    </p:anim>
                                    <p:anim calcmode="lin" valueType="num">
                                      <p:cBhvr additive="base">
                                        <p:cTn id="61"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12" presetClass="entr" presetSubtype="4" fill="hold" nodeType="click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slide(fromBottom)">
                                      <p:cBhvr>
                                        <p:cTn id="66" dur="500"/>
                                        <p:tgtEl>
                                          <p:spTgt spid="11"/>
                                        </p:tgtEl>
                                      </p:cBhvr>
                                    </p:animEffect>
                                  </p:childTnLst>
                                </p:cTn>
                              </p:par>
                            </p:childTnLst>
                          </p:cTn>
                        </p:par>
                      </p:childTnLst>
                    </p:cTn>
                  </p:par>
                  <p:par>
                    <p:cTn id="67" fill="hold">
                      <p:stCondLst>
                        <p:cond delay="indefinite"/>
                      </p:stCondLst>
                      <p:childTnLst>
                        <p:par>
                          <p:cTn id="68" fill="hold">
                            <p:stCondLst>
                              <p:cond delay="0"/>
                            </p:stCondLst>
                            <p:childTnLst>
                              <p:par>
                                <p:cTn id="69" presetID="12" presetClass="entr" presetSubtype="4" fill="hold" nodeType="click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slide(fromBottom)">
                                      <p:cBhvr>
                                        <p:cTn id="71" dur="500"/>
                                        <p:tgtEl>
                                          <p:spTgt spid="24"/>
                                        </p:tgtEl>
                                      </p:cBhvr>
                                    </p:animEffect>
                                  </p:childTnLst>
                                </p:cTn>
                              </p:par>
                            </p:childTnLst>
                          </p:cTn>
                        </p:par>
                      </p:childTnLst>
                    </p:cTn>
                  </p:par>
                  <p:par>
                    <p:cTn id="72" fill="hold">
                      <p:stCondLst>
                        <p:cond delay="indefinite"/>
                      </p:stCondLst>
                      <p:childTnLst>
                        <p:par>
                          <p:cTn id="73" fill="hold">
                            <p:stCondLst>
                              <p:cond delay="0"/>
                            </p:stCondLst>
                            <p:childTnLst>
                              <p:par>
                                <p:cTn id="74" presetID="12" presetClass="entr" presetSubtype="4" fill="hold" grpId="0" nodeType="clickEffect">
                                  <p:stCondLst>
                                    <p:cond delay="0"/>
                                  </p:stCondLst>
                                  <p:childTnLst>
                                    <p:set>
                                      <p:cBhvr>
                                        <p:cTn id="75" dur="1" fill="hold">
                                          <p:stCondLst>
                                            <p:cond delay="0"/>
                                          </p:stCondLst>
                                        </p:cTn>
                                        <p:tgtEl>
                                          <p:spTgt spid="14"/>
                                        </p:tgtEl>
                                        <p:attrNameLst>
                                          <p:attrName>style.visibility</p:attrName>
                                        </p:attrNameLst>
                                      </p:cBhvr>
                                      <p:to>
                                        <p:strVal val="visible"/>
                                      </p:to>
                                    </p:set>
                                    <p:animEffect transition="in" filter="slide(fromBottom)">
                                      <p:cBhvr>
                                        <p:cTn id="76" dur="500"/>
                                        <p:tgtEl>
                                          <p:spTgt spid="14"/>
                                        </p:tgtEl>
                                      </p:cBhvr>
                                    </p:animEffect>
                                  </p:childTnLst>
                                </p:cTn>
                              </p:par>
                            </p:childTnLst>
                          </p:cTn>
                        </p:par>
                      </p:childTnLst>
                    </p:cTn>
                  </p:par>
                  <p:par>
                    <p:cTn id="77" fill="hold">
                      <p:stCondLst>
                        <p:cond delay="indefinite"/>
                      </p:stCondLst>
                      <p:childTnLst>
                        <p:par>
                          <p:cTn id="78" fill="hold">
                            <p:stCondLst>
                              <p:cond delay="0"/>
                            </p:stCondLst>
                            <p:childTnLst>
                              <p:par>
                                <p:cTn id="79" presetID="12" presetClass="entr" presetSubtype="4" fill="hold" nodeType="click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slide(fromBottom)">
                                      <p:cBhvr>
                                        <p:cTn id="81" dur="500"/>
                                        <p:tgtEl>
                                          <p:spTgt spid="23"/>
                                        </p:tgtEl>
                                      </p:cBhvr>
                                    </p:animEffect>
                                  </p:childTnLst>
                                </p:cTn>
                              </p:par>
                            </p:childTnLst>
                          </p:cTn>
                        </p:par>
                      </p:childTnLst>
                    </p:cTn>
                  </p:par>
                  <p:par>
                    <p:cTn id="82" fill="hold">
                      <p:stCondLst>
                        <p:cond delay="indefinite"/>
                      </p:stCondLst>
                      <p:childTnLst>
                        <p:par>
                          <p:cTn id="83" fill="hold">
                            <p:stCondLst>
                              <p:cond delay="0"/>
                            </p:stCondLst>
                            <p:childTnLst>
                              <p:par>
                                <p:cTn id="84" presetID="12" presetClass="entr" presetSubtype="4" fill="hold" grpId="0" nodeType="click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slide(fromBottom)">
                                      <p:cBhvr>
                                        <p:cTn id="8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2" grpId="0" animBg="1"/>
      <p:bldP spid="33" grpId="0"/>
      <p:bldP spid="34" grpId="0"/>
      <p:bldP spid="35" grpId="0" bldLvl="0" animBg="1"/>
      <p:bldP spid="36" grpId="0"/>
      <p:bldP spid="14" grpId="0" bldLvl="0" animBg="1"/>
      <p:bldP spid="20" grpId="0" animBg="1"/>
      <p:bldP spid="18" grpId="0" bldLvl="0" animBg="1"/>
      <p:bldP spid="21"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5"/>
          <p:cNvSpPr txBox="1"/>
          <p:nvPr/>
        </p:nvSpPr>
        <p:spPr>
          <a:xfrm>
            <a:off x="88265" y="807720"/>
            <a:ext cx="9850755" cy="645160"/>
          </a:xfrm>
          <a:prstGeom prst="rect">
            <a:avLst/>
          </a:prstGeom>
          <a:noFill/>
        </p:spPr>
        <p:style>
          <a:lnRef idx="1">
            <a:schemeClr val="accent1"/>
          </a:lnRef>
          <a:fillRef idx="2">
            <a:schemeClr val="accent1"/>
          </a:fillRef>
          <a:effectRef idx="1">
            <a:schemeClr val="accent1"/>
          </a:effectRef>
          <a:fontRef idx="minor">
            <a:schemeClr val="dk1"/>
          </a:fontRef>
        </p:style>
        <p:txBody>
          <a:bodyPr wrap="square" rtlCol="0">
            <a:spAutoFit/>
          </a:bodyPr>
          <a:lstStyle>
            <a:defPPr>
              <a:defRPr lang="zh-CN"/>
            </a:defPPr>
            <a:lvl1pPr>
              <a:defRPr sz="3200" b="1"/>
            </a:lvl1pPr>
          </a:lstStyle>
          <a:p>
            <a:r>
              <a:rPr lang="en-US" altLang="zh-CN"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3</a:t>
            </a:r>
            <a:r>
              <a:rPr lang="zh-CN" altLang="en-US"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、建国：</a:t>
            </a:r>
            <a:r>
              <a:rPr lang="en-US" altLang="zh-CN"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1776</a:t>
            </a:r>
            <a:r>
              <a:rPr lang="zh-CN" altLang="en-US"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年</a:t>
            </a:r>
            <a:r>
              <a:rPr lang="en-US" altLang="zh-CN"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7</a:t>
            </a:r>
            <a:r>
              <a:rPr lang="zh-CN" altLang="en-US"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月</a:t>
            </a:r>
            <a:r>
              <a:rPr lang="en-US" altLang="zh-CN"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4</a:t>
            </a:r>
            <a:r>
              <a:rPr lang="zh-CN" altLang="en-US"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日</a:t>
            </a:r>
            <a:r>
              <a:rPr lang="en-US" altLang="zh-CN"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独立宣言</a:t>
            </a:r>
            <a:r>
              <a:rPr lang="en-US" altLang="zh-CN"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的发表</a:t>
            </a:r>
            <a:endParaRPr lang="zh-CN" altLang="en-US" sz="3600" dirty="0" smtClean="0">
              <a:solidFill>
                <a:srgbClr val="FF0000"/>
              </a:solidFill>
              <a:latin typeface="黑体" panose="02010609060101010101" pitchFamily="49" charset="-122"/>
              <a:ea typeface="黑体" panose="02010609060101010101" pitchFamily="49" charset="-122"/>
              <a:cs typeface="黑体" panose="02010609060101010101" pitchFamily="49" charset="-122"/>
            </a:endParaRPr>
          </a:p>
        </p:txBody>
      </p:sp>
      <p:sp>
        <p:nvSpPr>
          <p:cNvPr id="2" name="Freeform 1066"/>
          <p:cNvSpPr>
            <a:spLocks noEditPoints="1"/>
          </p:cNvSpPr>
          <p:nvPr/>
        </p:nvSpPr>
        <p:spPr bwMode="auto">
          <a:xfrm flipH="1" flipV="1">
            <a:off x="149000" y="1690945"/>
            <a:ext cx="1571636" cy="730127"/>
          </a:xfrm>
          <a:custGeom>
            <a:avLst/>
            <a:gdLst>
              <a:gd name="T0" fmla="*/ 1145 w 1878"/>
              <a:gd name="T1" fmla="*/ 212 h 232"/>
              <a:gd name="T2" fmla="*/ 1171 w 1878"/>
              <a:gd name="T3" fmla="*/ 209 h 232"/>
              <a:gd name="T4" fmla="*/ 1612 w 1878"/>
              <a:gd name="T5" fmla="*/ 217 h 232"/>
              <a:gd name="T6" fmla="*/ 1840 w 1878"/>
              <a:gd name="T7" fmla="*/ 166 h 232"/>
              <a:gd name="T8" fmla="*/ 1836 w 1878"/>
              <a:gd name="T9" fmla="*/ 137 h 232"/>
              <a:gd name="T10" fmla="*/ 1839 w 1878"/>
              <a:gd name="T11" fmla="*/ 114 h 232"/>
              <a:gd name="T12" fmla="*/ 1818 w 1878"/>
              <a:gd name="T13" fmla="*/ 20 h 232"/>
              <a:gd name="T14" fmla="*/ 1388 w 1878"/>
              <a:gd name="T15" fmla="*/ 29 h 232"/>
              <a:gd name="T16" fmla="*/ 1047 w 1878"/>
              <a:gd name="T17" fmla="*/ 19 h 232"/>
              <a:gd name="T18" fmla="*/ 720 w 1878"/>
              <a:gd name="T19" fmla="*/ 36 h 232"/>
              <a:gd name="T20" fmla="*/ 496 w 1878"/>
              <a:gd name="T21" fmla="*/ 41 h 232"/>
              <a:gd name="T22" fmla="*/ 323 w 1878"/>
              <a:gd name="T23" fmla="*/ 34 h 232"/>
              <a:gd name="T24" fmla="*/ 231 w 1878"/>
              <a:gd name="T25" fmla="*/ 41 h 232"/>
              <a:gd name="T26" fmla="*/ 200 w 1878"/>
              <a:gd name="T27" fmla="*/ 65 h 232"/>
              <a:gd name="T28" fmla="*/ 255 w 1878"/>
              <a:gd name="T29" fmla="*/ 78 h 232"/>
              <a:gd name="T30" fmla="*/ 195 w 1878"/>
              <a:gd name="T31" fmla="*/ 96 h 232"/>
              <a:gd name="T32" fmla="*/ 212 w 1878"/>
              <a:gd name="T33" fmla="*/ 109 h 232"/>
              <a:gd name="T34" fmla="*/ 143 w 1878"/>
              <a:gd name="T35" fmla="*/ 125 h 232"/>
              <a:gd name="T36" fmla="*/ 182 w 1878"/>
              <a:gd name="T37" fmla="*/ 129 h 232"/>
              <a:gd name="T38" fmla="*/ 164 w 1878"/>
              <a:gd name="T39" fmla="*/ 133 h 232"/>
              <a:gd name="T40" fmla="*/ 53 w 1878"/>
              <a:gd name="T41" fmla="*/ 129 h 232"/>
              <a:gd name="T42" fmla="*/ 58 w 1878"/>
              <a:gd name="T43" fmla="*/ 143 h 232"/>
              <a:gd name="T44" fmla="*/ 126 w 1878"/>
              <a:gd name="T45" fmla="*/ 150 h 232"/>
              <a:gd name="T46" fmla="*/ 109 w 1878"/>
              <a:gd name="T47" fmla="*/ 156 h 232"/>
              <a:gd name="T48" fmla="*/ 26 w 1878"/>
              <a:gd name="T49" fmla="*/ 165 h 232"/>
              <a:gd name="T50" fmla="*/ 160 w 1878"/>
              <a:gd name="T51" fmla="*/ 185 h 232"/>
              <a:gd name="T52" fmla="*/ 12 w 1878"/>
              <a:gd name="T53" fmla="*/ 191 h 232"/>
              <a:gd name="T54" fmla="*/ 82 w 1878"/>
              <a:gd name="T55" fmla="*/ 197 h 232"/>
              <a:gd name="T56" fmla="*/ 342 w 1878"/>
              <a:gd name="T57" fmla="*/ 214 h 232"/>
              <a:gd name="T58" fmla="*/ 414 w 1878"/>
              <a:gd name="T59" fmla="*/ 231 h 232"/>
              <a:gd name="T60" fmla="*/ 883 w 1878"/>
              <a:gd name="T61" fmla="*/ 211 h 232"/>
              <a:gd name="T62" fmla="*/ 941 w 1878"/>
              <a:gd name="T63" fmla="*/ 217 h 232"/>
              <a:gd name="T64" fmla="*/ 953 w 1878"/>
              <a:gd name="T65" fmla="*/ 210 h 232"/>
              <a:gd name="T66" fmla="*/ 1053 w 1878"/>
              <a:gd name="T67" fmla="*/ 206 h 232"/>
              <a:gd name="T68" fmla="*/ 531 w 1878"/>
              <a:gd name="T69" fmla="*/ 207 h 232"/>
              <a:gd name="T70" fmla="*/ 325 w 1878"/>
              <a:gd name="T71" fmla="*/ 207 h 232"/>
              <a:gd name="T72" fmla="*/ 138 w 1878"/>
              <a:gd name="T73" fmla="*/ 198 h 232"/>
              <a:gd name="T74" fmla="*/ 499 w 1878"/>
              <a:gd name="T75" fmla="*/ 192 h 232"/>
              <a:gd name="T76" fmla="*/ 277 w 1878"/>
              <a:gd name="T77" fmla="*/ 191 h 232"/>
              <a:gd name="T78" fmla="*/ 252 w 1878"/>
              <a:gd name="T79" fmla="*/ 193 h 232"/>
              <a:gd name="T80" fmla="*/ 209 w 1878"/>
              <a:gd name="T81" fmla="*/ 191 h 232"/>
              <a:gd name="T82" fmla="*/ 192 w 1878"/>
              <a:gd name="T83" fmla="*/ 187 h 232"/>
              <a:gd name="T84" fmla="*/ 104 w 1878"/>
              <a:gd name="T85" fmla="*/ 147 h 232"/>
              <a:gd name="T86" fmla="*/ 72 w 1878"/>
              <a:gd name="T87" fmla="*/ 145 h 232"/>
              <a:gd name="T88" fmla="*/ 498 w 1878"/>
              <a:gd name="T89" fmla="*/ 91 h 232"/>
              <a:gd name="T90" fmla="*/ 537 w 1878"/>
              <a:gd name="T91" fmla="*/ 87 h 232"/>
              <a:gd name="T92" fmla="*/ 526 w 1878"/>
              <a:gd name="T93" fmla="*/ 87 h 232"/>
              <a:gd name="T94" fmla="*/ 340 w 1878"/>
              <a:gd name="T95" fmla="*/ 84 h 232"/>
              <a:gd name="T96" fmla="*/ 560 w 1878"/>
              <a:gd name="T97" fmla="*/ 68 h 232"/>
              <a:gd name="T98" fmla="*/ 626 w 1878"/>
              <a:gd name="T99" fmla="*/ 74 h 232"/>
              <a:gd name="T100" fmla="*/ 648 w 1878"/>
              <a:gd name="T101" fmla="*/ 82 h 232"/>
              <a:gd name="T102" fmla="*/ 309 w 1878"/>
              <a:gd name="T103" fmla="*/ 78 h 232"/>
              <a:gd name="T104" fmla="*/ 589 w 1878"/>
              <a:gd name="T105" fmla="*/ 71 h 232"/>
              <a:gd name="T106" fmla="*/ 409 w 1878"/>
              <a:gd name="T107" fmla="*/ 58 h 232"/>
              <a:gd name="T108" fmla="*/ 475 w 1878"/>
              <a:gd name="T109" fmla="*/ 46 h 232"/>
              <a:gd name="T110" fmla="*/ 856 w 1878"/>
              <a:gd name="T111" fmla="*/ 40 h 232"/>
              <a:gd name="T112" fmla="*/ 533 w 1878"/>
              <a:gd name="T113" fmla="*/ 61 h 232"/>
              <a:gd name="T114" fmla="*/ 422 w 1878"/>
              <a:gd name="T115" fmla="*/ 61 h 232"/>
              <a:gd name="T116" fmla="*/ 405 w 1878"/>
              <a:gd name="T117" fmla="*/ 58 h 232"/>
              <a:gd name="T118" fmla="*/ 1251 w 1878"/>
              <a:gd name="T119" fmla="*/ 48 h 232"/>
              <a:gd name="T120" fmla="*/ 980 w 1878"/>
              <a:gd name="T121" fmla="*/ 42 h 232"/>
              <a:gd name="T122" fmla="*/ 407 w 1878"/>
              <a:gd name="T123" fmla="*/ 40 h 232"/>
              <a:gd name="T124" fmla="*/ 1260 w 1878"/>
              <a:gd name="T125" fmla="*/ 27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78" h="232">
                <a:moveTo>
                  <a:pt x="950" y="216"/>
                </a:moveTo>
                <a:cubicBezTo>
                  <a:pt x="980" y="219"/>
                  <a:pt x="1005" y="219"/>
                  <a:pt x="1038" y="216"/>
                </a:cubicBezTo>
                <a:cubicBezTo>
                  <a:pt x="1036" y="211"/>
                  <a:pt x="1045" y="211"/>
                  <a:pt x="1047" y="215"/>
                </a:cubicBezTo>
                <a:cubicBezTo>
                  <a:pt x="1054" y="214"/>
                  <a:pt x="1064" y="216"/>
                  <a:pt x="1070" y="217"/>
                </a:cubicBezTo>
                <a:cubicBezTo>
                  <a:pt x="1096" y="221"/>
                  <a:pt x="1122" y="215"/>
                  <a:pt x="1145" y="212"/>
                </a:cubicBezTo>
                <a:cubicBezTo>
                  <a:pt x="1150" y="212"/>
                  <a:pt x="1156" y="215"/>
                  <a:pt x="1159" y="209"/>
                </a:cubicBezTo>
                <a:cubicBezTo>
                  <a:pt x="1155" y="211"/>
                  <a:pt x="1147" y="213"/>
                  <a:pt x="1145" y="209"/>
                </a:cubicBezTo>
                <a:cubicBezTo>
                  <a:pt x="1149" y="202"/>
                  <a:pt x="1168" y="200"/>
                  <a:pt x="1176" y="206"/>
                </a:cubicBezTo>
                <a:cubicBezTo>
                  <a:pt x="1172" y="206"/>
                  <a:pt x="1165" y="204"/>
                  <a:pt x="1164" y="208"/>
                </a:cubicBezTo>
                <a:cubicBezTo>
                  <a:pt x="1167" y="207"/>
                  <a:pt x="1170" y="207"/>
                  <a:pt x="1171" y="209"/>
                </a:cubicBezTo>
                <a:cubicBezTo>
                  <a:pt x="1168" y="211"/>
                  <a:pt x="1162" y="209"/>
                  <a:pt x="1160" y="212"/>
                </a:cubicBezTo>
                <a:cubicBezTo>
                  <a:pt x="1213" y="215"/>
                  <a:pt x="1266" y="211"/>
                  <a:pt x="1320" y="208"/>
                </a:cubicBezTo>
                <a:cubicBezTo>
                  <a:pt x="1296" y="204"/>
                  <a:pt x="1273" y="211"/>
                  <a:pt x="1250" y="203"/>
                </a:cubicBezTo>
                <a:cubicBezTo>
                  <a:pt x="1307" y="203"/>
                  <a:pt x="1372" y="200"/>
                  <a:pt x="1433" y="209"/>
                </a:cubicBezTo>
                <a:cubicBezTo>
                  <a:pt x="1485" y="218"/>
                  <a:pt x="1554" y="213"/>
                  <a:pt x="1612" y="217"/>
                </a:cubicBezTo>
                <a:cubicBezTo>
                  <a:pt x="1614" y="217"/>
                  <a:pt x="1616" y="218"/>
                  <a:pt x="1617" y="218"/>
                </a:cubicBezTo>
                <a:cubicBezTo>
                  <a:pt x="1680" y="215"/>
                  <a:pt x="1735" y="217"/>
                  <a:pt x="1786" y="212"/>
                </a:cubicBezTo>
                <a:cubicBezTo>
                  <a:pt x="1799" y="211"/>
                  <a:pt x="1836" y="211"/>
                  <a:pt x="1838" y="196"/>
                </a:cubicBezTo>
                <a:cubicBezTo>
                  <a:pt x="1840" y="184"/>
                  <a:pt x="1827" y="186"/>
                  <a:pt x="1826" y="175"/>
                </a:cubicBezTo>
                <a:cubicBezTo>
                  <a:pt x="1828" y="169"/>
                  <a:pt x="1837" y="171"/>
                  <a:pt x="1840" y="166"/>
                </a:cubicBezTo>
                <a:cubicBezTo>
                  <a:pt x="1838" y="167"/>
                  <a:pt x="1835" y="167"/>
                  <a:pt x="1833" y="165"/>
                </a:cubicBezTo>
                <a:cubicBezTo>
                  <a:pt x="1836" y="165"/>
                  <a:pt x="1837" y="164"/>
                  <a:pt x="1837" y="161"/>
                </a:cubicBezTo>
                <a:cubicBezTo>
                  <a:pt x="1835" y="158"/>
                  <a:pt x="1835" y="159"/>
                  <a:pt x="1833" y="153"/>
                </a:cubicBezTo>
                <a:cubicBezTo>
                  <a:pt x="1835" y="151"/>
                  <a:pt x="1840" y="152"/>
                  <a:pt x="1840" y="148"/>
                </a:cubicBezTo>
                <a:cubicBezTo>
                  <a:pt x="1842" y="142"/>
                  <a:pt x="1835" y="140"/>
                  <a:pt x="1836" y="137"/>
                </a:cubicBezTo>
                <a:cubicBezTo>
                  <a:pt x="1840" y="138"/>
                  <a:pt x="1843" y="137"/>
                  <a:pt x="1844" y="136"/>
                </a:cubicBezTo>
                <a:cubicBezTo>
                  <a:pt x="1841" y="136"/>
                  <a:pt x="1836" y="136"/>
                  <a:pt x="1835" y="134"/>
                </a:cubicBezTo>
                <a:cubicBezTo>
                  <a:pt x="1837" y="133"/>
                  <a:pt x="1834" y="127"/>
                  <a:pt x="1836" y="127"/>
                </a:cubicBezTo>
                <a:cubicBezTo>
                  <a:pt x="1838" y="124"/>
                  <a:pt x="1840" y="129"/>
                  <a:pt x="1841" y="127"/>
                </a:cubicBezTo>
                <a:cubicBezTo>
                  <a:pt x="1836" y="127"/>
                  <a:pt x="1833" y="115"/>
                  <a:pt x="1839" y="114"/>
                </a:cubicBezTo>
                <a:cubicBezTo>
                  <a:pt x="1841" y="117"/>
                  <a:pt x="1841" y="118"/>
                  <a:pt x="1846" y="118"/>
                </a:cubicBezTo>
                <a:cubicBezTo>
                  <a:pt x="1849" y="113"/>
                  <a:pt x="1844" y="113"/>
                  <a:pt x="1844" y="109"/>
                </a:cubicBezTo>
                <a:cubicBezTo>
                  <a:pt x="1851" y="102"/>
                  <a:pt x="1846" y="91"/>
                  <a:pt x="1849" y="80"/>
                </a:cubicBezTo>
                <a:cubicBezTo>
                  <a:pt x="1878" y="56"/>
                  <a:pt x="1836" y="32"/>
                  <a:pt x="1820" y="16"/>
                </a:cubicBezTo>
                <a:cubicBezTo>
                  <a:pt x="1818" y="16"/>
                  <a:pt x="1821" y="20"/>
                  <a:pt x="1818" y="20"/>
                </a:cubicBezTo>
                <a:cubicBezTo>
                  <a:pt x="1774" y="16"/>
                  <a:pt x="1732" y="20"/>
                  <a:pt x="1690" y="20"/>
                </a:cubicBezTo>
                <a:cubicBezTo>
                  <a:pt x="1648" y="21"/>
                  <a:pt x="1607" y="19"/>
                  <a:pt x="1566" y="17"/>
                </a:cubicBezTo>
                <a:cubicBezTo>
                  <a:pt x="1558" y="17"/>
                  <a:pt x="1549" y="17"/>
                  <a:pt x="1540" y="17"/>
                </a:cubicBezTo>
                <a:cubicBezTo>
                  <a:pt x="1498" y="22"/>
                  <a:pt x="1443" y="22"/>
                  <a:pt x="1396" y="26"/>
                </a:cubicBezTo>
                <a:cubicBezTo>
                  <a:pt x="1394" y="28"/>
                  <a:pt x="1392" y="29"/>
                  <a:pt x="1388" y="29"/>
                </a:cubicBezTo>
                <a:cubicBezTo>
                  <a:pt x="1354" y="6"/>
                  <a:pt x="1300" y="32"/>
                  <a:pt x="1252" y="23"/>
                </a:cubicBezTo>
                <a:cubicBezTo>
                  <a:pt x="1229" y="0"/>
                  <a:pt x="1194" y="33"/>
                  <a:pt x="1162" y="21"/>
                </a:cubicBezTo>
                <a:cubicBezTo>
                  <a:pt x="1159" y="20"/>
                  <a:pt x="1157" y="15"/>
                  <a:pt x="1153" y="15"/>
                </a:cubicBezTo>
                <a:cubicBezTo>
                  <a:pt x="1138" y="12"/>
                  <a:pt x="1123" y="23"/>
                  <a:pt x="1107" y="21"/>
                </a:cubicBezTo>
                <a:cubicBezTo>
                  <a:pt x="1087" y="10"/>
                  <a:pt x="1064" y="17"/>
                  <a:pt x="1047" y="19"/>
                </a:cubicBezTo>
                <a:cubicBezTo>
                  <a:pt x="1032" y="21"/>
                  <a:pt x="1022" y="18"/>
                  <a:pt x="1009" y="15"/>
                </a:cubicBezTo>
                <a:cubicBezTo>
                  <a:pt x="983" y="7"/>
                  <a:pt x="954" y="28"/>
                  <a:pt x="921" y="21"/>
                </a:cubicBezTo>
                <a:cubicBezTo>
                  <a:pt x="917" y="20"/>
                  <a:pt x="915" y="16"/>
                  <a:pt x="911" y="15"/>
                </a:cubicBezTo>
                <a:cubicBezTo>
                  <a:pt x="842" y="26"/>
                  <a:pt x="779" y="31"/>
                  <a:pt x="720" y="34"/>
                </a:cubicBezTo>
                <a:cubicBezTo>
                  <a:pt x="721" y="34"/>
                  <a:pt x="721" y="35"/>
                  <a:pt x="720" y="36"/>
                </a:cubicBezTo>
                <a:cubicBezTo>
                  <a:pt x="662" y="41"/>
                  <a:pt x="607" y="33"/>
                  <a:pt x="540" y="41"/>
                </a:cubicBezTo>
                <a:cubicBezTo>
                  <a:pt x="550" y="44"/>
                  <a:pt x="557" y="40"/>
                  <a:pt x="565" y="44"/>
                </a:cubicBezTo>
                <a:cubicBezTo>
                  <a:pt x="541" y="45"/>
                  <a:pt x="508" y="48"/>
                  <a:pt x="488" y="43"/>
                </a:cubicBezTo>
                <a:cubicBezTo>
                  <a:pt x="493" y="42"/>
                  <a:pt x="497" y="43"/>
                  <a:pt x="500" y="42"/>
                </a:cubicBezTo>
                <a:cubicBezTo>
                  <a:pt x="499" y="40"/>
                  <a:pt x="497" y="41"/>
                  <a:pt x="496" y="41"/>
                </a:cubicBezTo>
                <a:cubicBezTo>
                  <a:pt x="496" y="38"/>
                  <a:pt x="501" y="41"/>
                  <a:pt x="500" y="38"/>
                </a:cubicBezTo>
                <a:cubicBezTo>
                  <a:pt x="470" y="33"/>
                  <a:pt x="437" y="27"/>
                  <a:pt x="397" y="29"/>
                </a:cubicBezTo>
                <a:cubicBezTo>
                  <a:pt x="396" y="26"/>
                  <a:pt x="394" y="23"/>
                  <a:pt x="392" y="21"/>
                </a:cubicBezTo>
                <a:cubicBezTo>
                  <a:pt x="354" y="16"/>
                  <a:pt x="312" y="27"/>
                  <a:pt x="276" y="31"/>
                </a:cubicBezTo>
                <a:cubicBezTo>
                  <a:pt x="292" y="32"/>
                  <a:pt x="308" y="27"/>
                  <a:pt x="323" y="34"/>
                </a:cubicBezTo>
                <a:cubicBezTo>
                  <a:pt x="316" y="39"/>
                  <a:pt x="307" y="36"/>
                  <a:pt x="297" y="36"/>
                </a:cubicBezTo>
                <a:cubicBezTo>
                  <a:pt x="298" y="36"/>
                  <a:pt x="299" y="35"/>
                  <a:pt x="299" y="34"/>
                </a:cubicBezTo>
                <a:cubicBezTo>
                  <a:pt x="295" y="36"/>
                  <a:pt x="286" y="32"/>
                  <a:pt x="282" y="36"/>
                </a:cubicBezTo>
                <a:cubicBezTo>
                  <a:pt x="284" y="36"/>
                  <a:pt x="287" y="35"/>
                  <a:pt x="287" y="37"/>
                </a:cubicBezTo>
                <a:cubicBezTo>
                  <a:pt x="271" y="38"/>
                  <a:pt x="251" y="35"/>
                  <a:pt x="231" y="41"/>
                </a:cubicBezTo>
                <a:cubicBezTo>
                  <a:pt x="247" y="42"/>
                  <a:pt x="261" y="41"/>
                  <a:pt x="278" y="41"/>
                </a:cubicBezTo>
                <a:cubicBezTo>
                  <a:pt x="269" y="46"/>
                  <a:pt x="261" y="40"/>
                  <a:pt x="255" y="47"/>
                </a:cubicBezTo>
                <a:cubicBezTo>
                  <a:pt x="284" y="45"/>
                  <a:pt x="313" y="43"/>
                  <a:pt x="335" y="49"/>
                </a:cubicBezTo>
                <a:cubicBezTo>
                  <a:pt x="313" y="64"/>
                  <a:pt x="264" y="54"/>
                  <a:pt x="237" y="64"/>
                </a:cubicBezTo>
                <a:cubicBezTo>
                  <a:pt x="229" y="63"/>
                  <a:pt x="213" y="61"/>
                  <a:pt x="200" y="65"/>
                </a:cubicBezTo>
                <a:cubicBezTo>
                  <a:pt x="171" y="72"/>
                  <a:pt x="129" y="70"/>
                  <a:pt x="97" y="77"/>
                </a:cubicBezTo>
                <a:cubicBezTo>
                  <a:pt x="141" y="78"/>
                  <a:pt x="204" y="65"/>
                  <a:pt x="251" y="74"/>
                </a:cubicBezTo>
                <a:cubicBezTo>
                  <a:pt x="255" y="75"/>
                  <a:pt x="262" y="72"/>
                  <a:pt x="266" y="79"/>
                </a:cubicBezTo>
                <a:cubicBezTo>
                  <a:pt x="262" y="81"/>
                  <a:pt x="261" y="80"/>
                  <a:pt x="256" y="81"/>
                </a:cubicBezTo>
                <a:cubicBezTo>
                  <a:pt x="256" y="80"/>
                  <a:pt x="258" y="77"/>
                  <a:pt x="255" y="78"/>
                </a:cubicBezTo>
                <a:cubicBezTo>
                  <a:pt x="242" y="85"/>
                  <a:pt x="223" y="83"/>
                  <a:pt x="205" y="85"/>
                </a:cubicBezTo>
                <a:cubicBezTo>
                  <a:pt x="213" y="91"/>
                  <a:pt x="231" y="86"/>
                  <a:pt x="243" y="88"/>
                </a:cubicBezTo>
                <a:cubicBezTo>
                  <a:pt x="243" y="89"/>
                  <a:pt x="242" y="88"/>
                  <a:pt x="242" y="89"/>
                </a:cubicBezTo>
                <a:cubicBezTo>
                  <a:pt x="249" y="88"/>
                  <a:pt x="272" y="87"/>
                  <a:pt x="280" y="90"/>
                </a:cubicBezTo>
                <a:cubicBezTo>
                  <a:pt x="251" y="94"/>
                  <a:pt x="214" y="90"/>
                  <a:pt x="195" y="96"/>
                </a:cubicBezTo>
                <a:cubicBezTo>
                  <a:pt x="211" y="97"/>
                  <a:pt x="222" y="94"/>
                  <a:pt x="231" y="96"/>
                </a:cubicBezTo>
                <a:cubicBezTo>
                  <a:pt x="185" y="104"/>
                  <a:pt x="142" y="99"/>
                  <a:pt x="96" y="106"/>
                </a:cubicBezTo>
                <a:cubicBezTo>
                  <a:pt x="145" y="107"/>
                  <a:pt x="180" y="101"/>
                  <a:pt x="227" y="104"/>
                </a:cubicBezTo>
                <a:cubicBezTo>
                  <a:pt x="220" y="107"/>
                  <a:pt x="203" y="104"/>
                  <a:pt x="201" y="107"/>
                </a:cubicBezTo>
                <a:cubicBezTo>
                  <a:pt x="199" y="108"/>
                  <a:pt x="210" y="105"/>
                  <a:pt x="212" y="109"/>
                </a:cubicBezTo>
                <a:cubicBezTo>
                  <a:pt x="180" y="117"/>
                  <a:pt x="128" y="110"/>
                  <a:pt x="100" y="117"/>
                </a:cubicBezTo>
                <a:cubicBezTo>
                  <a:pt x="85" y="117"/>
                  <a:pt x="82" y="120"/>
                  <a:pt x="70" y="119"/>
                </a:cubicBezTo>
                <a:cubicBezTo>
                  <a:pt x="71" y="119"/>
                  <a:pt x="73" y="119"/>
                  <a:pt x="73" y="118"/>
                </a:cubicBezTo>
                <a:cubicBezTo>
                  <a:pt x="66" y="119"/>
                  <a:pt x="52" y="120"/>
                  <a:pt x="47" y="123"/>
                </a:cubicBezTo>
                <a:cubicBezTo>
                  <a:pt x="76" y="122"/>
                  <a:pt x="113" y="119"/>
                  <a:pt x="143" y="125"/>
                </a:cubicBezTo>
                <a:cubicBezTo>
                  <a:pt x="143" y="128"/>
                  <a:pt x="136" y="126"/>
                  <a:pt x="139" y="129"/>
                </a:cubicBezTo>
                <a:cubicBezTo>
                  <a:pt x="141" y="130"/>
                  <a:pt x="149" y="130"/>
                  <a:pt x="151" y="129"/>
                </a:cubicBezTo>
                <a:cubicBezTo>
                  <a:pt x="150" y="128"/>
                  <a:pt x="145" y="130"/>
                  <a:pt x="146" y="127"/>
                </a:cubicBezTo>
                <a:cubicBezTo>
                  <a:pt x="161" y="129"/>
                  <a:pt x="173" y="126"/>
                  <a:pt x="186" y="128"/>
                </a:cubicBezTo>
                <a:cubicBezTo>
                  <a:pt x="185" y="128"/>
                  <a:pt x="181" y="127"/>
                  <a:pt x="182" y="129"/>
                </a:cubicBezTo>
                <a:cubicBezTo>
                  <a:pt x="195" y="129"/>
                  <a:pt x="202" y="127"/>
                  <a:pt x="217" y="131"/>
                </a:cubicBezTo>
                <a:cubicBezTo>
                  <a:pt x="207" y="132"/>
                  <a:pt x="197" y="136"/>
                  <a:pt x="185" y="134"/>
                </a:cubicBezTo>
                <a:cubicBezTo>
                  <a:pt x="188" y="134"/>
                  <a:pt x="190" y="133"/>
                  <a:pt x="190" y="132"/>
                </a:cubicBezTo>
                <a:cubicBezTo>
                  <a:pt x="179" y="128"/>
                  <a:pt x="170" y="137"/>
                  <a:pt x="159" y="134"/>
                </a:cubicBezTo>
                <a:cubicBezTo>
                  <a:pt x="161" y="133"/>
                  <a:pt x="164" y="135"/>
                  <a:pt x="164" y="133"/>
                </a:cubicBezTo>
                <a:cubicBezTo>
                  <a:pt x="158" y="129"/>
                  <a:pt x="157" y="135"/>
                  <a:pt x="151" y="135"/>
                </a:cubicBezTo>
                <a:cubicBezTo>
                  <a:pt x="151" y="133"/>
                  <a:pt x="153" y="134"/>
                  <a:pt x="153" y="133"/>
                </a:cubicBezTo>
                <a:cubicBezTo>
                  <a:pt x="145" y="134"/>
                  <a:pt x="138" y="130"/>
                  <a:pt x="129" y="130"/>
                </a:cubicBezTo>
                <a:cubicBezTo>
                  <a:pt x="133" y="129"/>
                  <a:pt x="138" y="131"/>
                  <a:pt x="137" y="128"/>
                </a:cubicBezTo>
                <a:cubicBezTo>
                  <a:pt x="108" y="126"/>
                  <a:pt x="81" y="128"/>
                  <a:pt x="53" y="129"/>
                </a:cubicBezTo>
                <a:cubicBezTo>
                  <a:pt x="61" y="130"/>
                  <a:pt x="67" y="129"/>
                  <a:pt x="70" y="135"/>
                </a:cubicBezTo>
                <a:cubicBezTo>
                  <a:pt x="61" y="134"/>
                  <a:pt x="42" y="135"/>
                  <a:pt x="33" y="136"/>
                </a:cubicBezTo>
                <a:cubicBezTo>
                  <a:pt x="40" y="136"/>
                  <a:pt x="36" y="136"/>
                  <a:pt x="33" y="137"/>
                </a:cubicBezTo>
                <a:cubicBezTo>
                  <a:pt x="78" y="136"/>
                  <a:pt x="141" y="135"/>
                  <a:pt x="178" y="138"/>
                </a:cubicBezTo>
                <a:cubicBezTo>
                  <a:pt x="132" y="145"/>
                  <a:pt x="98" y="137"/>
                  <a:pt x="58" y="143"/>
                </a:cubicBezTo>
                <a:cubicBezTo>
                  <a:pt x="62" y="144"/>
                  <a:pt x="68" y="142"/>
                  <a:pt x="71" y="144"/>
                </a:cubicBezTo>
                <a:cubicBezTo>
                  <a:pt x="70" y="146"/>
                  <a:pt x="67" y="143"/>
                  <a:pt x="66" y="146"/>
                </a:cubicBezTo>
                <a:cubicBezTo>
                  <a:pt x="70" y="147"/>
                  <a:pt x="76" y="145"/>
                  <a:pt x="78" y="147"/>
                </a:cubicBezTo>
                <a:cubicBezTo>
                  <a:pt x="71" y="149"/>
                  <a:pt x="61" y="146"/>
                  <a:pt x="55" y="149"/>
                </a:cubicBezTo>
                <a:cubicBezTo>
                  <a:pt x="83" y="150"/>
                  <a:pt x="103" y="150"/>
                  <a:pt x="126" y="150"/>
                </a:cubicBezTo>
                <a:cubicBezTo>
                  <a:pt x="123" y="145"/>
                  <a:pt x="109" y="150"/>
                  <a:pt x="105" y="147"/>
                </a:cubicBezTo>
                <a:cubicBezTo>
                  <a:pt x="116" y="147"/>
                  <a:pt x="131" y="146"/>
                  <a:pt x="141" y="149"/>
                </a:cubicBezTo>
                <a:cubicBezTo>
                  <a:pt x="135" y="149"/>
                  <a:pt x="131" y="150"/>
                  <a:pt x="128" y="149"/>
                </a:cubicBezTo>
                <a:cubicBezTo>
                  <a:pt x="127" y="151"/>
                  <a:pt x="129" y="151"/>
                  <a:pt x="129" y="152"/>
                </a:cubicBezTo>
                <a:cubicBezTo>
                  <a:pt x="122" y="155"/>
                  <a:pt x="115" y="148"/>
                  <a:pt x="109" y="156"/>
                </a:cubicBezTo>
                <a:cubicBezTo>
                  <a:pt x="114" y="156"/>
                  <a:pt x="121" y="154"/>
                  <a:pt x="124" y="157"/>
                </a:cubicBezTo>
                <a:cubicBezTo>
                  <a:pt x="120" y="160"/>
                  <a:pt x="100" y="161"/>
                  <a:pt x="98" y="159"/>
                </a:cubicBezTo>
                <a:cubicBezTo>
                  <a:pt x="78" y="162"/>
                  <a:pt x="61" y="161"/>
                  <a:pt x="42" y="163"/>
                </a:cubicBezTo>
                <a:cubicBezTo>
                  <a:pt x="34" y="164"/>
                  <a:pt x="15" y="165"/>
                  <a:pt x="17" y="166"/>
                </a:cubicBezTo>
                <a:cubicBezTo>
                  <a:pt x="20" y="167"/>
                  <a:pt x="23" y="167"/>
                  <a:pt x="26" y="165"/>
                </a:cubicBezTo>
                <a:cubicBezTo>
                  <a:pt x="45" y="171"/>
                  <a:pt x="71" y="166"/>
                  <a:pt x="93" y="174"/>
                </a:cubicBezTo>
                <a:cubicBezTo>
                  <a:pt x="79" y="173"/>
                  <a:pt x="59" y="175"/>
                  <a:pt x="40" y="176"/>
                </a:cubicBezTo>
                <a:cubicBezTo>
                  <a:pt x="57" y="182"/>
                  <a:pt x="79" y="177"/>
                  <a:pt x="95" y="182"/>
                </a:cubicBezTo>
                <a:cubicBezTo>
                  <a:pt x="94" y="182"/>
                  <a:pt x="92" y="181"/>
                  <a:pt x="91" y="183"/>
                </a:cubicBezTo>
                <a:cubicBezTo>
                  <a:pt x="117" y="182"/>
                  <a:pt x="137" y="185"/>
                  <a:pt x="160" y="185"/>
                </a:cubicBezTo>
                <a:cubicBezTo>
                  <a:pt x="161" y="188"/>
                  <a:pt x="158" y="189"/>
                  <a:pt x="160" y="190"/>
                </a:cubicBezTo>
                <a:cubicBezTo>
                  <a:pt x="162" y="189"/>
                  <a:pt x="170" y="189"/>
                  <a:pt x="174" y="191"/>
                </a:cubicBezTo>
                <a:cubicBezTo>
                  <a:pt x="132" y="191"/>
                  <a:pt x="110" y="190"/>
                  <a:pt x="78" y="189"/>
                </a:cubicBezTo>
                <a:cubicBezTo>
                  <a:pt x="55" y="188"/>
                  <a:pt x="17" y="184"/>
                  <a:pt x="0" y="187"/>
                </a:cubicBezTo>
                <a:cubicBezTo>
                  <a:pt x="3" y="192"/>
                  <a:pt x="10" y="186"/>
                  <a:pt x="12" y="191"/>
                </a:cubicBezTo>
                <a:cubicBezTo>
                  <a:pt x="9" y="190"/>
                  <a:pt x="1" y="190"/>
                  <a:pt x="0" y="191"/>
                </a:cubicBezTo>
                <a:cubicBezTo>
                  <a:pt x="13" y="194"/>
                  <a:pt x="23" y="193"/>
                  <a:pt x="33" y="192"/>
                </a:cubicBezTo>
                <a:cubicBezTo>
                  <a:pt x="32" y="192"/>
                  <a:pt x="30" y="193"/>
                  <a:pt x="30" y="191"/>
                </a:cubicBezTo>
                <a:cubicBezTo>
                  <a:pt x="66" y="194"/>
                  <a:pt x="99" y="192"/>
                  <a:pt x="137" y="198"/>
                </a:cubicBezTo>
                <a:cubicBezTo>
                  <a:pt x="116" y="199"/>
                  <a:pt x="103" y="193"/>
                  <a:pt x="82" y="197"/>
                </a:cubicBezTo>
                <a:cubicBezTo>
                  <a:pt x="161" y="202"/>
                  <a:pt x="239" y="201"/>
                  <a:pt x="302" y="207"/>
                </a:cubicBezTo>
                <a:cubicBezTo>
                  <a:pt x="258" y="209"/>
                  <a:pt x="205" y="205"/>
                  <a:pt x="166" y="206"/>
                </a:cubicBezTo>
                <a:cubicBezTo>
                  <a:pt x="136" y="206"/>
                  <a:pt x="103" y="198"/>
                  <a:pt x="82" y="206"/>
                </a:cubicBezTo>
                <a:cubicBezTo>
                  <a:pt x="150" y="212"/>
                  <a:pt x="231" y="209"/>
                  <a:pt x="303" y="212"/>
                </a:cubicBezTo>
                <a:cubicBezTo>
                  <a:pt x="317" y="213"/>
                  <a:pt x="332" y="211"/>
                  <a:pt x="342" y="214"/>
                </a:cubicBezTo>
                <a:cubicBezTo>
                  <a:pt x="346" y="216"/>
                  <a:pt x="349" y="219"/>
                  <a:pt x="353" y="220"/>
                </a:cubicBezTo>
                <a:cubicBezTo>
                  <a:pt x="368" y="224"/>
                  <a:pt x="381" y="219"/>
                  <a:pt x="394" y="227"/>
                </a:cubicBezTo>
                <a:cubicBezTo>
                  <a:pt x="392" y="227"/>
                  <a:pt x="390" y="226"/>
                  <a:pt x="390" y="228"/>
                </a:cubicBezTo>
                <a:cubicBezTo>
                  <a:pt x="393" y="228"/>
                  <a:pt x="395" y="228"/>
                  <a:pt x="396" y="226"/>
                </a:cubicBezTo>
                <a:cubicBezTo>
                  <a:pt x="398" y="232"/>
                  <a:pt x="410" y="226"/>
                  <a:pt x="414" y="231"/>
                </a:cubicBezTo>
                <a:cubicBezTo>
                  <a:pt x="413" y="231"/>
                  <a:pt x="411" y="230"/>
                  <a:pt x="411" y="232"/>
                </a:cubicBezTo>
                <a:cubicBezTo>
                  <a:pt x="422" y="231"/>
                  <a:pt x="423" y="220"/>
                  <a:pt x="438" y="219"/>
                </a:cubicBezTo>
                <a:cubicBezTo>
                  <a:pt x="437" y="217"/>
                  <a:pt x="432" y="219"/>
                  <a:pt x="432" y="217"/>
                </a:cubicBezTo>
                <a:cubicBezTo>
                  <a:pt x="535" y="209"/>
                  <a:pt x="643" y="214"/>
                  <a:pt x="723" y="209"/>
                </a:cubicBezTo>
                <a:cubicBezTo>
                  <a:pt x="766" y="214"/>
                  <a:pt x="839" y="202"/>
                  <a:pt x="883" y="211"/>
                </a:cubicBezTo>
                <a:cubicBezTo>
                  <a:pt x="881" y="211"/>
                  <a:pt x="880" y="212"/>
                  <a:pt x="880" y="213"/>
                </a:cubicBezTo>
                <a:cubicBezTo>
                  <a:pt x="884" y="210"/>
                  <a:pt x="895" y="214"/>
                  <a:pt x="885" y="215"/>
                </a:cubicBezTo>
                <a:cubicBezTo>
                  <a:pt x="893" y="215"/>
                  <a:pt x="895" y="217"/>
                  <a:pt x="902" y="218"/>
                </a:cubicBezTo>
                <a:cubicBezTo>
                  <a:pt x="900" y="219"/>
                  <a:pt x="898" y="219"/>
                  <a:pt x="897" y="220"/>
                </a:cubicBezTo>
                <a:cubicBezTo>
                  <a:pt x="917" y="216"/>
                  <a:pt x="927" y="217"/>
                  <a:pt x="941" y="217"/>
                </a:cubicBezTo>
                <a:cubicBezTo>
                  <a:pt x="939" y="217"/>
                  <a:pt x="937" y="217"/>
                  <a:pt x="937" y="216"/>
                </a:cubicBezTo>
                <a:cubicBezTo>
                  <a:pt x="942" y="215"/>
                  <a:pt x="946" y="215"/>
                  <a:pt x="944" y="218"/>
                </a:cubicBezTo>
                <a:cubicBezTo>
                  <a:pt x="947" y="214"/>
                  <a:pt x="952" y="221"/>
                  <a:pt x="950" y="216"/>
                </a:cubicBezTo>
                <a:close/>
                <a:moveTo>
                  <a:pt x="948" y="212"/>
                </a:moveTo>
                <a:cubicBezTo>
                  <a:pt x="948" y="210"/>
                  <a:pt x="951" y="210"/>
                  <a:pt x="953" y="210"/>
                </a:cubicBezTo>
                <a:cubicBezTo>
                  <a:pt x="950" y="209"/>
                  <a:pt x="945" y="208"/>
                  <a:pt x="941" y="209"/>
                </a:cubicBezTo>
                <a:cubicBezTo>
                  <a:pt x="945" y="206"/>
                  <a:pt x="959" y="203"/>
                  <a:pt x="960" y="210"/>
                </a:cubicBezTo>
                <a:cubicBezTo>
                  <a:pt x="955" y="210"/>
                  <a:pt x="951" y="214"/>
                  <a:pt x="948" y="212"/>
                </a:cubicBezTo>
                <a:close/>
                <a:moveTo>
                  <a:pt x="1032" y="206"/>
                </a:moveTo>
                <a:cubicBezTo>
                  <a:pt x="1036" y="201"/>
                  <a:pt x="1047" y="205"/>
                  <a:pt x="1053" y="206"/>
                </a:cubicBezTo>
                <a:cubicBezTo>
                  <a:pt x="1050" y="213"/>
                  <a:pt x="1037" y="205"/>
                  <a:pt x="1032" y="206"/>
                </a:cubicBezTo>
                <a:close/>
                <a:moveTo>
                  <a:pt x="782" y="202"/>
                </a:moveTo>
                <a:cubicBezTo>
                  <a:pt x="715" y="206"/>
                  <a:pt x="643" y="210"/>
                  <a:pt x="580" y="206"/>
                </a:cubicBezTo>
                <a:cubicBezTo>
                  <a:pt x="539" y="203"/>
                  <a:pt x="499" y="216"/>
                  <a:pt x="462" y="207"/>
                </a:cubicBezTo>
                <a:cubicBezTo>
                  <a:pt x="474" y="203"/>
                  <a:pt x="515" y="203"/>
                  <a:pt x="531" y="207"/>
                </a:cubicBezTo>
                <a:cubicBezTo>
                  <a:pt x="530" y="204"/>
                  <a:pt x="532" y="204"/>
                  <a:pt x="532" y="207"/>
                </a:cubicBezTo>
                <a:cubicBezTo>
                  <a:pt x="614" y="202"/>
                  <a:pt x="689" y="205"/>
                  <a:pt x="782" y="202"/>
                </a:cubicBezTo>
                <a:close/>
                <a:moveTo>
                  <a:pt x="325" y="207"/>
                </a:moveTo>
                <a:cubicBezTo>
                  <a:pt x="326" y="204"/>
                  <a:pt x="330" y="204"/>
                  <a:pt x="334" y="206"/>
                </a:cubicBezTo>
                <a:cubicBezTo>
                  <a:pt x="331" y="209"/>
                  <a:pt x="329" y="206"/>
                  <a:pt x="325" y="207"/>
                </a:cubicBezTo>
                <a:close/>
                <a:moveTo>
                  <a:pt x="160" y="198"/>
                </a:moveTo>
                <a:cubicBezTo>
                  <a:pt x="179" y="196"/>
                  <a:pt x="205" y="197"/>
                  <a:pt x="212" y="196"/>
                </a:cubicBezTo>
                <a:cubicBezTo>
                  <a:pt x="202" y="201"/>
                  <a:pt x="174" y="197"/>
                  <a:pt x="160" y="198"/>
                </a:cubicBezTo>
                <a:close/>
                <a:moveTo>
                  <a:pt x="156" y="199"/>
                </a:moveTo>
                <a:cubicBezTo>
                  <a:pt x="151" y="197"/>
                  <a:pt x="146" y="198"/>
                  <a:pt x="138" y="198"/>
                </a:cubicBezTo>
                <a:cubicBezTo>
                  <a:pt x="142" y="197"/>
                  <a:pt x="153" y="195"/>
                  <a:pt x="156" y="199"/>
                </a:cubicBezTo>
                <a:close/>
                <a:moveTo>
                  <a:pt x="485" y="193"/>
                </a:moveTo>
                <a:cubicBezTo>
                  <a:pt x="487" y="193"/>
                  <a:pt x="493" y="193"/>
                  <a:pt x="498" y="192"/>
                </a:cubicBezTo>
                <a:cubicBezTo>
                  <a:pt x="495" y="196"/>
                  <a:pt x="488" y="195"/>
                  <a:pt x="485" y="193"/>
                </a:cubicBezTo>
                <a:close/>
                <a:moveTo>
                  <a:pt x="499" y="192"/>
                </a:moveTo>
                <a:cubicBezTo>
                  <a:pt x="502" y="193"/>
                  <a:pt x="510" y="192"/>
                  <a:pt x="516" y="192"/>
                </a:cubicBezTo>
                <a:cubicBezTo>
                  <a:pt x="513" y="193"/>
                  <a:pt x="503" y="196"/>
                  <a:pt x="499" y="192"/>
                </a:cubicBezTo>
                <a:close/>
                <a:moveTo>
                  <a:pt x="277" y="191"/>
                </a:moveTo>
                <a:cubicBezTo>
                  <a:pt x="273" y="192"/>
                  <a:pt x="264" y="193"/>
                  <a:pt x="258" y="191"/>
                </a:cubicBezTo>
                <a:cubicBezTo>
                  <a:pt x="261" y="191"/>
                  <a:pt x="271" y="190"/>
                  <a:pt x="277" y="191"/>
                </a:cubicBezTo>
                <a:close/>
                <a:moveTo>
                  <a:pt x="252" y="193"/>
                </a:moveTo>
                <a:cubicBezTo>
                  <a:pt x="250" y="193"/>
                  <a:pt x="251" y="192"/>
                  <a:pt x="251" y="191"/>
                </a:cubicBezTo>
                <a:cubicBezTo>
                  <a:pt x="248" y="192"/>
                  <a:pt x="246" y="192"/>
                  <a:pt x="243" y="191"/>
                </a:cubicBezTo>
                <a:cubicBezTo>
                  <a:pt x="244" y="190"/>
                  <a:pt x="251" y="190"/>
                  <a:pt x="252" y="191"/>
                </a:cubicBezTo>
                <a:lnTo>
                  <a:pt x="252" y="193"/>
                </a:lnTo>
                <a:close/>
                <a:moveTo>
                  <a:pt x="209" y="191"/>
                </a:moveTo>
                <a:cubicBezTo>
                  <a:pt x="216" y="189"/>
                  <a:pt x="222" y="191"/>
                  <a:pt x="231" y="190"/>
                </a:cubicBezTo>
                <a:cubicBezTo>
                  <a:pt x="235" y="191"/>
                  <a:pt x="240" y="189"/>
                  <a:pt x="242" y="191"/>
                </a:cubicBezTo>
                <a:cubicBezTo>
                  <a:pt x="230" y="191"/>
                  <a:pt x="230" y="191"/>
                  <a:pt x="230" y="191"/>
                </a:cubicBezTo>
                <a:cubicBezTo>
                  <a:pt x="225" y="191"/>
                  <a:pt x="212" y="192"/>
                  <a:pt x="209" y="191"/>
                </a:cubicBezTo>
                <a:close/>
                <a:moveTo>
                  <a:pt x="188" y="192"/>
                </a:moveTo>
                <a:cubicBezTo>
                  <a:pt x="186" y="190"/>
                  <a:pt x="182" y="191"/>
                  <a:pt x="179" y="191"/>
                </a:cubicBezTo>
                <a:cubicBezTo>
                  <a:pt x="177" y="189"/>
                  <a:pt x="186" y="192"/>
                  <a:pt x="187" y="189"/>
                </a:cubicBezTo>
                <a:cubicBezTo>
                  <a:pt x="179" y="188"/>
                  <a:pt x="169" y="189"/>
                  <a:pt x="162" y="188"/>
                </a:cubicBezTo>
                <a:cubicBezTo>
                  <a:pt x="171" y="183"/>
                  <a:pt x="181" y="188"/>
                  <a:pt x="192" y="187"/>
                </a:cubicBezTo>
                <a:cubicBezTo>
                  <a:pt x="194" y="188"/>
                  <a:pt x="186" y="188"/>
                  <a:pt x="188" y="192"/>
                </a:cubicBezTo>
                <a:close/>
                <a:moveTo>
                  <a:pt x="104" y="147"/>
                </a:moveTo>
                <a:cubicBezTo>
                  <a:pt x="101" y="147"/>
                  <a:pt x="94" y="149"/>
                  <a:pt x="89" y="147"/>
                </a:cubicBezTo>
                <a:cubicBezTo>
                  <a:pt x="96" y="146"/>
                  <a:pt x="99" y="145"/>
                  <a:pt x="105" y="144"/>
                </a:cubicBezTo>
                <a:cubicBezTo>
                  <a:pt x="105" y="146"/>
                  <a:pt x="101" y="147"/>
                  <a:pt x="104" y="147"/>
                </a:cubicBezTo>
                <a:close/>
                <a:moveTo>
                  <a:pt x="72" y="145"/>
                </a:moveTo>
                <a:cubicBezTo>
                  <a:pt x="74" y="142"/>
                  <a:pt x="83" y="143"/>
                  <a:pt x="88" y="144"/>
                </a:cubicBezTo>
                <a:cubicBezTo>
                  <a:pt x="87" y="146"/>
                  <a:pt x="83" y="145"/>
                  <a:pt x="81" y="145"/>
                </a:cubicBezTo>
                <a:cubicBezTo>
                  <a:pt x="81" y="147"/>
                  <a:pt x="86" y="146"/>
                  <a:pt x="88" y="146"/>
                </a:cubicBezTo>
                <a:cubicBezTo>
                  <a:pt x="82" y="151"/>
                  <a:pt x="81" y="144"/>
                  <a:pt x="72" y="145"/>
                </a:cubicBezTo>
                <a:close/>
                <a:moveTo>
                  <a:pt x="460" y="132"/>
                </a:moveTo>
                <a:cubicBezTo>
                  <a:pt x="469" y="130"/>
                  <a:pt x="478" y="130"/>
                  <a:pt x="486" y="131"/>
                </a:cubicBezTo>
                <a:cubicBezTo>
                  <a:pt x="481" y="135"/>
                  <a:pt x="467" y="133"/>
                  <a:pt x="460" y="132"/>
                </a:cubicBezTo>
                <a:close/>
                <a:moveTo>
                  <a:pt x="475" y="93"/>
                </a:moveTo>
                <a:cubicBezTo>
                  <a:pt x="481" y="95"/>
                  <a:pt x="490" y="91"/>
                  <a:pt x="498" y="91"/>
                </a:cubicBezTo>
                <a:cubicBezTo>
                  <a:pt x="495" y="97"/>
                  <a:pt x="478" y="96"/>
                  <a:pt x="475" y="93"/>
                </a:cubicBezTo>
                <a:close/>
                <a:moveTo>
                  <a:pt x="508" y="90"/>
                </a:moveTo>
                <a:cubicBezTo>
                  <a:pt x="498" y="96"/>
                  <a:pt x="505" y="87"/>
                  <a:pt x="508" y="89"/>
                </a:cubicBezTo>
                <a:cubicBezTo>
                  <a:pt x="508" y="89"/>
                  <a:pt x="509" y="90"/>
                  <a:pt x="508" y="90"/>
                </a:cubicBezTo>
                <a:close/>
                <a:moveTo>
                  <a:pt x="537" y="87"/>
                </a:moveTo>
                <a:cubicBezTo>
                  <a:pt x="539" y="85"/>
                  <a:pt x="542" y="85"/>
                  <a:pt x="537" y="85"/>
                </a:cubicBezTo>
                <a:cubicBezTo>
                  <a:pt x="542" y="83"/>
                  <a:pt x="549" y="84"/>
                  <a:pt x="554" y="85"/>
                </a:cubicBezTo>
                <a:cubicBezTo>
                  <a:pt x="551" y="88"/>
                  <a:pt x="542" y="86"/>
                  <a:pt x="537" y="87"/>
                </a:cubicBezTo>
                <a:close/>
                <a:moveTo>
                  <a:pt x="536" y="87"/>
                </a:moveTo>
                <a:cubicBezTo>
                  <a:pt x="526" y="87"/>
                  <a:pt x="526" y="87"/>
                  <a:pt x="526" y="87"/>
                </a:cubicBezTo>
                <a:cubicBezTo>
                  <a:pt x="528" y="85"/>
                  <a:pt x="535" y="82"/>
                  <a:pt x="536" y="87"/>
                </a:cubicBezTo>
                <a:close/>
                <a:moveTo>
                  <a:pt x="428" y="87"/>
                </a:moveTo>
                <a:cubicBezTo>
                  <a:pt x="417" y="87"/>
                  <a:pt x="417" y="87"/>
                  <a:pt x="417" y="87"/>
                </a:cubicBezTo>
                <a:cubicBezTo>
                  <a:pt x="419" y="82"/>
                  <a:pt x="428" y="83"/>
                  <a:pt x="428" y="87"/>
                </a:cubicBezTo>
                <a:close/>
                <a:moveTo>
                  <a:pt x="340" y="84"/>
                </a:moveTo>
                <a:cubicBezTo>
                  <a:pt x="320" y="85"/>
                  <a:pt x="289" y="86"/>
                  <a:pt x="273" y="83"/>
                </a:cubicBezTo>
                <a:cubicBezTo>
                  <a:pt x="299" y="80"/>
                  <a:pt x="317" y="81"/>
                  <a:pt x="340" y="84"/>
                </a:cubicBezTo>
                <a:close/>
                <a:moveTo>
                  <a:pt x="589" y="71"/>
                </a:moveTo>
                <a:cubicBezTo>
                  <a:pt x="571" y="69"/>
                  <a:pt x="554" y="72"/>
                  <a:pt x="540" y="73"/>
                </a:cubicBezTo>
                <a:cubicBezTo>
                  <a:pt x="542" y="67"/>
                  <a:pt x="553" y="68"/>
                  <a:pt x="560" y="68"/>
                </a:cubicBezTo>
                <a:cubicBezTo>
                  <a:pt x="587" y="68"/>
                  <a:pt x="626" y="68"/>
                  <a:pt x="652" y="69"/>
                </a:cubicBezTo>
                <a:cubicBezTo>
                  <a:pt x="659" y="64"/>
                  <a:pt x="686" y="66"/>
                  <a:pt x="691" y="71"/>
                </a:cubicBezTo>
                <a:cubicBezTo>
                  <a:pt x="687" y="72"/>
                  <a:pt x="683" y="74"/>
                  <a:pt x="675" y="75"/>
                </a:cubicBezTo>
                <a:cubicBezTo>
                  <a:pt x="668" y="68"/>
                  <a:pt x="655" y="78"/>
                  <a:pt x="643" y="71"/>
                </a:cubicBezTo>
                <a:cubicBezTo>
                  <a:pt x="648" y="74"/>
                  <a:pt x="629" y="74"/>
                  <a:pt x="626" y="74"/>
                </a:cubicBezTo>
                <a:cubicBezTo>
                  <a:pt x="609" y="74"/>
                  <a:pt x="585" y="74"/>
                  <a:pt x="568" y="77"/>
                </a:cubicBezTo>
                <a:cubicBezTo>
                  <a:pt x="604" y="80"/>
                  <a:pt x="636" y="74"/>
                  <a:pt x="662" y="78"/>
                </a:cubicBezTo>
                <a:cubicBezTo>
                  <a:pt x="690" y="75"/>
                  <a:pt x="735" y="77"/>
                  <a:pt x="774" y="74"/>
                </a:cubicBezTo>
                <a:cubicBezTo>
                  <a:pt x="759" y="82"/>
                  <a:pt x="744" y="78"/>
                  <a:pt x="728" y="77"/>
                </a:cubicBezTo>
                <a:cubicBezTo>
                  <a:pt x="701" y="75"/>
                  <a:pt x="673" y="85"/>
                  <a:pt x="648" y="82"/>
                </a:cubicBezTo>
                <a:cubicBezTo>
                  <a:pt x="592" y="75"/>
                  <a:pt x="520" y="83"/>
                  <a:pt x="453" y="79"/>
                </a:cubicBezTo>
                <a:cubicBezTo>
                  <a:pt x="457" y="77"/>
                  <a:pt x="461" y="76"/>
                  <a:pt x="464" y="76"/>
                </a:cubicBezTo>
                <a:cubicBezTo>
                  <a:pt x="441" y="75"/>
                  <a:pt x="407" y="75"/>
                  <a:pt x="386" y="80"/>
                </a:cubicBezTo>
                <a:cubicBezTo>
                  <a:pt x="385" y="77"/>
                  <a:pt x="388" y="77"/>
                  <a:pt x="390" y="77"/>
                </a:cubicBezTo>
                <a:cubicBezTo>
                  <a:pt x="362" y="78"/>
                  <a:pt x="331" y="78"/>
                  <a:pt x="309" y="78"/>
                </a:cubicBezTo>
                <a:cubicBezTo>
                  <a:pt x="325" y="74"/>
                  <a:pt x="349" y="75"/>
                  <a:pt x="364" y="75"/>
                </a:cubicBezTo>
                <a:cubicBezTo>
                  <a:pt x="364" y="74"/>
                  <a:pt x="363" y="74"/>
                  <a:pt x="362" y="74"/>
                </a:cubicBezTo>
                <a:cubicBezTo>
                  <a:pt x="402" y="73"/>
                  <a:pt x="462" y="68"/>
                  <a:pt x="508" y="75"/>
                </a:cubicBezTo>
                <a:cubicBezTo>
                  <a:pt x="493" y="73"/>
                  <a:pt x="487" y="74"/>
                  <a:pt x="470" y="76"/>
                </a:cubicBezTo>
                <a:cubicBezTo>
                  <a:pt x="511" y="79"/>
                  <a:pt x="547" y="77"/>
                  <a:pt x="589" y="71"/>
                </a:cubicBezTo>
                <a:close/>
                <a:moveTo>
                  <a:pt x="709" y="68"/>
                </a:moveTo>
                <a:cubicBezTo>
                  <a:pt x="714" y="65"/>
                  <a:pt x="725" y="64"/>
                  <a:pt x="732" y="67"/>
                </a:cubicBezTo>
                <a:cubicBezTo>
                  <a:pt x="725" y="69"/>
                  <a:pt x="719" y="70"/>
                  <a:pt x="709" y="68"/>
                </a:cubicBezTo>
                <a:close/>
                <a:moveTo>
                  <a:pt x="422" y="61"/>
                </a:moveTo>
                <a:cubicBezTo>
                  <a:pt x="417" y="58"/>
                  <a:pt x="415" y="61"/>
                  <a:pt x="409" y="58"/>
                </a:cubicBezTo>
                <a:cubicBezTo>
                  <a:pt x="414" y="56"/>
                  <a:pt x="431" y="58"/>
                  <a:pt x="432" y="48"/>
                </a:cubicBezTo>
                <a:cubicBezTo>
                  <a:pt x="445" y="43"/>
                  <a:pt x="464" y="54"/>
                  <a:pt x="474" y="46"/>
                </a:cubicBezTo>
                <a:cubicBezTo>
                  <a:pt x="465" y="44"/>
                  <a:pt x="455" y="46"/>
                  <a:pt x="446" y="45"/>
                </a:cubicBezTo>
                <a:cubicBezTo>
                  <a:pt x="455" y="42"/>
                  <a:pt x="475" y="43"/>
                  <a:pt x="487" y="43"/>
                </a:cubicBezTo>
                <a:cubicBezTo>
                  <a:pt x="483" y="46"/>
                  <a:pt x="477" y="48"/>
                  <a:pt x="475" y="46"/>
                </a:cubicBezTo>
                <a:cubicBezTo>
                  <a:pt x="484" y="48"/>
                  <a:pt x="507" y="49"/>
                  <a:pt x="523" y="52"/>
                </a:cubicBezTo>
                <a:cubicBezTo>
                  <a:pt x="524" y="51"/>
                  <a:pt x="528" y="48"/>
                  <a:pt x="524" y="48"/>
                </a:cubicBezTo>
                <a:cubicBezTo>
                  <a:pt x="547" y="51"/>
                  <a:pt x="564" y="47"/>
                  <a:pt x="592" y="45"/>
                </a:cubicBezTo>
                <a:cubicBezTo>
                  <a:pt x="639" y="43"/>
                  <a:pt x="692" y="45"/>
                  <a:pt x="741" y="44"/>
                </a:cubicBezTo>
                <a:cubicBezTo>
                  <a:pt x="778" y="44"/>
                  <a:pt x="818" y="43"/>
                  <a:pt x="856" y="40"/>
                </a:cubicBezTo>
                <a:cubicBezTo>
                  <a:pt x="874" y="38"/>
                  <a:pt x="890" y="43"/>
                  <a:pt x="908" y="43"/>
                </a:cubicBezTo>
                <a:cubicBezTo>
                  <a:pt x="824" y="63"/>
                  <a:pt x="712" y="64"/>
                  <a:pt x="628" y="65"/>
                </a:cubicBezTo>
                <a:cubicBezTo>
                  <a:pt x="630" y="62"/>
                  <a:pt x="636" y="64"/>
                  <a:pt x="638" y="62"/>
                </a:cubicBezTo>
                <a:cubicBezTo>
                  <a:pt x="605" y="60"/>
                  <a:pt x="561" y="68"/>
                  <a:pt x="532" y="64"/>
                </a:cubicBezTo>
                <a:cubicBezTo>
                  <a:pt x="531" y="61"/>
                  <a:pt x="533" y="62"/>
                  <a:pt x="533" y="61"/>
                </a:cubicBezTo>
                <a:cubicBezTo>
                  <a:pt x="523" y="61"/>
                  <a:pt x="502" y="64"/>
                  <a:pt x="487" y="65"/>
                </a:cubicBezTo>
                <a:cubicBezTo>
                  <a:pt x="488" y="61"/>
                  <a:pt x="494" y="62"/>
                  <a:pt x="495" y="60"/>
                </a:cubicBezTo>
                <a:cubicBezTo>
                  <a:pt x="475" y="57"/>
                  <a:pt x="439" y="63"/>
                  <a:pt x="418" y="64"/>
                </a:cubicBezTo>
                <a:cubicBezTo>
                  <a:pt x="418" y="63"/>
                  <a:pt x="419" y="63"/>
                  <a:pt x="419" y="63"/>
                </a:cubicBezTo>
                <a:cubicBezTo>
                  <a:pt x="420" y="62"/>
                  <a:pt x="420" y="60"/>
                  <a:pt x="422" y="61"/>
                </a:cubicBezTo>
                <a:close/>
                <a:moveTo>
                  <a:pt x="371" y="62"/>
                </a:moveTo>
                <a:cubicBezTo>
                  <a:pt x="373" y="60"/>
                  <a:pt x="371" y="60"/>
                  <a:pt x="372" y="57"/>
                </a:cubicBezTo>
                <a:cubicBezTo>
                  <a:pt x="367" y="56"/>
                  <a:pt x="368" y="62"/>
                  <a:pt x="362" y="61"/>
                </a:cubicBezTo>
                <a:cubicBezTo>
                  <a:pt x="364" y="57"/>
                  <a:pt x="366" y="53"/>
                  <a:pt x="365" y="48"/>
                </a:cubicBezTo>
                <a:cubicBezTo>
                  <a:pt x="384" y="46"/>
                  <a:pt x="390" y="56"/>
                  <a:pt x="405" y="58"/>
                </a:cubicBezTo>
                <a:cubicBezTo>
                  <a:pt x="398" y="64"/>
                  <a:pt x="383" y="61"/>
                  <a:pt x="371" y="62"/>
                </a:cubicBezTo>
                <a:close/>
                <a:moveTo>
                  <a:pt x="1206" y="52"/>
                </a:moveTo>
                <a:cubicBezTo>
                  <a:pt x="1216" y="49"/>
                  <a:pt x="1230" y="52"/>
                  <a:pt x="1236" y="53"/>
                </a:cubicBezTo>
                <a:cubicBezTo>
                  <a:pt x="1231" y="55"/>
                  <a:pt x="1210" y="60"/>
                  <a:pt x="1206" y="52"/>
                </a:cubicBezTo>
                <a:close/>
                <a:moveTo>
                  <a:pt x="1251" y="48"/>
                </a:moveTo>
                <a:cubicBezTo>
                  <a:pt x="1261" y="37"/>
                  <a:pt x="1295" y="43"/>
                  <a:pt x="1314" y="44"/>
                </a:cubicBezTo>
                <a:cubicBezTo>
                  <a:pt x="1310" y="49"/>
                  <a:pt x="1305" y="48"/>
                  <a:pt x="1298" y="49"/>
                </a:cubicBezTo>
                <a:cubicBezTo>
                  <a:pt x="1290" y="41"/>
                  <a:pt x="1264" y="50"/>
                  <a:pt x="1251" y="48"/>
                </a:cubicBezTo>
                <a:close/>
                <a:moveTo>
                  <a:pt x="950" y="42"/>
                </a:moveTo>
                <a:cubicBezTo>
                  <a:pt x="956" y="39"/>
                  <a:pt x="973" y="42"/>
                  <a:pt x="980" y="42"/>
                </a:cubicBezTo>
                <a:cubicBezTo>
                  <a:pt x="973" y="54"/>
                  <a:pt x="960" y="41"/>
                  <a:pt x="950" y="42"/>
                </a:cubicBezTo>
                <a:close/>
                <a:moveTo>
                  <a:pt x="409" y="42"/>
                </a:moveTo>
                <a:cubicBezTo>
                  <a:pt x="409" y="45"/>
                  <a:pt x="404" y="43"/>
                  <a:pt x="402" y="43"/>
                </a:cubicBezTo>
                <a:cubicBezTo>
                  <a:pt x="404" y="41"/>
                  <a:pt x="405" y="43"/>
                  <a:pt x="409" y="42"/>
                </a:cubicBezTo>
                <a:close/>
                <a:moveTo>
                  <a:pt x="407" y="40"/>
                </a:moveTo>
                <a:cubicBezTo>
                  <a:pt x="408" y="38"/>
                  <a:pt x="411" y="39"/>
                  <a:pt x="412" y="38"/>
                </a:cubicBezTo>
                <a:cubicBezTo>
                  <a:pt x="408" y="36"/>
                  <a:pt x="401" y="36"/>
                  <a:pt x="399" y="32"/>
                </a:cubicBezTo>
                <a:cubicBezTo>
                  <a:pt x="410" y="32"/>
                  <a:pt x="428" y="33"/>
                  <a:pt x="441" y="34"/>
                </a:cubicBezTo>
                <a:cubicBezTo>
                  <a:pt x="433" y="40"/>
                  <a:pt x="419" y="39"/>
                  <a:pt x="407" y="40"/>
                </a:cubicBezTo>
                <a:close/>
                <a:moveTo>
                  <a:pt x="1260" y="27"/>
                </a:moveTo>
                <a:cubicBezTo>
                  <a:pt x="1269" y="28"/>
                  <a:pt x="1277" y="25"/>
                  <a:pt x="1283" y="28"/>
                </a:cubicBezTo>
                <a:cubicBezTo>
                  <a:pt x="1279" y="33"/>
                  <a:pt x="1265" y="33"/>
                  <a:pt x="1260" y="2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400"/>
          </a:p>
        </p:txBody>
      </p:sp>
      <p:sp>
        <p:nvSpPr>
          <p:cNvPr id="3" name="文本框 65"/>
          <p:cNvSpPr txBox="1"/>
          <p:nvPr/>
        </p:nvSpPr>
        <p:spPr>
          <a:xfrm>
            <a:off x="135890" y="1731010"/>
            <a:ext cx="1644650" cy="583565"/>
          </a:xfrm>
          <a:prstGeom prst="rect">
            <a:avLst/>
          </a:prstGeom>
          <a:noFill/>
        </p:spPr>
        <p:txBody>
          <a:bodyPr wrap="square" rtlCol="0">
            <a:spAutoFit/>
          </a:bodyPr>
          <a:lstStyle/>
          <a:p>
            <a:pPr lvl="0"/>
            <a:r>
              <a:rPr lang="zh-CN" altLang="en-US" sz="3200" b="1" dirty="0" smtClean="0">
                <a:solidFill>
                  <a:schemeClr val="bg1"/>
                </a:solidFill>
                <a:latin typeface="黑体" panose="02010609060101010101" pitchFamily="49" charset="-122"/>
                <a:ea typeface="黑体" panose="02010609060101010101" pitchFamily="49" charset="-122"/>
              </a:rPr>
              <a:t>起草者</a:t>
            </a:r>
            <a:endParaRPr lang="zh-CN" altLang="en-US" sz="3200" b="1" dirty="0" smtClean="0">
              <a:solidFill>
                <a:schemeClr val="bg1"/>
              </a:solidFill>
              <a:latin typeface="黑体" panose="02010609060101010101" pitchFamily="49" charset="-122"/>
              <a:ea typeface="黑体" panose="02010609060101010101" pitchFamily="49" charset="-122"/>
            </a:endParaRPr>
          </a:p>
        </p:txBody>
      </p:sp>
      <p:sp>
        <p:nvSpPr>
          <p:cNvPr id="4" name="矩形 3"/>
          <p:cNvSpPr/>
          <p:nvPr/>
        </p:nvSpPr>
        <p:spPr>
          <a:xfrm>
            <a:off x="1414780" y="1700530"/>
            <a:ext cx="2057400" cy="645160"/>
          </a:xfrm>
          <a:prstGeom prst="rect">
            <a:avLst/>
          </a:prstGeom>
        </p:spPr>
        <p:txBody>
          <a:bodyPr wrap="square">
            <a:spAutoFit/>
          </a:bodyPr>
          <a:lstStyle/>
          <a:p>
            <a:pPr algn="ctr"/>
            <a:r>
              <a:rPr lang="zh-CN" altLang="en-US" sz="3600" b="1" dirty="0" smtClean="0">
                <a:solidFill>
                  <a:srgbClr val="FF0000"/>
                </a:solidFill>
                <a:effectLst/>
                <a:latin typeface="黑体" panose="02010609060101010101" pitchFamily="49" charset="-122"/>
                <a:ea typeface="黑体" panose="02010609060101010101" pitchFamily="49" charset="-122"/>
              </a:rPr>
              <a:t>杰斐逊</a:t>
            </a:r>
            <a:endParaRPr lang="zh-CN" altLang="en-US" sz="3600" b="1" dirty="0" smtClean="0">
              <a:solidFill>
                <a:srgbClr val="FF0000"/>
              </a:solidFill>
              <a:effectLst/>
              <a:latin typeface="黑体" panose="02010609060101010101" pitchFamily="49" charset="-122"/>
              <a:ea typeface="黑体" panose="02010609060101010101" pitchFamily="49" charset="-122"/>
            </a:endParaRPr>
          </a:p>
        </p:txBody>
      </p:sp>
      <p:sp>
        <p:nvSpPr>
          <p:cNvPr id="5" name="Freeform 1066"/>
          <p:cNvSpPr>
            <a:spLocks noEditPoints="1"/>
          </p:cNvSpPr>
          <p:nvPr/>
        </p:nvSpPr>
        <p:spPr bwMode="auto">
          <a:xfrm flipH="1" flipV="1">
            <a:off x="4959985" y="1658304"/>
            <a:ext cx="1407795" cy="730250"/>
          </a:xfrm>
          <a:custGeom>
            <a:avLst/>
            <a:gdLst>
              <a:gd name="T0" fmla="*/ 1145 w 1878"/>
              <a:gd name="T1" fmla="*/ 212 h 232"/>
              <a:gd name="T2" fmla="*/ 1171 w 1878"/>
              <a:gd name="T3" fmla="*/ 209 h 232"/>
              <a:gd name="T4" fmla="*/ 1612 w 1878"/>
              <a:gd name="T5" fmla="*/ 217 h 232"/>
              <a:gd name="T6" fmla="*/ 1840 w 1878"/>
              <a:gd name="T7" fmla="*/ 166 h 232"/>
              <a:gd name="T8" fmla="*/ 1836 w 1878"/>
              <a:gd name="T9" fmla="*/ 137 h 232"/>
              <a:gd name="T10" fmla="*/ 1839 w 1878"/>
              <a:gd name="T11" fmla="*/ 114 h 232"/>
              <a:gd name="T12" fmla="*/ 1818 w 1878"/>
              <a:gd name="T13" fmla="*/ 20 h 232"/>
              <a:gd name="T14" fmla="*/ 1388 w 1878"/>
              <a:gd name="T15" fmla="*/ 29 h 232"/>
              <a:gd name="T16" fmla="*/ 1047 w 1878"/>
              <a:gd name="T17" fmla="*/ 19 h 232"/>
              <a:gd name="T18" fmla="*/ 720 w 1878"/>
              <a:gd name="T19" fmla="*/ 36 h 232"/>
              <a:gd name="T20" fmla="*/ 496 w 1878"/>
              <a:gd name="T21" fmla="*/ 41 h 232"/>
              <a:gd name="T22" fmla="*/ 323 w 1878"/>
              <a:gd name="T23" fmla="*/ 34 h 232"/>
              <a:gd name="T24" fmla="*/ 231 w 1878"/>
              <a:gd name="T25" fmla="*/ 41 h 232"/>
              <a:gd name="T26" fmla="*/ 200 w 1878"/>
              <a:gd name="T27" fmla="*/ 65 h 232"/>
              <a:gd name="T28" fmla="*/ 255 w 1878"/>
              <a:gd name="T29" fmla="*/ 78 h 232"/>
              <a:gd name="T30" fmla="*/ 195 w 1878"/>
              <a:gd name="T31" fmla="*/ 96 h 232"/>
              <a:gd name="T32" fmla="*/ 212 w 1878"/>
              <a:gd name="T33" fmla="*/ 109 h 232"/>
              <a:gd name="T34" fmla="*/ 143 w 1878"/>
              <a:gd name="T35" fmla="*/ 125 h 232"/>
              <a:gd name="T36" fmla="*/ 182 w 1878"/>
              <a:gd name="T37" fmla="*/ 129 h 232"/>
              <a:gd name="T38" fmla="*/ 164 w 1878"/>
              <a:gd name="T39" fmla="*/ 133 h 232"/>
              <a:gd name="T40" fmla="*/ 53 w 1878"/>
              <a:gd name="T41" fmla="*/ 129 h 232"/>
              <a:gd name="T42" fmla="*/ 58 w 1878"/>
              <a:gd name="T43" fmla="*/ 143 h 232"/>
              <a:gd name="T44" fmla="*/ 126 w 1878"/>
              <a:gd name="T45" fmla="*/ 150 h 232"/>
              <a:gd name="T46" fmla="*/ 109 w 1878"/>
              <a:gd name="T47" fmla="*/ 156 h 232"/>
              <a:gd name="T48" fmla="*/ 26 w 1878"/>
              <a:gd name="T49" fmla="*/ 165 h 232"/>
              <a:gd name="T50" fmla="*/ 160 w 1878"/>
              <a:gd name="T51" fmla="*/ 185 h 232"/>
              <a:gd name="T52" fmla="*/ 12 w 1878"/>
              <a:gd name="T53" fmla="*/ 191 h 232"/>
              <a:gd name="T54" fmla="*/ 82 w 1878"/>
              <a:gd name="T55" fmla="*/ 197 h 232"/>
              <a:gd name="T56" fmla="*/ 342 w 1878"/>
              <a:gd name="T57" fmla="*/ 214 h 232"/>
              <a:gd name="T58" fmla="*/ 414 w 1878"/>
              <a:gd name="T59" fmla="*/ 231 h 232"/>
              <a:gd name="T60" fmla="*/ 883 w 1878"/>
              <a:gd name="T61" fmla="*/ 211 h 232"/>
              <a:gd name="T62" fmla="*/ 941 w 1878"/>
              <a:gd name="T63" fmla="*/ 217 h 232"/>
              <a:gd name="T64" fmla="*/ 953 w 1878"/>
              <a:gd name="T65" fmla="*/ 210 h 232"/>
              <a:gd name="T66" fmla="*/ 1053 w 1878"/>
              <a:gd name="T67" fmla="*/ 206 h 232"/>
              <a:gd name="T68" fmla="*/ 531 w 1878"/>
              <a:gd name="T69" fmla="*/ 207 h 232"/>
              <a:gd name="T70" fmla="*/ 325 w 1878"/>
              <a:gd name="T71" fmla="*/ 207 h 232"/>
              <a:gd name="T72" fmla="*/ 138 w 1878"/>
              <a:gd name="T73" fmla="*/ 198 h 232"/>
              <a:gd name="T74" fmla="*/ 499 w 1878"/>
              <a:gd name="T75" fmla="*/ 192 h 232"/>
              <a:gd name="T76" fmla="*/ 277 w 1878"/>
              <a:gd name="T77" fmla="*/ 191 h 232"/>
              <a:gd name="T78" fmla="*/ 252 w 1878"/>
              <a:gd name="T79" fmla="*/ 193 h 232"/>
              <a:gd name="T80" fmla="*/ 209 w 1878"/>
              <a:gd name="T81" fmla="*/ 191 h 232"/>
              <a:gd name="T82" fmla="*/ 192 w 1878"/>
              <a:gd name="T83" fmla="*/ 187 h 232"/>
              <a:gd name="T84" fmla="*/ 104 w 1878"/>
              <a:gd name="T85" fmla="*/ 147 h 232"/>
              <a:gd name="T86" fmla="*/ 72 w 1878"/>
              <a:gd name="T87" fmla="*/ 145 h 232"/>
              <a:gd name="T88" fmla="*/ 498 w 1878"/>
              <a:gd name="T89" fmla="*/ 91 h 232"/>
              <a:gd name="T90" fmla="*/ 537 w 1878"/>
              <a:gd name="T91" fmla="*/ 87 h 232"/>
              <a:gd name="T92" fmla="*/ 526 w 1878"/>
              <a:gd name="T93" fmla="*/ 87 h 232"/>
              <a:gd name="T94" fmla="*/ 340 w 1878"/>
              <a:gd name="T95" fmla="*/ 84 h 232"/>
              <a:gd name="T96" fmla="*/ 560 w 1878"/>
              <a:gd name="T97" fmla="*/ 68 h 232"/>
              <a:gd name="T98" fmla="*/ 626 w 1878"/>
              <a:gd name="T99" fmla="*/ 74 h 232"/>
              <a:gd name="T100" fmla="*/ 648 w 1878"/>
              <a:gd name="T101" fmla="*/ 82 h 232"/>
              <a:gd name="T102" fmla="*/ 309 w 1878"/>
              <a:gd name="T103" fmla="*/ 78 h 232"/>
              <a:gd name="T104" fmla="*/ 589 w 1878"/>
              <a:gd name="T105" fmla="*/ 71 h 232"/>
              <a:gd name="T106" fmla="*/ 409 w 1878"/>
              <a:gd name="T107" fmla="*/ 58 h 232"/>
              <a:gd name="T108" fmla="*/ 475 w 1878"/>
              <a:gd name="T109" fmla="*/ 46 h 232"/>
              <a:gd name="T110" fmla="*/ 856 w 1878"/>
              <a:gd name="T111" fmla="*/ 40 h 232"/>
              <a:gd name="T112" fmla="*/ 533 w 1878"/>
              <a:gd name="T113" fmla="*/ 61 h 232"/>
              <a:gd name="T114" fmla="*/ 422 w 1878"/>
              <a:gd name="T115" fmla="*/ 61 h 232"/>
              <a:gd name="T116" fmla="*/ 405 w 1878"/>
              <a:gd name="T117" fmla="*/ 58 h 232"/>
              <a:gd name="T118" fmla="*/ 1251 w 1878"/>
              <a:gd name="T119" fmla="*/ 48 h 232"/>
              <a:gd name="T120" fmla="*/ 980 w 1878"/>
              <a:gd name="T121" fmla="*/ 42 h 232"/>
              <a:gd name="T122" fmla="*/ 407 w 1878"/>
              <a:gd name="T123" fmla="*/ 40 h 232"/>
              <a:gd name="T124" fmla="*/ 1260 w 1878"/>
              <a:gd name="T125" fmla="*/ 27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78" h="232">
                <a:moveTo>
                  <a:pt x="950" y="216"/>
                </a:moveTo>
                <a:cubicBezTo>
                  <a:pt x="980" y="219"/>
                  <a:pt x="1005" y="219"/>
                  <a:pt x="1038" y="216"/>
                </a:cubicBezTo>
                <a:cubicBezTo>
                  <a:pt x="1036" y="211"/>
                  <a:pt x="1045" y="211"/>
                  <a:pt x="1047" y="215"/>
                </a:cubicBezTo>
                <a:cubicBezTo>
                  <a:pt x="1054" y="214"/>
                  <a:pt x="1064" y="216"/>
                  <a:pt x="1070" y="217"/>
                </a:cubicBezTo>
                <a:cubicBezTo>
                  <a:pt x="1096" y="221"/>
                  <a:pt x="1122" y="215"/>
                  <a:pt x="1145" y="212"/>
                </a:cubicBezTo>
                <a:cubicBezTo>
                  <a:pt x="1150" y="212"/>
                  <a:pt x="1156" y="215"/>
                  <a:pt x="1159" y="209"/>
                </a:cubicBezTo>
                <a:cubicBezTo>
                  <a:pt x="1155" y="211"/>
                  <a:pt x="1147" y="213"/>
                  <a:pt x="1145" y="209"/>
                </a:cubicBezTo>
                <a:cubicBezTo>
                  <a:pt x="1149" y="202"/>
                  <a:pt x="1168" y="200"/>
                  <a:pt x="1176" y="206"/>
                </a:cubicBezTo>
                <a:cubicBezTo>
                  <a:pt x="1172" y="206"/>
                  <a:pt x="1165" y="204"/>
                  <a:pt x="1164" y="208"/>
                </a:cubicBezTo>
                <a:cubicBezTo>
                  <a:pt x="1167" y="207"/>
                  <a:pt x="1170" y="207"/>
                  <a:pt x="1171" y="209"/>
                </a:cubicBezTo>
                <a:cubicBezTo>
                  <a:pt x="1168" y="211"/>
                  <a:pt x="1162" y="209"/>
                  <a:pt x="1160" y="212"/>
                </a:cubicBezTo>
                <a:cubicBezTo>
                  <a:pt x="1213" y="215"/>
                  <a:pt x="1266" y="211"/>
                  <a:pt x="1320" y="208"/>
                </a:cubicBezTo>
                <a:cubicBezTo>
                  <a:pt x="1296" y="204"/>
                  <a:pt x="1273" y="211"/>
                  <a:pt x="1250" y="203"/>
                </a:cubicBezTo>
                <a:cubicBezTo>
                  <a:pt x="1307" y="203"/>
                  <a:pt x="1372" y="200"/>
                  <a:pt x="1433" y="209"/>
                </a:cubicBezTo>
                <a:cubicBezTo>
                  <a:pt x="1485" y="218"/>
                  <a:pt x="1554" y="213"/>
                  <a:pt x="1612" y="217"/>
                </a:cubicBezTo>
                <a:cubicBezTo>
                  <a:pt x="1614" y="217"/>
                  <a:pt x="1616" y="218"/>
                  <a:pt x="1617" y="218"/>
                </a:cubicBezTo>
                <a:cubicBezTo>
                  <a:pt x="1680" y="215"/>
                  <a:pt x="1735" y="217"/>
                  <a:pt x="1786" y="212"/>
                </a:cubicBezTo>
                <a:cubicBezTo>
                  <a:pt x="1799" y="211"/>
                  <a:pt x="1836" y="211"/>
                  <a:pt x="1838" y="196"/>
                </a:cubicBezTo>
                <a:cubicBezTo>
                  <a:pt x="1840" y="184"/>
                  <a:pt x="1827" y="186"/>
                  <a:pt x="1826" y="175"/>
                </a:cubicBezTo>
                <a:cubicBezTo>
                  <a:pt x="1828" y="169"/>
                  <a:pt x="1837" y="171"/>
                  <a:pt x="1840" y="166"/>
                </a:cubicBezTo>
                <a:cubicBezTo>
                  <a:pt x="1838" y="167"/>
                  <a:pt x="1835" y="167"/>
                  <a:pt x="1833" y="165"/>
                </a:cubicBezTo>
                <a:cubicBezTo>
                  <a:pt x="1836" y="165"/>
                  <a:pt x="1837" y="164"/>
                  <a:pt x="1837" y="161"/>
                </a:cubicBezTo>
                <a:cubicBezTo>
                  <a:pt x="1835" y="158"/>
                  <a:pt x="1835" y="159"/>
                  <a:pt x="1833" y="153"/>
                </a:cubicBezTo>
                <a:cubicBezTo>
                  <a:pt x="1835" y="151"/>
                  <a:pt x="1840" y="152"/>
                  <a:pt x="1840" y="148"/>
                </a:cubicBezTo>
                <a:cubicBezTo>
                  <a:pt x="1842" y="142"/>
                  <a:pt x="1835" y="140"/>
                  <a:pt x="1836" y="137"/>
                </a:cubicBezTo>
                <a:cubicBezTo>
                  <a:pt x="1840" y="138"/>
                  <a:pt x="1843" y="137"/>
                  <a:pt x="1844" y="136"/>
                </a:cubicBezTo>
                <a:cubicBezTo>
                  <a:pt x="1841" y="136"/>
                  <a:pt x="1836" y="136"/>
                  <a:pt x="1835" y="134"/>
                </a:cubicBezTo>
                <a:cubicBezTo>
                  <a:pt x="1837" y="133"/>
                  <a:pt x="1834" y="127"/>
                  <a:pt x="1836" y="127"/>
                </a:cubicBezTo>
                <a:cubicBezTo>
                  <a:pt x="1838" y="124"/>
                  <a:pt x="1840" y="129"/>
                  <a:pt x="1841" y="127"/>
                </a:cubicBezTo>
                <a:cubicBezTo>
                  <a:pt x="1836" y="127"/>
                  <a:pt x="1833" y="115"/>
                  <a:pt x="1839" y="114"/>
                </a:cubicBezTo>
                <a:cubicBezTo>
                  <a:pt x="1841" y="117"/>
                  <a:pt x="1841" y="118"/>
                  <a:pt x="1846" y="118"/>
                </a:cubicBezTo>
                <a:cubicBezTo>
                  <a:pt x="1849" y="113"/>
                  <a:pt x="1844" y="113"/>
                  <a:pt x="1844" y="109"/>
                </a:cubicBezTo>
                <a:cubicBezTo>
                  <a:pt x="1851" y="102"/>
                  <a:pt x="1846" y="91"/>
                  <a:pt x="1849" y="80"/>
                </a:cubicBezTo>
                <a:cubicBezTo>
                  <a:pt x="1878" y="56"/>
                  <a:pt x="1836" y="32"/>
                  <a:pt x="1820" y="16"/>
                </a:cubicBezTo>
                <a:cubicBezTo>
                  <a:pt x="1818" y="16"/>
                  <a:pt x="1821" y="20"/>
                  <a:pt x="1818" y="20"/>
                </a:cubicBezTo>
                <a:cubicBezTo>
                  <a:pt x="1774" y="16"/>
                  <a:pt x="1732" y="20"/>
                  <a:pt x="1690" y="20"/>
                </a:cubicBezTo>
                <a:cubicBezTo>
                  <a:pt x="1648" y="21"/>
                  <a:pt x="1607" y="19"/>
                  <a:pt x="1566" y="17"/>
                </a:cubicBezTo>
                <a:cubicBezTo>
                  <a:pt x="1558" y="17"/>
                  <a:pt x="1549" y="17"/>
                  <a:pt x="1540" y="17"/>
                </a:cubicBezTo>
                <a:cubicBezTo>
                  <a:pt x="1498" y="22"/>
                  <a:pt x="1443" y="22"/>
                  <a:pt x="1396" y="26"/>
                </a:cubicBezTo>
                <a:cubicBezTo>
                  <a:pt x="1394" y="28"/>
                  <a:pt x="1392" y="29"/>
                  <a:pt x="1388" y="29"/>
                </a:cubicBezTo>
                <a:cubicBezTo>
                  <a:pt x="1354" y="6"/>
                  <a:pt x="1300" y="32"/>
                  <a:pt x="1252" y="23"/>
                </a:cubicBezTo>
                <a:cubicBezTo>
                  <a:pt x="1229" y="0"/>
                  <a:pt x="1194" y="33"/>
                  <a:pt x="1162" y="21"/>
                </a:cubicBezTo>
                <a:cubicBezTo>
                  <a:pt x="1159" y="20"/>
                  <a:pt x="1157" y="15"/>
                  <a:pt x="1153" y="15"/>
                </a:cubicBezTo>
                <a:cubicBezTo>
                  <a:pt x="1138" y="12"/>
                  <a:pt x="1123" y="23"/>
                  <a:pt x="1107" y="21"/>
                </a:cubicBezTo>
                <a:cubicBezTo>
                  <a:pt x="1087" y="10"/>
                  <a:pt x="1064" y="17"/>
                  <a:pt x="1047" y="19"/>
                </a:cubicBezTo>
                <a:cubicBezTo>
                  <a:pt x="1032" y="21"/>
                  <a:pt x="1022" y="18"/>
                  <a:pt x="1009" y="15"/>
                </a:cubicBezTo>
                <a:cubicBezTo>
                  <a:pt x="983" y="7"/>
                  <a:pt x="954" y="28"/>
                  <a:pt x="921" y="21"/>
                </a:cubicBezTo>
                <a:cubicBezTo>
                  <a:pt x="917" y="20"/>
                  <a:pt x="915" y="16"/>
                  <a:pt x="911" y="15"/>
                </a:cubicBezTo>
                <a:cubicBezTo>
                  <a:pt x="842" y="26"/>
                  <a:pt x="779" y="31"/>
                  <a:pt x="720" y="34"/>
                </a:cubicBezTo>
                <a:cubicBezTo>
                  <a:pt x="721" y="34"/>
                  <a:pt x="721" y="35"/>
                  <a:pt x="720" y="36"/>
                </a:cubicBezTo>
                <a:cubicBezTo>
                  <a:pt x="662" y="41"/>
                  <a:pt x="607" y="33"/>
                  <a:pt x="540" y="41"/>
                </a:cubicBezTo>
                <a:cubicBezTo>
                  <a:pt x="550" y="44"/>
                  <a:pt x="557" y="40"/>
                  <a:pt x="565" y="44"/>
                </a:cubicBezTo>
                <a:cubicBezTo>
                  <a:pt x="541" y="45"/>
                  <a:pt x="508" y="48"/>
                  <a:pt x="488" y="43"/>
                </a:cubicBezTo>
                <a:cubicBezTo>
                  <a:pt x="493" y="42"/>
                  <a:pt x="497" y="43"/>
                  <a:pt x="500" y="42"/>
                </a:cubicBezTo>
                <a:cubicBezTo>
                  <a:pt x="499" y="40"/>
                  <a:pt x="497" y="41"/>
                  <a:pt x="496" y="41"/>
                </a:cubicBezTo>
                <a:cubicBezTo>
                  <a:pt x="496" y="38"/>
                  <a:pt x="501" y="41"/>
                  <a:pt x="500" y="38"/>
                </a:cubicBezTo>
                <a:cubicBezTo>
                  <a:pt x="470" y="33"/>
                  <a:pt x="437" y="27"/>
                  <a:pt x="397" y="29"/>
                </a:cubicBezTo>
                <a:cubicBezTo>
                  <a:pt x="396" y="26"/>
                  <a:pt x="394" y="23"/>
                  <a:pt x="392" y="21"/>
                </a:cubicBezTo>
                <a:cubicBezTo>
                  <a:pt x="354" y="16"/>
                  <a:pt x="312" y="27"/>
                  <a:pt x="276" y="31"/>
                </a:cubicBezTo>
                <a:cubicBezTo>
                  <a:pt x="292" y="32"/>
                  <a:pt x="308" y="27"/>
                  <a:pt x="323" y="34"/>
                </a:cubicBezTo>
                <a:cubicBezTo>
                  <a:pt x="316" y="39"/>
                  <a:pt x="307" y="36"/>
                  <a:pt x="297" y="36"/>
                </a:cubicBezTo>
                <a:cubicBezTo>
                  <a:pt x="298" y="36"/>
                  <a:pt x="299" y="35"/>
                  <a:pt x="299" y="34"/>
                </a:cubicBezTo>
                <a:cubicBezTo>
                  <a:pt x="295" y="36"/>
                  <a:pt x="286" y="32"/>
                  <a:pt x="282" y="36"/>
                </a:cubicBezTo>
                <a:cubicBezTo>
                  <a:pt x="284" y="36"/>
                  <a:pt x="287" y="35"/>
                  <a:pt x="287" y="37"/>
                </a:cubicBezTo>
                <a:cubicBezTo>
                  <a:pt x="271" y="38"/>
                  <a:pt x="251" y="35"/>
                  <a:pt x="231" y="41"/>
                </a:cubicBezTo>
                <a:cubicBezTo>
                  <a:pt x="247" y="42"/>
                  <a:pt x="261" y="41"/>
                  <a:pt x="278" y="41"/>
                </a:cubicBezTo>
                <a:cubicBezTo>
                  <a:pt x="269" y="46"/>
                  <a:pt x="261" y="40"/>
                  <a:pt x="255" y="47"/>
                </a:cubicBezTo>
                <a:cubicBezTo>
                  <a:pt x="284" y="45"/>
                  <a:pt x="313" y="43"/>
                  <a:pt x="335" y="49"/>
                </a:cubicBezTo>
                <a:cubicBezTo>
                  <a:pt x="313" y="64"/>
                  <a:pt x="264" y="54"/>
                  <a:pt x="237" y="64"/>
                </a:cubicBezTo>
                <a:cubicBezTo>
                  <a:pt x="229" y="63"/>
                  <a:pt x="213" y="61"/>
                  <a:pt x="200" y="65"/>
                </a:cubicBezTo>
                <a:cubicBezTo>
                  <a:pt x="171" y="72"/>
                  <a:pt x="129" y="70"/>
                  <a:pt x="97" y="77"/>
                </a:cubicBezTo>
                <a:cubicBezTo>
                  <a:pt x="141" y="78"/>
                  <a:pt x="204" y="65"/>
                  <a:pt x="251" y="74"/>
                </a:cubicBezTo>
                <a:cubicBezTo>
                  <a:pt x="255" y="75"/>
                  <a:pt x="262" y="72"/>
                  <a:pt x="266" y="79"/>
                </a:cubicBezTo>
                <a:cubicBezTo>
                  <a:pt x="262" y="81"/>
                  <a:pt x="261" y="80"/>
                  <a:pt x="256" y="81"/>
                </a:cubicBezTo>
                <a:cubicBezTo>
                  <a:pt x="256" y="80"/>
                  <a:pt x="258" y="77"/>
                  <a:pt x="255" y="78"/>
                </a:cubicBezTo>
                <a:cubicBezTo>
                  <a:pt x="242" y="85"/>
                  <a:pt x="223" y="83"/>
                  <a:pt x="205" y="85"/>
                </a:cubicBezTo>
                <a:cubicBezTo>
                  <a:pt x="213" y="91"/>
                  <a:pt x="231" y="86"/>
                  <a:pt x="243" y="88"/>
                </a:cubicBezTo>
                <a:cubicBezTo>
                  <a:pt x="243" y="89"/>
                  <a:pt x="242" y="88"/>
                  <a:pt x="242" y="89"/>
                </a:cubicBezTo>
                <a:cubicBezTo>
                  <a:pt x="249" y="88"/>
                  <a:pt x="272" y="87"/>
                  <a:pt x="280" y="90"/>
                </a:cubicBezTo>
                <a:cubicBezTo>
                  <a:pt x="251" y="94"/>
                  <a:pt x="214" y="90"/>
                  <a:pt x="195" y="96"/>
                </a:cubicBezTo>
                <a:cubicBezTo>
                  <a:pt x="211" y="97"/>
                  <a:pt x="222" y="94"/>
                  <a:pt x="231" y="96"/>
                </a:cubicBezTo>
                <a:cubicBezTo>
                  <a:pt x="185" y="104"/>
                  <a:pt x="142" y="99"/>
                  <a:pt x="96" y="106"/>
                </a:cubicBezTo>
                <a:cubicBezTo>
                  <a:pt x="145" y="107"/>
                  <a:pt x="180" y="101"/>
                  <a:pt x="227" y="104"/>
                </a:cubicBezTo>
                <a:cubicBezTo>
                  <a:pt x="220" y="107"/>
                  <a:pt x="203" y="104"/>
                  <a:pt x="201" y="107"/>
                </a:cubicBezTo>
                <a:cubicBezTo>
                  <a:pt x="199" y="108"/>
                  <a:pt x="210" y="105"/>
                  <a:pt x="212" y="109"/>
                </a:cubicBezTo>
                <a:cubicBezTo>
                  <a:pt x="180" y="117"/>
                  <a:pt x="128" y="110"/>
                  <a:pt x="100" y="117"/>
                </a:cubicBezTo>
                <a:cubicBezTo>
                  <a:pt x="85" y="117"/>
                  <a:pt x="82" y="120"/>
                  <a:pt x="70" y="119"/>
                </a:cubicBezTo>
                <a:cubicBezTo>
                  <a:pt x="71" y="119"/>
                  <a:pt x="73" y="119"/>
                  <a:pt x="73" y="118"/>
                </a:cubicBezTo>
                <a:cubicBezTo>
                  <a:pt x="66" y="119"/>
                  <a:pt x="52" y="120"/>
                  <a:pt x="47" y="123"/>
                </a:cubicBezTo>
                <a:cubicBezTo>
                  <a:pt x="76" y="122"/>
                  <a:pt x="113" y="119"/>
                  <a:pt x="143" y="125"/>
                </a:cubicBezTo>
                <a:cubicBezTo>
                  <a:pt x="143" y="128"/>
                  <a:pt x="136" y="126"/>
                  <a:pt x="139" y="129"/>
                </a:cubicBezTo>
                <a:cubicBezTo>
                  <a:pt x="141" y="130"/>
                  <a:pt x="149" y="130"/>
                  <a:pt x="151" y="129"/>
                </a:cubicBezTo>
                <a:cubicBezTo>
                  <a:pt x="150" y="128"/>
                  <a:pt x="145" y="130"/>
                  <a:pt x="146" y="127"/>
                </a:cubicBezTo>
                <a:cubicBezTo>
                  <a:pt x="161" y="129"/>
                  <a:pt x="173" y="126"/>
                  <a:pt x="186" y="128"/>
                </a:cubicBezTo>
                <a:cubicBezTo>
                  <a:pt x="185" y="128"/>
                  <a:pt x="181" y="127"/>
                  <a:pt x="182" y="129"/>
                </a:cubicBezTo>
                <a:cubicBezTo>
                  <a:pt x="195" y="129"/>
                  <a:pt x="202" y="127"/>
                  <a:pt x="217" y="131"/>
                </a:cubicBezTo>
                <a:cubicBezTo>
                  <a:pt x="207" y="132"/>
                  <a:pt x="197" y="136"/>
                  <a:pt x="185" y="134"/>
                </a:cubicBezTo>
                <a:cubicBezTo>
                  <a:pt x="188" y="134"/>
                  <a:pt x="190" y="133"/>
                  <a:pt x="190" y="132"/>
                </a:cubicBezTo>
                <a:cubicBezTo>
                  <a:pt x="179" y="128"/>
                  <a:pt x="170" y="137"/>
                  <a:pt x="159" y="134"/>
                </a:cubicBezTo>
                <a:cubicBezTo>
                  <a:pt x="161" y="133"/>
                  <a:pt x="164" y="135"/>
                  <a:pt x="164" y="133"/>
                </a:cubicBezTo>
                <a:cubicBezTo>
                  <a:pt x="158" y="129"/>
                  <a:pt x="157" y="135"/>
                  <a:pt x="151" y="135"/>
                </a:cubicBezTo>
                <a:cubicBezTo>
                  <a:pt x="151" y="133"/>
                  <a:pt x="153" y="134"/>
                  <a:pt x="153" y="133"/>
                </a:cubicBezTo>
                <a:cubicBezTo>
                  <a:pt x="145" y="134"/>
                  <a:pt x="138" y="130"/>
                  <a:pt x="129" y="130"/>
                </a:cubicBezTo>
                <a:cubicBezTo>
                  <a:pt x="133" y="129"/>
                  <a:pt x="138" y="131"/>
                  <a:pt x="137" y="128"/>
                </a:cubicBezTo>
                <a:cubicBezTo>
                  <a:pt x="108" y="126"/>
                  <a:pt x="81" y="128"/>
                  <a:pt x="53" y="129"/>
                </a:cubicBezTo>
                <a:cubicBezTo>
                  <a:pt x="61" y="130"/>
                  <a:pt x="67" y="129"/>
                  <a:pt x="70" y="135"/>
                </a:cubicBezTo>
                <a:cubicBezTo>
                  <a:pt x="61" y="134"/>
                  <a:pt x="42" y="135"/>
                  <a:pt x="33" y="136"/>
                </a:cubicBezTo>
                <a:cubicBezTo>
                  <a:pt x="40" y="136"/>
                  <a:pt x="36" y="136"/>
                  <a:pt x="33" y="137"/>
                </a:cubicBezTo>
                <a:cubicBezTo>
                  <a:pt x="78" y="136"/>
                  <a:pt x="141" y="135"/>
                  <a:pt x="178" y="138"/>
                </a:cubicBezTo>
                <a:cubicBezTo>
                  <a:pt x="132" y="145"/>
                  <a:pt x="98" y="137"/>
                  <a:pt x="58" y="143"/>
                </a:cubicBezTo>
                <a:cubicBezTo>
                  <a:pt x="62" y="144"/>
                  <a:pt x="68" y="142"/>
                  <a:pt x="71" y="144"/>
                </a:cubicBezTo>
                <a:cubicBezTo>
                  <a:pt x="70" y="146"/>
                  <a:pt x="67" y="143"/>
                  <a:pt x="66" y="146"/>
                </a:cubicBezTo>
                <a:cubicBezTo>
                  <a:pt x="70" y="147"/>
                  <a:pt x="76" y="145"/>
                  <a:pt x="78" y="147"/>
                </a:cubicBezTo>
                <a:cubicBezTo>
                  <a:pt x="71" y="149"/>
                  <a:pt x="61" y="146"/>
                  <a:pt x="55" y="149"/>
                </a:cubicBezTo>
                <a:cubicBezTo>
                  <a:pt x="83" y="150"/>
                  <a:pt x="103" y="150"/>
                  <a:pt x="126" y="150"/>
                </a:cubicBezTo>
                <a:cubicBezTo>
                  <a:pt x="123" y="145"/>
                  <a:pt x="109" y="150"/>
                  <a:pt x="105" y="147"/>
                </a:cubicBezTo>
                <a:cubicBezTo>
                  <a:pt x="116" y="147"/>
                  <a:pt x="131" y="146"/>
                  <a:pt x="141" y="149"/>
                </a:cubicBezTo>
                <a:cubicBezTo>
                  <a:pt x="135" y="149"/>
                  <a:pt x="131" y="150"/>
                  <a:pt x="128" y="149"/>
                </a:cubicBezTo>
                <a:cubicBezTo>
                  <a:pt x="127" y="151"/>
                  <a:pt x="129" y="151"/>
                  <a:pt x="129" y="152"/>
                </a:cubicBezTo>
                <a:cubicBezTo>
                  <a:pt x="122" y="155"/>
                  <a:pt x="115" y="148"/>
                  <a:pt x="109" y="156"/>
                </a:cubicBezTo>
                <a:cubicBezTo>
                  <a:pt x="114" y="156"/>
                  <a:pt x="121" y="154"/>
                  <a:pt x="124" y="157"/>
                </a:cubicBezTo>
                <a:cubicBezTo>
                  <a:pt x="120" y="160"/>
                  <a:pt x="100" y="161"/>
                  <a:pt x="98" y="159"/>
                </a:cubicBezTo>
                <a:cubicBezTo>
                  <a:pt x="78" y="162"/>
                  <a:pt x="61" y="161"/>
                  <a:pt x="42" y="163"/>
                </a:cubicBezTo>
                <a:cubicBezTo>
                  <a:pt x="34" y="164"/>
                  <a:pt x="15" y="165"/>
                  <a:pt x="17" y="166"/>
                </a:cubicBezTo>
                <a:cubicBezTo>
                  <a:pt x="20" y="167"/>
                  <a:pt x="23" y="167"/>
                  <a:pt x="26" y="165"/>
                </a:cubicBezTo>
                <a:cubicBezTo>
                  <a:pt x="45" y="171"/>
                  <a:pt x="71" y="166"/>
                  <a:pt x="93" y="174"/>
                </a:cubicBezTo>
                <a:cubicBezTo>
                  <a:pt x="79" y="173"/>
                  <a:pt x="59" y="175"/>
                  <a:pt x="40" y="176"/>
                </a:cubicBezTo>
                <a:cubicBezTo>
                  <a:pt x="57" y="182"/>
                  <a:pt x="79" y="177"/>
                  <a:pt x="95" y="182"/>
                </a:cubicBezTo>
                <a:cubicBezTo>
                  <a:pt x="94" y="182"/>
                  <a:pt x="92" y="181"/>
                  <a:pt x="91" y="183"/>
                </a:cubicBezTo>
                <a:cubicBezTo>
                  <a:pt x="117" y="182"/>
                  <a:pt x="137" y="185"/>
                  <a:pt x="160" y="185"/>
                </a:cubicBezTo>
                <a:cubicBezTo>
                  <a:pt x="161" y="188"/>
                  <a:pt x="158" y="189"/>
                  <a:pt x="160" y="190"/>
                </a:cubicBezTo>
                <a:cubicBezTo>
                  <a:pt x="162" y="189"/>
                  <a:pt x="170" y="189"/>
                  <a:pt x="174" y="191"/>
                </a:cubicBezTo>
                <a:cubicBezTo>
                  <a:pt x="132" y="191"/>
                  <a:pt x="110" y="190"/>
                  <a:pt x="78" y="189"/>
                </a:cubicBezTo>
                <a:cubicBezTo>
                  <a:pt x="55" y="188"/>
                  <a:pt x="17" y="184"/>
                  <a:pt x="0" y="187"/>
                </a:cubicBezTo>
                <a:cubicBezTo>
                  <a:pt x="3" y="192"/>
                  <a:pt x="10" y="186"/>
                  <a:pt x="12" y="191"/>
                </a:cubicBezTo>
                <a:cubicBezTo>
                  <a:pt x="9" y="190"/>
                  <a:pt x="1" y="190"/>
                  <a:pt x="0" y="191"/>
                </a:cubicBezTo>
                <a:cubicBezTo>
                  <a:pt x="13" y="194"/>
                  <a:pt x="23" y="193"/>
                  <a:pt x="33" y="192"/>
                </a:cubicBezTo>
                <a:cubicBezTo>
                  <a:pt x="32" y="192"/>
                  <a:pt x="30" y="193"/>
                  <a:pt x="30" y="191"/>
                </a:cubicBezTo>
                <a:cubicBezTo>
                  <a:pt x="66" y="194"/>
                  <a:pt x="99" y="192"/>
                  <a:pt x="137" y="198"/>
                </a:cubicBezTo>
                <a:cubicBezTo>
                  <a:pt x="116" y="199"/>
                  <a:pt x="103" y="193"/>
                  <a:pt x="82" y="197"/>
                </a:cubicBezTo>
                <a:cubicBezTo>
                  <a:pt x="161" y="202"/>
                  <a:pt x="239" y="201"/>
                  <a:pt x="302" y="207"/>
                </a:cubicBezTo>
                <a:cubicBezTo>
                  <a:pt x="258" y="209"/>
                  <a:pt x="205" y="205"/>
                  <a:pt x="166" y="206"/>
                </a:cubicBezTo>
                <a:cubicBezTo>
                  <a:pt x="136" y="206"/>
                  <a:pt x="103" y="198"/>
                  <a:pt x="82" y="206"/>
                </a:cubicBezTo>
                <a:cubicBezTo>
                  <a:pt x="150" y="212"/>
                  <a:pt x="231" y="209"/>
                  <a:pt x="303" y="212"/>
                </a:cubicBezTo>
                <a:cubicBezTo>
                  <a:pt x="317" y="213"/>
                  <a:pt x="332" y="211"/>
                  <a:pt x="342" y="214"/>
                </a:cubicBezTo>
                <a:cubicBezTo>
                  <a:pt x="346" y="216"/>
                  <a:pt x="349" y="219"/>
                  <a:pt x="353" y="220"/>
                </a:cubicBezTo>
                <a:cubicBezTo>
                  <a:pt x="368" y="224"/>
                  <a:pt x="381" y="219"/>
                  <a:pt x="394" y="227"/>
                </a:cubicBezTo>
                <a:cubicBezTo>
                  <a:pt x="392" y="227"/>
                  <a:pt x="390" y="226"/>
                  <a:pt x="390" y="228"/>
                </a:cubicBezTo>
                <a:cubicBezTo>
                  <a:pt x="393" y="228"/>
                  <a:pt x="395" y="228"/>
                  <a:pt x="396" y="226"/>
                </a:cubicBezTo>
                <a:cubicBezTo>
                  <a:pt x="398" y="232"/>
                  <a:pt x="410" y="226"/>
                  <a:pt x="414" y="231"/>
                </a:cubicBezTo>
                <a:cubicBezTo>
                  <a:pt x="413" y="231"/>
                  <a:pt x="411" y="230"/>
                  <a:pt x="411" y="232"/>
                </a:cubicBezTo>
                <a:cubicBezTo>
                  <a:pt x="422" y="231"/>
                  <a:pt x="423" y="220"/>
                  <a:pt x="438" y="219"/>
                </a:cubicBezTo>
                <a:cubicBezTo>
                  <a:pt x="437" y="217"/>
                  <a:pt x="432" y="219"/>
                  <a:pt x="432" y="217"/>
                </a:cubicBezTo>
                <a:cubicBezTo>
                  <a:pt x="535" y="209"/>
                  <a:pt x="643" y="214"/>
                  <a:pt x="723" y="209"/>
                </a:cubicBezTo>
                <a:cubicBezTo>
                  <a:pt x="766" y="214"/>
                  <a:pt x="839" y="202"/>
                  <a:pt x="883" y="211"/>
                </a:cubicBezTo>
                <a:cubicBezTo>
                  <a:pt x="881" y="211"/>
                  <a:pt x="880" y="212"/>
                  <a:pt x="880" y="213"/>
                </a:cubicBezTo>
                <a:cubicBezTo>
                  <a:pt x="884" y="210"/>
                  <a:pt x="895" y="214"/>
                  <a:pt x="885" y="215"/>
                </a:cubicBezTo>
                <a:cubicBezTo>
                  <a:pt x="893" y="215"/>
                  <a:pt x="895" y="217"/>
                  <a:pt x="902" y="218"/>
                </a:cubicBezTo>
                <a:cubicBezTo>
                  <a:pt x="900" y="219"/>
                  <a:pt x="898" y="219"/>
                  <a:pt x="897" y="220"/>
                </a:cubicBezTo>
                <a:cubicBezTo>
                  <a:pt x="917" y="216"/>
                  <a:pt x="927" y="217"/>
                  <a:pt x="941" y="217"/>
                </a:cubicBezTo>
                <a:cubicBezTo>
                  <a:pt x="939" y="217"/>
                  <a:pt x="937" y="217"/>
                  <a:pt x="937" y="216"/>
                </a:cubicBezTo>
                <a:cubicBezTo>
                  <a:pt x="942" y="215"/>
                  <a:pt x="946" y="215"/>
                  <a:pt x="944" y="218"/>
                </a:cubicBezTo>
                <a:cubicBezTo>
                  <a:pt x="947" y="214"/>
                  <a:pt x="952" y="221"/>
                  <a:pt x="950" y="216"/>
                </a:cubicBezTo>
                <a:close/>
                <a:moveTo>
                  <a:pt x="948" y="212"/>
                </a:moveTo>
                <a:cubicBezTo>
                  <a:pt x="948" y="210"/>
                  <a:pt x="951" y="210"/>
                  <a:pt x="953" y="210"/>
                </a:cubicBezTo>
                <a:cubicBezTo>
                  <a:pt x="950" y="209"/>
                  <a:pt x="945" y="208"/>
                  <a:pt x="941" y="209"/>
                </a:cubicBezTo>
                <a:cubicBezTo>
                  <a:pt x="945" y="206"/>
                  <a:pt x="959" y="203"/>
                  <a:pt x="960" y="210"/>
                </a:cubicBezTo>
                <a:cubicBezTo>
                  <a:pt x="955" y="210"/>
                  <a:pt x="951" y="214"/>
                  <a:pt x="948" y="212"/>
                </a:cubicBezTo>
                <a:close/>
                <a:moveTo>
                  <a:pt x="1032" y="206"/>
                </a:moveTo>
                <a:cubicBezTo>
                  <a:pt x="1036" y="201"/>
                  <a:pt x="1047" y="205"/>
                  <a:pt x="1053" y="206"/>
                </a:cubicBezTo>
                <a:cubicBezTo>
                  <a:pt x="1050" y="213"/>
                  <a:pt x="1037" y="205"/>
                  <a:pt x="1032" y="206"/>
                </a:cubicBezTo>
                <a:close/>
                <a:moveTo>
                  <a:pt x="782" y="202"/>
                </a:moveTo>
                <a:cubicBezTo>
                  <a:pt x="715" y="206"/>
                  <a:pt x="643" y="210"/>
                  <a:pt x="580" y="206"/>
                </a:cubicBezTo>
                <a:cubicBezTo>
                  <a:pt x="539" y="203"/>
                  <a:pt x="499" y="216"/>
                  <a:pt x="462" y="207"/>
                </a:cubicBezTo>
                <a:cubicBezTo>
                  <a:pt x="474" y="203"/>
                  <a:pt x="515" y="203"/>
                  <a:pt x="531" y="207"/>
                </a:cubicBezTo>
                <a:cubicBezTo>
                  <a:pt x="530" y="204"/>
                  <a:pt x="532" y="204"/>
                  <a:pt x="532" y="207"/>
                </a:cubicBezTo>
                <a:cubicBezTo>
                  <a:pt x="614" y="202"/>
                  <a:pt x="689" y="205"/>
                  <a:pt x="782" y="202"/>
                </a:cubicBezTo>
                <a:close/>
                <a:moveTo>
                  <a:pt x="325" y="207"/>
                </a:moveTo>
                <a:cubicBezTo>
                  <a:pt x="326" y="204"/>
                  <a:pt x="330" y="204"/>
                  <a:pt x="334" y="206"/>
                </a:cubicBezTo>
                <a:cubicBezTo>
                  <a:pt x="331" y="209"/>
                  <a:pt x="329" y="206"/>
                  <a:pt x="325" y="207"/>
                </a:cubicBezTo>
                <a:close/>
                <a:moveTo>
                  <a:pt x="160" y="198"/>
                </a:moveTo>
                <a:cubicBezTo>
                  <a:pt x="179" y="196"/>
                  <a:pt x="205" y="197"/>
                  <a:pt x="212" y="196"/>
                </a:cubicBezTo>
                <a:cubicBezTo>
                  <a:pt x="202" y="201"/>
                  <a:pt x="174" y="197"/>
                  <a:pt x="160" y="198"/>
                </a:cubicBezTo>
                <a:close/>
                <a:moveTo>
                  <a:pt x="156" y="199"/>
                </a:moveTo>
                <a:cubicBezTo>
                  <a:pt x="151" y="197"/>
                  <a:pt x="146" y="198"/>
                  <a:pt x="138" y="198"/>
                </a:cubicBezTo>
                <a:cubicBezTo>
                  <a:pt x="142" y="197"/>
                  <a:pt x="153" y="195"/>
                  <a:pt x="156" y="199"/>
                </a:cubicBezTo>
                <a:close/>
                <a:moveTo>
                  <a:pt x="485" y="193"/>
                </a:moveTo>
                <a:cubicBezTo>
                  <a:pt x="487" y="193"/>
                  <a:pt x="493" y="193"/>
                  <a:pt x="498" y="192"/>
                </a:cubicBezTo>
                <a:cubicBezTo>
                  <a:pt x="495" y="196"/>
                  <a:pt x="488" y="195"/>
                  <a:pt x="485" y="193"/>
                </a:cubicBezTo>
                <a:close/>
                <a:moveTo>
                  <a:pt x="499" y="192"/>
                </a:moveTo>
                <a:cubicBezTo>
                  <a:pt x="502" y="193"/>
                  <a:pt x="510" y="192"/>
                  <a:pt x="516" y="192"/>
                </a:cubicBezTo>
                <a:cubicBezTo>
                  <a:pt x="513" y="193"/>
                  <a:pt x="503" y="196"/>
                  <a:pt x="499" y="192"/>
                </a:cubicBezTo>
                <a:close/>
                <a:moveTo>
                  <a:pt x="277" y="191"/>
                </a:moveTo>
                <a:cubicBezTo>
                  <a:pt x="273" y="192"/>
                  <a:pt x="264" y="193"/>
                  <a:pt x="258" y="191"/>
                </a:cubicBezTo>
                <a:cubicBezTo>
                  <a:pt x="261" y="191"/>
                  <a:pt x="271" y="190"/>
                  <a:pt x="277" y="191"/>
                </a:cubicBezTo>
                <a:close/>
                <a:moveTo>
                  <a:pt x="252" y="193"/>
                </a:moveTo>
                <a:cubicBezTo>
                  <a:pt x="250" y="193"/>
                  <a:pt x="251" y="192"/>
                  <a:pt x="251" y="191"/>
                </a:cubicBezTo>
                <a:cubicBezTo>
                  <a:pt x="248" y="192"/>
                  <a:pt x="246" y="192"/>
                  <a:pt x="243" y="191"/>
                </a:cubicBezTo>
                <a:cubicBezTo>
                  <a:pt x="244" y="190"/>
                  <a:pt x="251" y="190"/>
                  <a:pt x="252" y="191"/>
                </a:cubicBezTo>
                <a:lnTo>
                  <a:pt x="252" y="193"/>
                </a:lnTo>
                <a:close/>
                <a:moveTo>
                  <a:pt x="209" y="191"/>
                </a:moveTo>
                <a:cubicBezTo>
                  <a:pt x="216" y="189"/>
                  <a:pt x="222" y="191"/>
                  <a:pt x="231" y="190"/>
                </a:cubicBezTo>
                <a:cubicBezTo>
                  <a:pt x="235" y="191"/>
                  <a:pt x="240" y="189"/>
                  <a:pt x="242" y="191"/>
                </a:cubicBezTo>
                <a:cubicBezTo>
                  <a:pt x="230" y="191"/>
                  <a:pt x="230" y="191"/>
                  <a:pt x="230" y="191"/>
                </a:cubicBezTo>
                <a:cubicBezTo>
                  <a:pt x="225" y="191"/>
                  <a:pt x="212" y="192"/>
                  <a:pt x="209" y="191"/>
                </a:cubicBezTo>
                <a:close/>
                <a:moveTo>
                  <a:pt x="188" y="192"/>
                </a:moveTo>
                <a:cubicBezTo>
                  <a:pt x="186" y="190"/>
                  <a:pt x="182" y="191"/>
                  <a:pt x="179" y="191"/>
                </a:cubicBezTo>
                <a:cubicBezTo>
                  <a:pt x="177" y="189"/>
                  <a:pt x="186" y="192"/>
                  <a:pt x="187" y="189"/>
                </a:cubicBezTo>
                <a:cubicBezTo>
                  <a:pt x="179" y="188"/>
                  <a:pt x="169" y="189"/>
                  <a:pt x="162" y="188"/>
                </a:cubicBezTo>
                <a:cubicBezTo>
                  <a:pt x="171" y="183"/>
                  <a:pt x="181" y="188"/>
                  <a:pt x="192" y="187"/>
                </a:cubicBezTo>
                <a:cubicBezTo>
                  <a:pt x="194" y="188"/>
                  <a:pt x="186" y="188"/>
                  <a:pt x="188" y="192"/>
                </a:cubicBezTo>
                <a:close/>
                <a:moveTo>
                  <a:pt x="104" y="147"/>
                </a:moveTo>
                <a:cubicBezTo>
                  <a:pt x="101" y="147"/>
                  <a:pt x="94" y="149"/>
                  <a:pt x="89" y="147"/>
                </a:cubicBezTo>
                <a:cubicBezTo>
                  <a:pt x="96" y="146"/>
                  <a:pt x="99" y="145"/>
                  <a:pt x="105" y="144"/>
                </a:cubicBezTo>
                <a:cubicBezTo>
                  <a:pt x="105" y="146"/>
                  <a:pt x="101" y="147"/>
                  <a:pt x="104" y="147"/>
                </a:cubicBezTo>
                <a:close/>
                <a:moveTo>
                  <a:pt x="72" y="145"/>
                </a:moveTo>
                <a:cubicBezTo>
                  <a:pt x="74" y="142"/>
                  <a:pt x="83" y="143"/>
                  <a:pt x="88" y="144"/>
                </a:cubicBezTo>
                <a:cubicBezTo>
                  <a:pt x="87" y="146"/>
                  <a:pt x="83" y="145"/>
                  <a:pt x="81" y="145"/>
                </a:cubicBezTo>
                <a:cubicBezTo>
                  <a:pt x="81" y="147"/>
                  <a:pt x="86" y="146"/>
                  <a:pt x="88" y="146"/>
                </a:cubicBezTo>
                <a:cubicBezTo>
                  <a:pt x="82" y="151"/>
                  <a:pt x="81" y="144"/>
                  <a:pt x="72" y="145"/>
                </a:cubicBezTo>
                <a:close/>
                <a:moveTo>
                  <a:pt x="460" y="132"/>
                </a:moveTo>
                <a:cubicBezTo>
                  <a:pt x="469" y="130"/>
                  <a:pt x="478" y="130"/>
                  <a:pt x="486" y="131"/>
                </a:cubicBezTo>
                <a:cubicBezTo>
                  <a:pt x="481" y="135"/>
                  <a:pt x="467" y="133"/>
                  <a:pt x="460" y="132"/>
                </a:cubicBezTo>
                <a:close/>
                <a:moveTo>
                  <a:pt x="475" y="93"/>
                </a:moveTo>
                <a:cubicBezTo>
                  <a:pt x="481" y="95"/>
                  <a:pt x="490" y="91"/>
                  <a:pt x="498" y="91"/>
                </a:cubicBezTo>
                <a:cubicBezTo>
                  <a:pt x="495" y="97"/>
                  <a:pt x="478" y="96"/>
                  <a:pt x="475" y="93"/>
                </a:cubicBezTo>
                <a:close/>
                <a:moveTo>
                  <a:pt x="508" y="90"/>
                </a:moveTo>
                <a:cubicBezTo>
                  <a:pt x="498" y="96"/>
                  <a:pt x="505" y="87"/>
                  <a:pt x="508" y="89"/>
                </a:cubicBezTo>
                <a:cubicBezTo>
                  <a:pt x="508" y="89"/>
                  <a:pt x="509" y="90"/>
                  <a:pt x="508" y="90"/>
                </a:cubicBezTo>
                <a:close/>
                <a:moveTo>
                  <a:pt x="537" y="87"/>
                </a:moveTo>
                <a:cubicBezTo>
                  <a:pt x="539" y="85"/>
                  <a:pt x="542" y="85"/>
                  <a:pt x="537" y="85"/>
                </a:cubicBezTo>
                <a:cubicBezTo>
                  <a:pt x="542" y="83"/>
                  <a:pt x="549" y="84"/>
                  <a:pt x="554" y="85"/>
                </a:cubicBezTo>
                <a:cubicBezTo>
                  <a:pt x="551" y="88"/>
                  <a:pt x="542" y="86"/>
                  <a:pt x="537" y="87"/>
                </a:cubicBezTo>
                <a:close/>
                <a:moveTo>
                  <a:pt x="536" y="87"/>
                </a:moveTo>
                <a:cubicBezTo>
                  <a:pt x="526" y="87"/>
                  <a:pt x="526" y="87"/>
                  <a:pt x="526" y="87"/>
                </a:cubicBezTo>
                <a:cubicBezTo>
                  <a:pt x="528" y="85"/>
                  <a:pt x="535" y="82"/>
                  <a:pt x="536" y="87"/>
                </a:cubicBezTo>
                <a:close/>
                <a:moveTo>
                  <a:pt x="428" y="87"/>
                </a:moveTo>
                <a:cubicBezTo>
                  <a:pt x="417" y="87"/>
                  <a:pt x="417" y="87"/>
                  <a:pt x="417" y="87"/>
                </a:cubicBezTo>
                <a:cubicBezTo>
                  <a:pt x="419" y="82"/>
                  <a:pt x="428" y="83"/>
                  <a:pt x="428" y="87"/>
                </a:cubicBezTo>
                <a:close/>
                <a:moveTo>
                  <a:pt x="340" y="84"/>
                </a:moveTo>
                <a:cubicBezTo>
                  <a:pt x="320" y="85"/>
                  <a:pt x="289" y="86"/>
                  <a:pt x="273" y="83"/>
                </a:cubicBezTo>
                <a:cubicBezTo>
                  <a:pt x="299" y="80"/>
                  <a:pt x="317" y="81"/>
                  <a:pt x="340" y="84"/>
                </a:cubicBezTo>
                <a:close/>
                <a:moveTo>
                  <a:pt x="589" y="71"/>
                </a:moveTo>
                <a:cubicBezTo>
                  <a:pt x="571" y="69"/>
                  <a:pt x="554" y="72"/>
                  <a:pt x="540" y="73"/>
                </a:cubicBezTo>
                <a:cubicBezTo>
                  <a:pt x="542" y="67"/>
                  <a:pt x="553" y="68"/>
                  <a:pt x="560" y="68"/>
                </a:cubicBezTo>
                <a:cubicBezTo>
                  <a:pt x="587" y="68"/>
                  <a:pt x="626" y="68"/>
                  <a:pt x="652" y="69"/>
                </a:cubicBezTo>
                <a:cubicBezTo>
                  <a:pt x="659" y="64"/>
                  <a:pt x="686" y="66"/>
                  <a:pt x="691" y="71"/>
                </a:cubicBezTo>
                <a:cubicBezTo>
                  <a:pt x="687" y="72"/>
                  <a:pt x="683" y="74"/>
                  <a:pt x="675" y="75"/>
                </a:cubicBezTo>
                <a:cubicBezTo>
                  <a:pt x="668" y="68"/>
                  <a:pt x="655" y="78"/>
                  <a:pt x="643" y="71"/>
                </a:cubicBezTo>
                <a:cubicBezTo>
                  <a:pt x="648" y="74"/>
                  <a:pt x="629" y="74"/>
                  <a:pt x="626" y="74"/>
                </a:cubicBezTo>
                <a:cubicBezTo>
                  <a:pt x="609" y="74"/>
                  <a:pt x="585" y="74"/>
                  <a:pt x="568" y="77"/>
                </a:cubicBezTo>
                <a:cubicBezTo>
                  <a:pt x="604" y="80"/>
                  <a:pt x="636" y="74"/>
                  <a:pt x="662" y="78"/>
                </a:cubicBezTo>
                <a:cubicBezTo>
                  <a:pt x="690" y="75"/>
                  <a:pt x="735" y="77"/>
                  <a:pt x="774" y="74"/>
                </a:cubicBezTo>
                <a:cubicBezTo>
                  <a:pt x="759" y="82"/>
                  <a:pt x="744" y="78"/>
                  <a:pt x="728" y="77"/>
                </a:cubicBezTo>
                <a:cubicBezTo>
                  <a:pt x="701" y="75"/>
                  <a:pt x="673" y="85"/>
                  <a:pt x="648" y="82"/>
                </a:cubicBezTo>
                <a:cubicBezTo>
                  <a:pt x="592" y="75"/>
                  <a:pt x="520" y="83"/>
                  <a:pt x="453" y="79"/>
                </a:cubicBezTo>
                <a:cubicBezTo>
                  <a:pt x="457" y="77"/>
                  <a:pt x="461" y="76"/>
                  <a:pt x="464" y="76"/>
                </a:cubicBezTo>
                <a:cubicBezTo>
                  <a:pt x="441" y="75"/>
                  <a:pt x="407" y="75"/>
                  <a:pt x="386" y="80"/>
                </a:cubicBezTo>
                <a:cubicBezTo>
                  <a:pt x="385" y="77"/>
                  <a:pt x="388" y="77"/>
                  <a:pt x="390" y="77"/>
                </a:cubicBezTo>
                <a:cubicBezTo>
                  <a:pt x="362" y="78"/>
                  <a:pt x="331" y="78"/>
                  <a:pt x="309" y="78"/>
                </a:cubicBezTo>
                <a:cubicBezTo>
                  <a:pt x="325" y="74"/>
                  <a:pt x="349" y="75"/>
                  <a:pt x="364" y="75"/>
                </a:cubicBezTo>
                <a:cubicBezTo>
                  <a:pt x="364" y="74"/>
                  <a:pt x="363" y="74"/>
                  <a:pt x="362" y="74"/>
                </a:cubicBezTo>
                <a:cubicBezTo>
                  <a:pt x="402" y="73"/>
                  <a:pt x="462" y="68"/>
                  <a:pt x="508" y="75"/>
                </a:cubicBezTo>
                <a:cubicBezTo>
                  <a:pt x="493" y="73"/>
                  <a:pt x="487" y="74"/>
                  <a:pt x="470" y="76"/>
                </a:cubicBezTo>
                <a:cubicBezTo>
                  <a:pt x="511" y="79"/>
                  <a:pt x="547" y="77"/>
                  <a:pt x="589" y="71"/>
                </a:cubicBezTo>
                <a:close/>
                <a:moveTo>
                  <a:pt x="709" y="68"/>
                </a:moveTo>
                <a:cubicBezTo>
                  <a:pt x="714" y="65"/>
                  <a:pt x="725" y="64"/>
                  <a:pt x="732" y="67"/>
                </a:cubicBezTo>
                <a:cubicBezTo>
                  <a:pt x="725" y="69"/>
                  <a:pt x="719" y="70"/>
                  <a:pt x="709" y="68"/>
                </a:cubicBezTo>
                <a:close/>
                <a:moveTo>
                  <a:pt x="422" y="61"/>
                </a:moveTo>
                <a:cubicBezTo>
                  <a:pt x="417" y="58"/>
                  <a:pt x="415" y="61"/>
                  <a:pt x="409" y="58"/>
                </a:cubicBezTo>
                <a:cubicBezTo>
                  <a:pt x="414" y="56"/>
                  <a:pt x="431" y="58"/>
                  <a:pt x="432" y="48"/>
                </a:cubicBezTo>
                <a:cubicBezTo>
                  <a:pt x="445" y="43"/>
                  <a:pt x="464" y="54"/>
                  <a:pt x="474" y="46"/>
                </a:cubicBezTo>
                <a:cubicBezTo>
                  <a:pt x="465" y="44"/>
                  <a:pt x="455" y="46"/>
                  <a:pt x="446" y="45"/>
                </a:cubicBezTo>
                <a:cubicBezTo>
                  <a:pt x="455" y="42"/>
                  <a:pt x="475" y="43"/>
                  <a:pt x="487" y="43"/>
                </a:cubicBezTo>
                <a:cubicBezTo>
                  <a:pt x="483" y="46"/>
                  <a:pt x="477" y="48"/>
                  <a:pt x="475" y="46"/>
                </a:cubicBezTo>
                <a:cubicBezTo>
                  <a:pt x="484" y="48"/>
                  <a:pt x="507" y="49"/>
                  <a:pt x="523" y="52"/>
                </a:cubicBezTo>
                <a:cubicBezTo>
                  <a:pt x="524" y="51"/>
                  <a:pt x="528" y="48"/>
                  <a:pt x="524" y="48"/>
                </a:cubicBezTo>
                <a:cubicBezTo>
                  <a:pt x="547" y="51"/>
                  <a:pt x="564" y="47"/>
                  <a:pt x="592" y="45"/>
                </a:cubicBezTo>
                <a:cubicBezTo>
                  <a:pt x="639" y="43"/>
                  <a:pt x="692" y="45"/>
                  <a:pt x="741" y="44"/>
                </a:cubicBezTo>
                <a:cubicBezTo>
                  <a:pt x="778" y="44"/>
                  <a:pt x="818" y="43"/>
                  <a:pt x="856" y="40"/>
                </a:cubicBezTo>
                <a:cubicBezTo>
                  <a:pt x="874" y="38"/>
                  <a:pt x="890" y="43"/>
                  <a:pt x="908" y="43"/>
                </a:cubicBezTo>
                <a:cubicBezTo>
                  <a:pt x="824" y="63"/>
                  <a:pt x="712" y="64"/>
                  <a:pt x="628" y="65"/>
                </a:cubicBezTo>
                <a:cubicBezTo>
                  <a:pt x="630" y="62"/>
                  <a:pt x="636" y="64"/>
                  <a:pt x="638" y="62"/>
                </a:cubicBezTo>
                <a:cubicBezTo>
                  <a:pt x="605" y="60"/>
                  <a:pt x="561" y="68"/>
                  <a:pt x="532" y="64"/>
                </a:cubicBezTo>
                <a:cubicBezTo>
                  <a:pt x="531" y="61"/>
                  <a:pt x="533" y="62"/>
                  <a:pt x="533" y="61"/>
                </a:cubicBezTo>
                <a:cubicBezTo>
                  <a:pt x="523" y="61"/>
                  <a:pt x="502" y="64"/>
                  <a:pt x="487" y="65"/>
                </a:cubicBezTo>
                <a:cubicBezTo>
                  <a:pt x="488" y="61"/>
                  <a:pt x="494" y="62"/>
                  <a:pt x="495" y="60"/>
                </a:cubicBezTo>
                <a:cubicBezTo>
                  <a:pt x="475" y="57"/>
                  <a:pt x="439" y="63"/>
                  <a:pt x="418" y="64"/>
                </a:cubicBezTo>
                <a:cubicBezTo>
                  <a:pt x="418" y="63"/>
                  <a:pt x="419" y="63"/>
                  <a:pt x="419" y="63"/>
                </a:cubicBezTo>
                <a:cubicBezTo>
                  <a:pt x="420" y="62"/>
                  <a:pt x="420" y="60"/>
                  <a:pt x="422" y="61"/>
                </a:cubicBezTo>
                <a:close/>
                <a:moveTo>
                  <a:pt x="371" y="62"/>
                </a:moveTo>
                <a:cubicBezTo>
                  <a:pt x="373" y="60"/>
                  <a:pt x="371" y="60"/>
                  <a:pt x="372" y="57"/>
                </a:cubicBezTo>
                <a:cubicBezTo>
                  <a:pt x="367" y="56"/>
                  <a:pt x="368" y="62"/>
                  <a:pt x="362" y="61"/>
                </a:cubicBezTo>
                <a:cubicBezTo>
                  <a:pt x="364" y="57"/>
                  <a:pt x="366" y="53"/>
                  <a:pt x="365" y="48"/>
                </a:cubicBezTo>
                <a:cubicBezTo>
                  <a:pt x="384" y="46"/>
                  <a:pt x="390" y="56"/>
                  <a:pt x="405" y="58"/>
                </a:cubicBezTo>
                <a:cubicBezTo>
                  <a:pt x="398" y="64"/>
                  <a:pt x="383" y="61"/>
                  <a:pt x="371" y="62"/>
                </a:cubicBezTo>
                <a:close/>
                <a:moveTo>
                  <a:pt x="1206" y="52"/>
                </a:moveTo>
                <a:cubicBezTo>
                  <a:pt x="1216" y="49"/>
                  <a:pt x="1230" y="52"/>
                  <a:pt x="1236" y="53"/>
                </a:cubicBezTo>
                <a:cubicBezTo>
                  <a:pt x="1231" y="55"/>
                  <a:pt x="1210" y="60"/>
                  <a:pt x="1206" y="52"/>
                </a:cubicBezTo>
                <a:close/>
                <a:moveTo>
                  <a:pt x="1251" y="48"/>
                </a:moveTo>
                <a:cubicBezTo>
                  <a:pt x="1261" y="37"/>
                  <a:pt x="1295" y="43"/>
                  <a:pt x="1314" y="44"/>
                </a:cubicBezTo>
                <a:cubicBezTo>
                  <a:pt x="1310" y="49"/>
                  <a:pt x="1305" y="48"/>
                  <a:pt x="1298" y="49"/>
                </a:cubicBezTo>
                <a:cubicBezTo>
                  <a:pt x="1290" y="41"/>
                  <a:pt x="1264" y="50"/>
                  <a:pt x="1251" y="48"/>
                </a:cubicBezTo>
                <a:close/>
                <a:moveTo>
                  <a:pt x="950" y="42"/>
                </a:moveTo>
                <a:cubicBezTo>
                  <a:pt x="956" y="39"/>
                  <a:pt x="973" y="42"/>
                  <a:pt x="980" y="42"/>
                </a:cubicBezTo>
                <a:cubicBezTo>
                  <a:pt x="973" y="54"/>
                  <a:pt x="960" y="41"/>
                  <a:pt x="950" y="42"/>
                </a:cubicBezTo>
                <a:close/>
                <a:moveTo>
                  <a:pt x="409" y="42"/>
                </a:moveTo>
                <a:cubicBezTo>
                  <a:pt x="409" y="45"/>
                  <a:pt x="404" y="43"/>
                  <a:pt x="402" y="43"/>
                </a:cubicBezTo>
                <a:cubicBezTo>
                  <a:pt x="404" y="41"/>
                  <a:pt x="405" y="43"/>
                  <a:pt x="409" y="42"/>
                </a:cubicBezTo>
                <a:close/>
                <a:moveTo>
                  <a:pt x="407" y="40"/>
                </a:moveTo>
                <a:cubicBezTo>
                  <a:pt x="408" y="38"/>
                  <a:pt x="411" y="39"/>
                  <a:pt x="412" y="38"/>
                </a:cubicBezTo>
                <a:cubicBezTo>
                  <a:pt x="408" y="36"/>
                  <a:pt x="401" y="36"/>
                  <a:pt x="399" y="32"/>
                </a:cubicBezTo>
                <a:cubicBezTo>
                  <a:pt x="410" y="32"/>
                  <a:pt x="428" y="33"/>
                  <a:pt x="441" y="34"/>
                </a:cubicBezTo>
                <a:cubicBezTo>
                  <a:pt x="433" y="40"/>
                  <a:pt x="419" y="39"/>
                  <a:pt x="407" y="40"/>
                </a:cubicBezTo>
                <a:close/>
                <a:moveTo>
                  <a:pt x="1260" y="27"/>
                </a:moveTo>
                <a:cubicBezTo>
                  <a:pt x="1269" y="28"/>
                  <a:pt x="1277" y="25"/>
                  <a:pt x="1283" y="28"/>
                </a:cubicBezTo>
                <a:cubicBezTo>
                  <a:pt x="1279" y="33"/>
                  <a:pt x="1265" y="33"/>
                  <a:pt x="1260" y="2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400"/>
          </a:p>
        </p:txBody>
      </p:sp>
      <p:sp>
        <p:nvSpPr>
          <p:cNvPr id="6" name="文本框 65"/>
          <p:cNvSpPr txBox="1"/>
          <p:nvPr/>
        </p:nvSpPr>
        <p:spPr>
          <a:xfrm>
            <a:off x="5019040" y="1731329"/>
            <a:ext cx="1226820" cy="583565"/>
          </a:xfrm>
          <a:prstGeom prst="rect">
            <a:avLst/>
          </a:prstGeom>
          <a:noFill/>
        </p:spPr>
        <p:txBody>
          <a:bodyPr wrap="square" rtlCol="0">
            <a:spAutoFit/>
          </a:bodyPr>
          <a:lstStyle/>
          <a:p>
            <a:pPr lvl="0"/>
            <a:r>
              <a:rPr lang="zh-CN" altLang="en-US" sz="3200" b="1" dirty="0" smtClean="0">
                <a:solidFill>
                  <a:schemeClr val="bg1"/>
                </a:solidFill>
                <a:latin typeface="黑体" panose="02010609060101010101" pitchFamily="49" charset="-122"/>
                <a:ea typeface="黑体" panose="02010609060101010101" pitchFamily="49" charset="-122"/>
              </a:rPr>
              <a:t>内容</a:t>
            </a:r>
            <a:endParaRPr lang="zh-CN" altLang="en-US" sz="3200" b="1" dirty="0" smtClean="0">
              <a:solidFill>
                <a:schemeClr val="bg1"/>
              </a:solidFill>
              <a:latin typeface="黑体" panose="02010609060101010101" pitchFamily="49" charset="-122"/>
              <a:ea typeface="黑体" panose="02010609060101010101" pitchFamily="49" charset="-122"/>
            </a:endParaRPr>
          </a:p>
        </p:txBody>
      </p:sp>
      <p:sp>
        <p:nvSpPr>
          <p:cNvPr id="7" name="矩形 6"/>
          <p:cNvSpPr/>
          <p:nvPr/>
        </p:nvSpPr>
        <p:spPr>
          <a:xfrm>
            <a:off x="6367780" y="1731329"/>
            <a:ext cx="3579495" cy="645160"/>
          </a:xfrm>
          <a:prstGeom prst="rect">
            <a:avLst/>
          </a:prstGeom>
        </p:spPr>
        <p:txBody>
          <a:bodyPr wrap="square">
            <a:spAutoFit/>
          </a:bodyPr>
          <a:lstStyle/>
          <a:p>
            <a:pPr algn="ctr"/>
            <a:r>
              <a:rPr lang="zh-CN" altLang="en-US" sz="3600" b="1" dirty="0" smtClean="0">
                <a:solidFill>
                  <a:srgbClr val="FF0000"/>
                </a:solidFill>
                <a:effectLst/>
                <a:latin typeface="黑体" panose="02010609060101010101" pitchFamily="49" charset="-122"/>
                <a:ea typeface="黑体" panose="02010609060101010101" pitchFamily="49" charset="-122"/>
              </a:rPr>
              <a:t>（见</a:t>
            </a:r>
            <a:r>
              <a:rPr lang="en-US" altLang="zh-CN" sz="3600" b="1" dirty="0" smtClean="0">
                <a:solidFill>
                  <a:srgbClr val="FF0000"/>
                </a:solidFill>
                <a:effectLst/>
                <a:latin typeface="黑体" panose="02010609060101010101" pitchFamily="49" charset="-122"/>
                <a:ea typeface="黑体" panose="02010609060101010101" pitchFamily="49" charset="-122"/>
              </a:rPr>
              <a:t>P85-86</a:t>
            </a:r>
            <a:r>
              <a:rPr lang="zh-CN" altLang="en-US" sz="3600" b="1" dirty="0" smtClean="0">
                <a:solidFill>
                  <a:srgbClr val="FF0000"/>
                </a:solidFill>
                <a:effectLst/>
                <a:latin typeface="黑体" panose="02010609060101010101" pitchFamily="49" charset="-122"/>
                <a:ea typeface="黑体" panose="02010609060101010101" pitchFamily="49" charset="-122"/>
              </a:rPr>
              <a:t>页）</a:t>
            </a:r>
            <a:endParaRPr lang="zh-CN" altLang="en-US" sz="3600" b="1" dirty="0" smtClean="0">
              <a:solidFill>
                <a:srgbClr val="FF0000"/>
              </a:solidFill>
              <a:effectLst/>
              <a:latin typeface="黑体" panose="02010609060101010101" pitchFamily="49" charset="-122"/>
              <a:ea typeface="黑体" panose="02010609060101010101" pitchFamily="49" charset="-122"/>
            </a:endParaRPr>
          </a:p>
        </p:txBody>
      </p:sp>
      <p:sp>
        <p:nvSpPr>
          <p:cNvPr id="8" name="Freeform 1066"/>
          <p:cNvSpPr>
            <a:spLocks noEditPoints="1"/>
          </p:cNvSpPr>
          <p:nvPr/>
        </p:nvSpPr>
        <p:spPr bwMode="auto">
          <a:xfrm flipH="1" flipV="1">
            <a:off x="90170" y="2695575"/>
            <a:ext cx="1407795" cy="730250"/>
          </a:xfrm>
          <a:custGeom>
            <a:avLst/>
            <a:gdLst>
              <a:gd name="T0" fmla="*/ 1145 w 1878"/>
              <a:gd name="T1" fmla="*/ 212 h 232"/>
              <a:gd name="T2" fmla="*/ 1171 w 1878"/>
              <a:gd name="T3" fmla="*/ 209 h 232"/>
              <a:gd name="T4" fmla="*/ 1612 w 1878"/>
              <a:gd name="T5" fmla="*/ 217 h 232"/>
              <a:gd name="T6" fmla="*/ 1840 w 1878"/>
              <a:gd name="T7" fmla="*/ 166 h 232"/>
              <a:gd name="T8" fmla="*/ 1836 w 1878"/>
              <a:gd name="T9" fmla="*/ 137 h 232"/>
              <a:gd name="T10" fmla="*/ 1839 w 1878"/>
              <a:gd name="T11" fmla="*/ 114 h 232"/>
              <a:gd name="T12" fmla="*/ 1818 w 1878"/>
              <a:gd name="T13" fmla="*/ 20 h 232"/>
              <a:gd name="T14" fmla="*/ 1388 w 1878"/>
              <a:gd name="T15" fmla="*/ 29 h 232"/>
              <a:gd name="T16" fmla="*/ 1047 w 1878"/>
              <a:gd name="T17" fmla="*/ 19 h 232"/>
              <a:gd name="T18" fmla="*/ 720 w 1878"/>
              <a:gd name="T19" fmla="*/ 36 h 232"/>
              <a:gd name="T20" fmla="*/ 496 w 1878"/>
              <a:gd name="T21" fmla="*/ 41 h 232"/>
              <a:gd name="T22" fmla="*/ 323 w 1878"/>
              <a:gd name="T23" fmla="*/ 34 h 232"/>
              <a:gd name="T24" fmla="*/ 231 w 1878"/>
              <a:gd name="T25" fmla="*/ 41 h 232"/>
              <a:gd name="T26" fmla="*/ 200 w 1878"/>
              <a:gd name="T27" fmla="*/ 65 h 232"/>
              <a:gd name="T28" fmla="*/ 255 w 1878"/>
              <a:gd name="T29" fmla="*/ 78 h 232"/>
              <a:gd name="T30" fmla="*/ 195 w 1878"/>
              <a:gd name="T31" fmla="*/ 96 h 232"/>
              <a:gd name="T32" fmla="*/ 212 w 1878"/>
              <a:gd name="T33" fmla="*/ 109 h 232"/>
              <a:gd name="T34" fmla="*/ 143 w 1878"/>
              <a:gd name="T35" fmla="*/ 125 h 232"/>
              <a:gd name="T36" fmla="*/ 182 w 1878"/>
              <a:gd name="T37" fmla="*/ 129 h 232"/>
              <a:gd name="T38" fmla="*/ 164 w 1878"/>
              <a:gd name="T39" fmla="*/ 133 h 232"/>
              <a:gd name="T40" fmla="*/ 53 w 1878"/>
              <a:gd name="T41" fmla="*/ 129 h 232"/>
              <a:gd name="T42" fmla="*/ 58 w 1878"/>
              <a:gd name="T43" fmla="*/ 143 h 232"/>
              <a:gd name="T44" fmla="*/ 126 w 1878"/>
              <a:gd name="T45" fmla="*/ 150 h 232"/>
              <a:gd name="T46" fmla="*/ 109 w 1878"/>
              <a:gd name="T47" fmla="*/ 156 h 232"/>
              <a:gd name="T48" fmla="*/ 26 w 1878"/>
              <a:gd name="T49" fmla="*/ 165 h 232"/>
              <a:gd name="T50" fmla="*/ 160 w 1878"/>
              <a:gd name="T51" fmla="*/ 185 h 232"/>
              <a:gd name="T52" fmla="*/ 12 w 1878"/>
              <a:gd name="T53" fmla="*/ 191 h 232"/>
              <a:gd name="T54" fmla="*/ 82 w 1878"/>
              <a:gd name="T55" fmla="*/ 197 h 232"/>
              <a:gd name="T56" fmla="*/ 342 w 1878"/>
              <a:gd name="T57" fmla="*/ 214 h 232"/>
              <a:gd name="T58" fmla="*/ 414 w 1878"/>
              <a:gd name="T59" fmla="*/ 231 h 232"/>
              <a:gd name="T60" fmla="*/ 883 w 1878"/>
              <a:gd name="T61" fmla="*/ 211 h 232"/>
              <a:gd name="T62" fmla="*/ 941 w 1878"/>
              <a:gd name="T63" fmla="*/ 217 h 232"/>
              <a:gd name="T64" fmla="*/ 953 w 1878"/>
              <a:gd name="T65" fmla="*/ 210 h 232"/>
              <a:gd name="T66" fmla="*/ 1053 w 1878"/>
              <a:gd name="T67" fmla="*/ 206 h 232"/>
              <a:gd name="T68" fmla="*/ 531 w 1878"/>
              <a:gd name="T69" fmla="*/ 207 h 232"/>
              <a:gd name="T70" fmla="*/ 325 w 1878"/>
              <a:gd name="T71" fmla="*/ 207 h 232"/>
              <a:gd name="T72" fmla="*/ 138 w 1878"/>
              <a:gd name="T73" fmla="*/ 198 h 232"/>
              <a:gd name="T74" fmla="*/ 499 w 1878"/>
              <a:gd name="T75" fmla="*/ 192 h 232"/>
              <a:gd name="T76" fmla="*/ 277 w 1878"/>
              <a:gd name="T77" fmla="*/ 191 h 232"/>
              <a:gd name="T78" fmla="*/ 252 w 1878"/>
              <a:gd name="T79" fmla="*/ 193 h 232"/>
              <a:gd name="T80" fmla="*/ 209 w 1878"/>
              <a:gd name="T81" fmla="*/ 191 h 232"/>
              <a:gd name="T82" fmla="*/ 192 w 1878"/>
              <a:gd name="T83" fmla="*/ 187 h 232"/>
              <a:gd name="T84" fmla="*/ 104 w 1878"/>
              <a:gd name="T85" fmla="*/ 147 h 232"/>
              <a:gd name="T86" fmla="*/ 72 w 1878"/>
              <a:gd name="T87" fmla="*/ 145 h 232"/>
              <a:gd name="T88" fmla="*/ 498 w 1878"/>
              <a:gd name="T89" fmla="*/ 91 h 232"/>
              <a:gd name="T90" fmla="*/ 537 w 1878"/>
              <a:gd name="T91" fmla="*/ 87 h 232"/>
              <a:gd name="T92" fmla="*/ 526 w 1878"/>
              <a:gd name="T93" fmla="*/ 87 h 232"/>
              <a:gd name="T94" fmla="*/ 340 w 1878"/>
              <a:gd name="T95" fmla="*/ 84 h 232"/>
              <a:gd name="T96" fmla="*/ 560 w 1878"/>
              <a:gd name="T97" fmla="*/ 68 h 232"/>
              <a:gd name="T98" fmla="*/ 626 w 1878"/>
              <a:gd name="T99" fmla="*/ 74 h 232"/>
              <a:gd name="T100" fmla="*/ 648 w 1878"/>
              <a:gd name="T101" fmla="*/ 82 h 232"/>
              <a:gd name="T102" fmla="*/ 309 w 1878"/>
              <a:gd name="T103" fmla="*/ 78 h 232"/>
              <a:gd name="T104" fmla="*/ 589 w 1878"/>
              <a:gd name="T105" fmla="*/ 71 h 232"/>
              <a:gd name="T106" fmla="*/ 409 w 1878"/>
              <a:gd name="T107" fmla="*/ 58 h 232"/>
              <a:gd name="T108" fmla="*/ 475 w 1878"/>
              <a:gd name="T109" fmla="*/ 46 h 232"/>
              <a:gd name="T110" fmla="*/ 856 w 1878"/>
              <a:gd name="T111" fmla="*/ 40 h 232"/>
              <a:gd name="T112" fmla="*/ 533 w 1878"/>
              <a:gd name="T113" fmla="*/ 61 h 232"/>
              <a:gd name="T114" fmla="*/ 422 w 1878"/>
              <a:gd name="T115" fmla="*/ 61 h 232"/>
              <a:gd name="T116" fmla="*/ 405 w 1878"/>
              <a:gd name="T117" fmla="*/ 58 h 232"/>
              <a:gd name="T118" fmla="*/ 1251 w 1878"/>
              <a:gd name="T119" fmla="*/ 48 h 232"/>
              <a:gd name="T120" fmla="*/ 980 w 1878"/>
              <a:gd name="T121" fmla="*/ 42 h 232"/>
              <a:gd name="T122" fmla="*/ 407 w 1878"/>
              <a:gd name="T123" fmla="*/ 40 h 232"/>
              <a:gd name="T124" fmla="*/ 1260 w 1878"/>
              <a:gd name="T125" fmla="*/ 27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78" h="232">
                <a:moveTo>
                  <a:pt x="950" y="216"/>
                </a:moveTo>
                <a:cubicBezTo>
                  <a:pt x="980" y="219"/>
                  <a:pt x="1005" y="219"/>
                  <a:pt x="1038" y="216"/>
                </a:cubicBezTo>
                <a:cubicBezTo>
                  <a:pt x="1036" y="211"/>
                  <a:pt x="1045" y="211"/>
                  <a:pt x="1047" y="215"/>
                </a:cubicBezTo>
                <a:cubicBezTo>
                  <a:pt x="1054" y="214"/>
                  <a:pt x="1064" y="216"/>
                  <a:pt x="1070" y="217"/>
                </a:cubicBezTo>
                <a:cubicBezTo>
                  <a:pt x="1096" y="221"/>
                  <a:pt x="1122" y="215"/>
                  <a:pt x="1145" y="212"/>
                </a:cubicBezTo>
                <a:cubicBezTo>
                  <a:pt x="1150" y="212"/>
                  <a:pt x="1156" y="215"/>
                  <a:pt x="1159" y="209"/>
                </a:cubicBezTo>
                <a:cubicBezTo>
                  <a:pt x="1155" y="211"/>
                  <a:pt x="1147" y="213"/>
                  <a:pt x="1145" y="209"/>
                </a:cubicBezTo>
                <a:cubicBezTo>
                  <a:pt x="1149" y="202"/>
                  <a:pt x="1168" y="200"/>
                  <a:pt x="1176" y="206"/>
                </a:cubicBezTo>
                <a:cubicBezTo>
                  <a:pt x="1172" y="206"/>
                  <a:pt x="1165" y="204"/>
                  <a:pt x="1164" y="208"/>
                </a:cubicBezTo>
                <a:cubicBezTo>
                  <a:pt x="1167" y="207"/>
                  <a:pt x="1170" y="207"/>
                  <a:pt x="1171" y="209"/>
                </a:cubicBezTo>
                <a:cubicBezTo>
                  <a:pt x="1168" y="211"/>
                  <a:pt x="1162" y="209"/>
                  <a:pt x="1160" y="212"/>
                </a:cubicBezTo>
                <a:cubicBezTo>
                  <a:pt x="1213" y="215"/>
                  <a:pt x="1266" y="211"/>
                  <a:pt x="1320" y="208"/>
                </a:cubicBezTo>
                <a:cubicBezTo>
                  <a:pt x="1296" y="204"/>
                  <a:pt x="1273" y="211"/>
                  <a:pt x="1250" y="203"/>
                </a:cubicBezTo>
                <a:cubicBezTo>
                  <a:pt x="1307" y="203"/>
                  <a:pt x="1372" y="200"/>
                  <a:pt x="1433" y="209"/>
                </a:cubicBezTo>
                <a:cubicBezTo>
                  <a:pt x="1485" y="218"/>
                  <a:pt x="1554" y="213"/>
                  <a:pt x="1612" y="217"/>
                </a:cubicBezTo>
                <a:cubicBezTo>
                  <a:pt x="1614" y="217"/>
                  <a:pt x="1616" y="218"/>
                  <a:pt x="1617" y="218"/>
                </a:cubicBezTo>
                <a:cubicBezTo>
                  <a:pt x="1680" y="215"/>
                  <a:pt x="1735" y="217"/>
                  <a:pt x="1786" y="212"/>
                </a:cubicBezTo>
                <a:cubicBezTo>
                  <a:pt x="1799" y="211"/>
                  <a:pt x="1836" y="211"/>
                  <a:pt x="1838" y="196"/>
                </a:cubicBezTo>
                <a:cubicBezTo>
                  <a:pt x="1840" y="184"/>
                  <a:pt x="1827" y="186"/>
                  <a:pt x="1826" y="175"/>
                </a:cubicBezTo>
                <a:cubicBezTo>
                  <a:pt x="1828" y="169"/>
                  <a:pt x="1837" y="171"/>
                  <a:pt x="1840" y="166"/>
                </a:cubicBezTo>
                <a:cubicBezTo>
                  <a:pt x="1838" y="167"/>
                  <a:pt x="1835" y="167"/>
                  <a:pt x="1833" y="165"/>
                </a:cubicBezTo>
                <a:cubicBezTo>
                  <a:pt x="1836" y="165"/>
                  <a:pt x="1837" y="164"/>
                  <a:pt x="1837" y="161"/>
                </a:cubicBezTo>
                <a:cubicBezTo>
                  <a:pt x="1835" y="158"/>
                  <a:pt x="1835" y="159"/>
                  <a:pt x="1833" y="153"/>
                </a:cubicBezTo>
                <a:cubicBezTo>
                  <a:pt x="1835" y="151"/>
                  <a:pt x="1840" y="152"/>
                  <a:pt x="1840" y="148"/>
                </a:cubicBezTo>
                <a:cubicBezTo>
                  <a:pt x="1842" y="142"/>
                  <a:pt x="1835" y="140"/>
                  <a:pt x="1836" y="137"/>
                </a:cubicBezTo>
                <a:cubicBezTo>
                  <a:pt x="1840" y="138"/>
                  <a:pt x="1843" y="137"/>
                  <a:pt x="1844" y="136"/>
                </a:cubicBezTo>
                <a:cubicBezTo>
                  <a:pt x="1841" y="136"/>
                  <a:pt x="1836" y="136"/>
                  <a:pt x="1835" y="134"/>
                </a:cubicBezTo>
                <a:cubicBezTo>
                  <a:pt x="1837" y="133"/>
                  <a:pt x="1834" y="127"/>
                  <a:pt x="1836" y="127"/>
                </a:cubicBezTo>
                <a:cubicBezTo>
                  <a:pt x="1838" y="124"/>
                  <a:pt x="1840" y="129"/>
                  <a:pt x="1841" y="127"/>
                </a:cubicBezTo>
                <a:cubicBezTo>
                  <a:pt x="1836" y="127"/>
                  <a:pt x="1833" y="115"/>
                  <a:pt x="1839" y="114"/>
                </a:cubicBezTo>
                <a:cubicBezTo>
                  <a:pt x="1841" y="117"/>
                  <a:pt x="1841" y="118"/>
                  <a:pt x="1846" y="118"/>
                </a:cubicBezTo>
                <a:cubicBezTo>
                  <a:pt x="1849" y="113"/>
                  <a:pt x="1844" y="113"/>
                  <a:pt x="1844" y="109"/>
                </a:cubicBezTo>
                <a:cubicBezTo>
                  <a:pt x="1851" y="102"/>
                  <a:pt x="1846" y="91"/>
                  <a:pt x="1849" y="80"/>
                </a:cubicBezTo>
                <a:cubicBezTo>
                  <a:pt x="1878" y="56"/>
                  <a:pt x="1836" y="32"/>
                  <a:pt x="1820" y="16"/>
                </a:cubicBezTo>
                <a:cubicBezTo>
                  <a:pt x="1818" y="16"/>
                  <a:pt x="1821" y="20"/>
                  <a:pt x="1818" y="20"/>
                </a:cubicBezTo>
                <a:cubicBezTo>
                  <a:pt x="1774" y="16"/>
                  <a:pt x="1732" y="20"/>
                  <a:pt x="1690" y="20"/>
                </a:cubicBezTo>
                <a:cubicBezTo>
                  <a:pt x="1648" y="21"/>
                  <a:pt x="1607" y="19"/>
                  <a:pt x="1566" y="17"/>
                </a:cubicBezTo>
                <a:cubicBezTo>
                  <a:pt x="1558" y="17"/>
                  <a:pt x="1549" y="17"/>
                  <a:pt x="1540" y="17"/>
                </a:cubicBezTo>
                <a:cubicBezTo>
                  <a:pt x="1498" y="22"/>
                  <a:pt x="1443" y="22"/>
                  <a:pt x="1396" y="26"/>
                </a:cubicBezTo>
                <a:cubicBezTo>
                  <a:pt x="1394" y="28"/>
                  <a:pt x="1392" y="29"/>
                  <a:pt x="1388" y="29"/>
                </a:cubicBezTo>
                <a:cubicBezTo>
                  <a:pt x="1354" y="6"/>
                  <a:pt x="1300" y="32"/>
                  <a:pt x="1252" y="23"/>
                </a:cubicBezTo>
                <a:cubicBezTo>
                  <a:pt x="1229" y="0"/>
                  <a:pt x="1194" y="33"/>
                  <a:pt x="1162" y="21"/>
                </a:cubicBezTo>
                <a:cubicBezTo>
                  <a:pt x="1159" y="20"/>
                  <a:pt x="1157" y="15"/>
                  <a:pt x="1153" y="15"/>
                </a:cubicBezTo>
                <a:cubicBezTo>
                  <a:pt x="1138" y="12"/>
                  <a:pt x="1123" y="23"/>
                  <a:pt x="1107" y="21"/>
                </a:cubicBezTo>
                <a:cubicBezTo>
                  <a:pt x="1087" y="10"/>
                  <a:pt x="1064" y="17"/>
                  <a:pt x="1047" y="19"/>
                </a:cubicBezTo>
                <a:cubicBezTo>
                  <a:pt x="1032" y="21"/>
                  <a:pt x="1022" y="18"/>
                  <a:pt x="1009" y="15"/>
                </a:cubicBezTo>
                <a:cubicBezTo>
                  <a:pt x="983" y="7"/>
                  <a:pt x="954" y="28"/>
                  <a:pt x="921" y="21"/>
                </a:cubicBezTo>
                <a:cubicBezTo>
                  <a:pt x="917" y="20"/>
                  <a:pt x="915" y="16"/>
                  <a:pt x="911" y="15"/>
                </a:cubicBezTo>
                <a:cubicBezTo>
                  <a:pt x="842" y="26"/>
                  <a:pt x="779" y="31"/>
                  <a:pt x="720" y="34"/>
                </a:cubicBezTo>
                <a:cubicBezTo>
                  <a:pt x="721" y="34"/>
                  <a:pt x="721" y="35"/>
                  <a:pt x="720" y="36"/>
                </a:cubicBezTo>
                <a:cubicBezTo>
                  <a:pt x="662" y="41"/>
                  <a:pt x="607" y="33"/>
                  <a:pt x="540" y="41"/>
                </a:cubicBezTo>
                <a:cubicBezTo>
                  <a:pt x="550" y="44"/>
                  <a:pt x="557" y="40"/>
                  <a:pt x="565" y="44"/>
                </a:cubicBezTo>
                <a:cubicBezTo>
                  <a:pt x="541" y="45"/>
                  <a:pt x="508" y="48"/>
                  <a:pt x="488" y="43"/>
                </a:cubicBezTo>
                <a:cubicBezTo>
                  <a:pt x="493" y="42"/>
                  <a:pt x="497" y="43"/>
                  <a:pt x="500" y="42"/>
                </a:cubicBezTo>
                <a:cubicBezTo>
                  <a:pt x="499" y="40"/>
                  <a:pt x="497" y="41"/>
                  <a:pt x="496" y="41"/>
                </a:cubicBezTo>
                <a:cubicBezTo>
                  <a:pt x="496" y="38"/>
                  <a:pt x="501" y="41"/>
                  <a:pt x="500" y="38"/>
                </a:cubicBezTo>
                <a:cubicBezTo>
                  <a:pt x="470" y="33"/>
                  <a:pt x="437" y="27"/>
                  <a:pt x="397" y="29"/>
                </a:cubicBezTo>
                <a:cubicBezTo>
                  <a:pt x="396" y="26"/>
                  <a:pt x="394" y="23"/>
                  <a:pt x="392" y="21"/>
                </a:cubicBezTo>
                <a:cubicBezTo>
                  <a:pt x="354" y="16"/>
                  <a:pt x="312" y="27"/>
                  <a:pt x="276" y="31"/>
                </a:cubicBezTo>
                <a:cubicBezTo>
                  <a:pt x="292" y="32"/>
                  <a:pt x="308" y="27"/>
                  <a:pt x="323" y="34"/>
                </a:cubicBezTo>
                <a:cubicBezTo>
                  <a:pt x="316" y="39"/>
                  <a:pt x="307" y="36"/>
                  <a:pt x="297" y="36"/>
                </a:cubicBezTo>
                <a:cubicBezTo>
                  <a:pt x="298" y="36"/>
                  <a:pt x="299" y="35"/>
                  <a:pt x="299" y="34"/>
                </a:cubicBezTo>
                <a:cubicBezTo>
                  <a:pt x="295" y="36"/>
                  <a:pt x="286" y="32"/>
                  <a:pt x="282" y="36"/>
                </a:cubicBezTo>
                <a:cubicBezTo>
                  <a:pt x="284" y="36"/>
                  <a:pt x="287" y="35"/>
                  <a:pt x="287" y="37"/>
                </a:cubicBezTo>
                <a:cubicBezTo>
                  <a:pt x="271" y="38"/>
                  <a:pt x="251" y="35"/>
                  <a:pt x="231" y="41"/>
                </a:cubicBezTo>
                <a:cubicBezTo>
                  <a:pt x="247" y="42"/>
                  <a:pt x="261" y="41"/>
                  <a:pt x="278" y="41"/>
                </a:cubicBezTo>
                <a:cubicBezTo>
                  <a:pt x="269" y="46"/>
                  <a:pt x="261" y="40"/>
                  <a:pt x="255" y="47"/>
                </a:cubicBezTo>
                <a:cubicBezTo>
                  <a:pt x="284" y="45"/>
                  <a:pt x="313" y="43"/>
                  <a:pt x="335" y="49"/>
                </a:cubicBezTo>
                <a:cubicBezTo>
                  <a:pt x="313" y="64"/>
                  <a:pt x="264" y="54"/>
                  <a:pt x="237" y="64"/>
                </a:cubicBezTo>
                <a:cubicBezTo>
                  <a:pt x="229" y="63"/>
                  <a:pt x="213" y="61"/>
                  <a:pt x="200" y="65"/>
                </a:cubicBezTo>
                <a:cubicBezTo>
                  <a:pt x="171" y="72"/>
                  <a:pt x="129" y="70"/>
                  <a:pt x="97" y="77"/>
                </a:cubicBezTo>
                <a:cubicBezTo>
                  <a:pt x="141" y="78"/>
                  <a:pt x="204" y="65"/>
                  <a:pt x="251" y="74"/>
                </a:cubicBezTo>
                <a:cubicBezTo>
                  <a:pt x="255" y="75"/>
                  <a:pt x="262" y="72"/>
                  <a:pt x="266" y="79"/>
                </a:cubicBezTo>
                <a:cubicBezTo>
                  <a:pt x="262" y="81"/>
                  <a:pt x="261" y="80"/>
                  <a:pt x="256" y="81"/>
                </a:cubicBezTo>
                <a:cubicBezTo>
                  <a:pt x="256" y="80"/>
                  <a:pt x="258" y="77"/>
                  <a:pt x="255" y="78"/>
                </a:cubicBezTo>
                <a:cubicBezTo>
                  <a:pt x="242" y="85"/>
                  <a:pt x="223" y="83"/>
                  <a:pt x="205" y="85"/>
                </a:cubicBezTo>
                <a:cubicBezTo>
                  <a:pt x="213" y="91"/>
                  <a:pt x="231" y="86"/>
                  <a:pt x="243" y="88"/>
                </a:cubicBezTo>
                <a:cubicBezTo>
                  <a:pt x="243" y="89"/>
                  <a:pt x="242" y="88"/>
                  <a:pt x="242" y="89"/>
                </a:cubicBezTo>
                <a:cubicBezTo>
                  <a:pt x="249" y="88"/>
                  <a:pt x="272" y="87"/>
                  <a:pt x="280" y="90"/>
                </a:cubicBezTo>
                <a:cubicBezTo>
                  <a:pt x="251" y="94"/>
                  <a:pt x="214" y="90"/>
                  <a:pt x="195" y="96"/>
                </a:cubicBezTo>
                <a:cubicBezTo>
                  <a:pt x="211" y="97"/>
                  <a:pt x="222" y="94"/>
                  <a:pt x="231" y="96"/>
                </a:cubicBezTo>
                <a:cubicBezTo>
                  <a:pt x="185" y="104"/>
                  <a:pt x="142" y="99"/>
                  <a:pt x="96" y="106"/>
                </a:cubicBezTo>
                <a:cubicBezTo>
                  <a:pt x="145" y="107"/>
                  <a:pt x="180" y="101"/>
                  <a:pt x="227" y="104"/>
                </a:cubicBezTo>
                <a:cubicBezTo>
                  <a:pt x="220" y="107"/>
                  <a:pt x="203" y="104"/>
                  <a:pt x="201" y="107"/>
                </a:cubicBezTo>
                <a:cubicBezTo>
                  <a:pt x="199" y="108"/>
                  <a:pt x="210" y="105"/>
                  <a:pt x="212" y="109"/>
                </a:cubicBezTo>
                <a:cubicBezTo>
                  <a:pt x="180" y="117"/>
                  <a:pt x="128" y="110"/>
                  <a:pt x="100" y="117"/>
                </a:cubicBezTo>
                <a:cubicBezTo>
                  <a:pt x="85" y="117"/>
                  <a:pt x="82" y="120"/>
                  <a:pt x="70" y="119"/>
                </a:cubicBezTo>
                <a:cubicBezTo>
                  <a:pt x="71" y="119"/>
                  <a:pt x="73" y="119"/>
                  <a:pt x="73" y="118"/>
                </a:cubicBezTo>
                <a:cubicBezTo>
                  <a:pt x="66" y="119"/>
                  <a:pt x="52" y="120"/>
                  <a:pt x="47" y="123"/>
                </a:cubicBezTo>
                <a:cubicBezTo>
                  <a:pt x="76" y="122"/>
                  <a:pt x="113" y="119"/>
                  <a:pt x="143" y="125"/>
                </a:cubicBezTo>
                <a:cubicBezTo>
                  <a:pt x="143" y="128"/>
                  <a:pt x="136" y="126"/>
                  <a:pt x="139" y="129"/>
                </a:cubicBezTo>
                <a:cubicBezTo>
                  <a:pt x="141" y="130"/>
                  <a:pt x="149" y="130"/>
                  <a:pt x="151" y="129"/>
                </a:cubicBezTo>
                <a:cubicBezTo>
                  <a:pt x="150" y="128"/>
                  <a:pt x="145" y="130"/>
                  <a:pt x="146" y="127"/>
                </a:cubicBezTo>
                <a:cubicBezTo>
                  <a:pt x="161" y="129"/>
                  <a:pt x="173" y="126"/>
                  <a:pt x="186" y="128"/>
                </a:cubicBezTo>
                <a:cubicBezTo>
                  <a:pt x="185" y="128"/>
                  <a:pt x="181" y="127"/>
                  <a:pt x="182" y="129"/>
                </a:cubicBezTo>
                <a:cubicBezTo>
                  <a:pt x="195" y="129"/>
                  <a:pt x="202" y="127"/>
                  <a:pt x="217" y="131"/>
                </a:cubicBezTo>
                <a:cubicBezTo>
                  <a:pt x="207" y="132"/>
                  <a:pt x="197" y="136"/>
                  <a:pt x="185" y="134"/>
                </a:cubicBezTo>
                <a:cubicBezTo>
                  <a:pt x="188" y="134"/>
                  <a:pt x="190" y="133"/>
                  <a:pt x="190" y="132"/>
                </a:cubicBezTo>
                <a:cubicBezTo>
                  <a:pt x="179" y="128"/>
                  <a:pt x="170" y="137"/>
                  <a:pt x="159" y="134"/>
                </a:cubicBezTo>
                <a:cubicBezTo>
                  <a:pt x="161" y="133"/>
                  <a:pt x="164" y="135"/>
                  <a:pt x="164" y="133"/>
                </a:cubicBezTo>
                <a:cubicBezTo>
                  <a:pt x="158" y="129"/>
                  <a:pt x="157" y="135"/>
                  <a:pt x="151" y="135"/>
                </a:cubicBezTo>
                <a:cubicBezTo>
                  <a:pt x="151" y="133"/>
                  <a:pt x="153" y="134"/>
                  <a:pt x="153" y="133"/>
                </a:cubicBezTo>
                <a:cubicBezTo>
                  <a:pt x="145" y="134"/>
                  <a:pt x="138" y="130"/>
                  <a:pt x="129" y="130"/>
                </a:cubicBezTo>
                <a:cubicBezTo>
                  <a:pt x="133" y="129"/>
                  <a:pt x="138" y="131"/>
                  <a:pt x="137" y="128"/>
                </a:cubicBezTo>
                <a:cubicBezTo>
                  <a:pt x="108" y="126"/>
                  <a:pt x="81" y="128"/>
                  <a:pt x="53" y="129"/>
                </a:cubicBezTo>
                <a:cubicBezTo>
                  <a:pt x="61" y="130"/>
                  <a:pt x="67" y="129"/>
                  <a:pt x="70" y="135"/>
                </a:cubicBezTo>
                <a:cubicBezTo>
                  <a:pt x="61" y="134"/>
                  <a:pt x="42" y="135"/>
                  <a:pt x="33" y="136"/>
                </a:cubicBezTo>
                <a:cubicBezTo>
                  <a:pt x="40" y="136"/>
                  <a:pt x="36" y="136"/>
                  <a:pt x="33" y="137"/>
                </a:cubicBezTo>
                <a:cubicBezTo>
                  <a:pt x="78" y="136"/>
                  <a:pt x="141" y="135"/>
                  <a:pt x="178" y="138"/>
                </a:cubicBezTo>
                <a:cubicBezTo>
                  <a:pt x="132" y="145"/>
                  <a:pt x="98" y="137"/>
                  <a:pt x="58" y="143"/>
                </a:cubicBezTo>
                <a:cubicBezTo>
                  <a:pt x="62" y="144"/>
                  <a:pt x="68" y="142"/>
                  <a:pt x="71" y="144"/>
                </a:cubicBezTo>
                <a:cubicBezTo>
                  <a:pt x="70" y="146"/>
                  <a:pt x="67" y="143"/>
                  <a:pt x="66" y="146"/>
                </a:cubicBezTo>
                <a:cubicBezTo>
                  <a:pt x="70" y="147"/>
                  <a:pt x="76" y="145"/>
                  <a:pt x="78" y="147"/>
                </a:cubicBezTo>
                <a:cubicBezTo>
                  <a:pt x="71" y="149"/>
                  <a:pt x="61" y="146"/>
                  <a:pt x="55" y="149"/>
                </a:cubicBezTo>
                <a:cubicBezTo>
                  <a:pt x="83" y="150"/>
                  <a:pt x="103" y="150"/>
                  <a:pt x="126" y="150"/>
                </a:cubicBezTo>
                <a:cubicBezTo>
                  <a:pt x="123" y="145"/>
                  <a:pt x="109" y="150"/>
                  <a:pt x="105" y="147"/>
                </a:cubicBezTo>
                <a:cubicBezTo>
                  <a:pt x="116" y="147"/>
                  <a:pt x="131" y="146"/>
                  <a:pt x="141" y="149"/>
                </a:cubicBezTo>
                <a:cubicBezTo>
                  <a:pt x="135" y="149"/>
                  <a:pt x="131" y="150"/>
                  <a:pt x="128" y="149"/>
                </a:cubicBezTo>
                <a:cubicBezTo>
                  <a:pt x="127" y="151"/>
                  <a:pt x="129" y="151"/>
                  <a:pt x="129" y="152"/>
                </a:cubicBezTo>
                <a:cubicBezTo>
                  <a:pt x="122" y="155"/>
                  <a:pt x="115" y="148"/>
                  <a:pt x="109" y="156"/>
                </a:cubicBezTo>
                <a:cubicBezTo>
                  <a:pt x="114" y="156"/>
                  <a:pt x="121" y="154"/>
                  <a:pt x="124" y="157"/>
                </a:cubicBezTo>
                <a:cubicBezTo>
                  <a:pt x="120" y="160"/>
                  <a:pt x="100" y="161"/>
                  <a:pt x="98" y="159"/>
                </a:cubicBezTo>
                <a:cubicBezTo>
                  <a:pt x="78" y="162"/>
                  <a:pt x="61" y="161"/>
                  <a:pt x="42" y="163"/>
                </a:cubicBezTo>
                <a:cubicBezTo>
                  <a:pt x="34" y="164"/>
                  <a:pt x="15" y="165"/>
                  <a:pt x="17" y="166"/>
                </a:cubicBezTo>
                <a:cubicBezTo>
                  <a:pt x="20" y="167"/>
                  <a:pt x="23" y="167"/>
                  <a:pt x="26" y="165"/>
                </a:cubicBezTo>
                <a:cubicBezTo>
                  <a:pt x="45" y="171"/>
                  <a:pt x="71" y="166"/>
                  <a:pt x="93" y="174"/>
                </a:cubicBezTo>
                <a:cubicBezTo>
                  <a:pt x="79" y="173"/>
                  <a:pt x="59" y="175"/>
                  <a:pt x="40" y="176"/>
                </a:cubicBezTo>
                <a:cubicBezTo>
                  <a:pt x="57" y="182"/>
                  <a:pt x="79" y="177"/>
                  <a:pt x="95" y="182"/>
                </a:cubicBezTo>
                <a:cubicBezTo>
                  <a:pt x="94" y="182"/>
                  <a:pt x="92" y="181"/>
                  <a:pt x="91" y="183"/>
                </a:cubicBezTo>
                <a:cubicBezTo>
                  <a:pt x="117" y="182"/>
                  <a:pt x="137" y="185"/>
                  <a:pt x="160" y="185"/>
                </a:cubicBezTo>
                <a:cubicBezTo>
                  <a:pt x="161" y="188"/>
                  <a:pt x="158" y="189"/>
                  <a:pt x="160" y="190"/>
                </a:cubicBezTo>
                <a:cubicBezTo>
                  <a:pt x="162" y="189"/>
                  <a:pt x="170" y="189"/>
                  <a:pt x="174" y="191"/>
                </a:cubicBezTo>
                <a:cubicBezTo>
                  <a:pt x="132" y="191"/>
                  <a:pt x="110" y="190"/>
                  <a:pt x="78" y="189"/>
                </a:cubicBezTo>
                <a:cubicBezTo>
                  <a:pt x="55" y="188"/>
                  <a:pt x="17" y="184"/>
                  <a:pt x="0" y="187"/>
                </a:cubicBezTo>
                <a:cubicBezTo>
                  <a:pt x="3" y="192"/>
                  <a:pt x="10" y="186"/>
                  <a:pt x="12" y="191"/>
                </a:cubicBezTo>
                <a:cubicBezTo>
                  <a:pt x="9" y="190"/>
                  <a:pt x="1" y="190"/>
                  <a:pt x="0" y="191"/>
                </a:cubicBezTo>
                <a:cubicBezTo>
                  <a:pt x="13" y="194"/>
                  <a:pt x="23" y="193"/>
                  <a:pt x="33" y="192"/>
                </a:cubicBezTo>
                <a:cubicBezTo>
                  <a:pt x="32" y="192"/>
                  <a:pt x="30" y="193"/>
                  <a:pt x="30" y="191"/>
                </a:cubicBezTo>
                <a:cubicBezTo>
                  <a:pt x="66" y="194"/>
                  <a:pt x="99" y="192"/>
                  <a:pt x="137" y="198"/>
                </a:cubicBezTo>
                <a:cubicBezTo>
                  <a:pt x="116" y="199"/>
                  <a:pt x="103" y="193"/>
                  <a:pt x="82" y="197"/>
                </a:cubicBezTo>
                <a:cubicBezTo>
                  <a:pt x="161" y="202"/>
                  <a:pt x="239" y="201"/>
                  <a:pt x="302" y="207"/>
                </a:cubicBezTo>
                <a:cubicBezTo>
                  <a:pt x="258" y="209"/>
                  <a:pt x="205" y="205"/>
                  <a:pt x="166" y="206"/>
                </a:cubicBezTo>
                <a:cubicBezTo>
                  <a:pt x="136" y="206"/>
                  <a:pt x="103" y="198"/>
                  <a:pt x="82" y="206"/>
                </a:cubicBezTo>
                <a:cubicBezTo>
                  <a:pt x="150" y="212"/>
                  <a:pt x="231" y="209"/>
                  <a:pt x="303" y="212"/>
                </a:cubicBezTo>
                <a:cubicBezTo>
                  <a:pt x="317" y="213"/>
                  <a:pt x="332" y="211"/>
                  <a:pt x="342" y="214"/>
                </a:cubicBezTo>
                <a:cubicBezTo>
                  <a:pt x="346" y="216"/>
                  <a:pt x="349" y="219"/>
                  <a:pt x="353" y="220"/>
                </a:cubicBezTo>
                <a:cubicBezTo>
                  <a:pt x="368" y="224"/>
                  <a:pt x="381" y="219"/>
                  <a:pt x="394" y="227"/>
                </a:cubicBezTo>
                <a:cubicBezTo>
                  <a:pt x="392" y="227"/>
                  <a:pt x="390" y="226"/>
                  <a:pt x="390" y="228"/>
                </a:cubicBezTo>
                <a:cubicBezTo>
                  <a:pt x="393" y="228"/>
                  <a:pt x="395" y="228"/>
                  <a:pt x="396" y="226"/>
                </a:cubicBezTo>
                <a:cubicBezTo>
                  <a:pt x="398" y="232"/>
                  <a:pt x="410" y="226"/>
                  <a:pt x="414" y="231"/>
                </a:cubicBezTo>
                <a:cubicBezTo>
                  <a:pt x="413" y="231"/>
                  <a:pt x="411" y="230"/>
                  <a:pt x="411" y="232"/>
                </a:cubicBezTo>
                <a:cubicBezTo>
                  <a:pt x="422" y="231"/>
                  <a:pt x="423" y="220"/>
                  <a:pt x="438" y="219"/>
                </a:cubicBezTo>
                <a:cubicBezTo>
                  <a:pt x="437" y="217"/>
                  <a:pt x="432" y="219"/>
                  <a:pt x="432" y="217"/>
                </a:cubicBezTo>
                <a:cubicBezTo>
                  <a:pt x="535" y="209"/>
                  <a:pt x="643" y="214"/>
                  <a:pt x="723" y="209"/>
                </a:cubicBezTo>
                <a:cubicBezTo>
                  <a:pt x="766" y="214"/>
                  <a:pt x="839" y="202"/>
                  <a:pt x="883" y="211"/>
                </a:cubicBezTo>
                <a:cubicBezTo>
                  <a:pt x="881" y="211"/>
                  <a:pt x="880" y="212"/>
                  <a:pt x="880" y="213"/>
                </a:cubicBezTo>
                <a:cubicBezTo>
                  <a:pt x="884" y="210"/>
                  <a:pt x="895" y="214"/>
                  <a:pt x="885" y="215"/>
                </a:cubicBezTo>
                <a:cubicBezTo>
                  <a:pt x="893" y="215"/>
                  <a:pt x="895" y="217"/>
                  <a:pt x="902" y="218"/>
                </a:cubicBezTo>
                <a:cubicBezTo>
                  <a:pt x="900" y="219"/>
                  <a:pt x="898" y="219"/>
                  <a:pt x="897" y="220"/>
                </a:cubicBezTo>
                <a:cubicBezTo>
                  <a:pt x="917" y="216"/>
                  <a:pt x="927" y="217"/>
                  <a:pt x="941" y="217"/>
                </a:cubicBezTo>
                <a:cubicBezTo>
                  <a:pt x="939" y="217"/>
                  <a:pt x="937" y="217"/>
                  <a:pt x="937" y="216"/>
                </a:cubicBezTo>
                <a:cubicBezTo>
                  <a:pt x="942" y="215"/>
                  <a:pt x="946" y="215"/>
                  <a:pt x="944" y="218"/>
                </a:cubicBezTo>
                <a:cubicBezTo>
                  <a:pt x="947" y="214"/>
                  <a:pt x="952" y="221"/>
                  <a:pt x="950" y="216"/>
                </a:cubicBezTo>
                <a:close/>
                <a:moveTo>
                  <a:pt x="948" y="212"/>
                </a:moveTo>
                <a:cubicBezTo>
                  <a:pt x="948" y="210"/>
                  <a:pt x="951" y="210"/>
                  <a:pt x="953" y="210"/>
                </a:cubicBezTo>
                <a:cubicBezTo>
                  <a:pt x="950" y="209"/>
                  <a:pt x="945" y="208"/>
                  <a:pt x="941" y="209"/>
                </a:cubicBezTo>
                <a:cubicBezTo>
                  <a:pt x="945" y="206"/>
                  <a:pt x="959" y="203"/>
                  <a:pt x="960" y="210"/>
                </a:cubicBezTo>
                <a:cubicBezTo>
                  <a:pt x="955" y="210"/>
                  <a:pt x="951" y="214"/>
                  <a:pt x="948" y="212"/>
                </a:cubicBezTo>
                <a:close/>
                <a:moveTo>
                  <a:pt x="1032" y="206"/>
                </a:moveTo>
                <a:cubicBezTo>
                  <a:pt x="1036" y="201"/>
                  <a:pt x="1047" y="205"/>
                  <a:pt x="1053" y="206"/>
                </a:cubicBezTo>
                <a:cubicBezTo>
                  <a:pt x="1050" y="213"/>
                  <a:pt x="1037" y="205"/>
                  <a:pt x="1032" y="206"/>
                </a:cubicBezTo>
                <a:close/>
                <a:moveTo>
                  <a:pt x="782" y="202"/>
                </a:moveTo>
                <a:cubicBezTo>
                  <a:pt x="715" y="206"/>
                  <a:pt x="643" y="210"/>
                  <a:pt x="580" y="206"/>
                </a:cubicBezTo>
                <a:cubicBezTo>
                  <a:pt x="539" y="203"/>
                  <a:pt x="499" y="216"/>
                  <a:pt x="462" y="207"/>
                </a:cubicBezTo>
                <a:cubicBezTo>
                  <a:pt x="474" y="203"/>
                  <a:pt x="515" y="203"/>
                  <a:pt x="531" y="207"/>
                </a:cubicBezTo>
                <a:cubicBezTo>
                  <a:pt x="530" y="204"/>
                  <a:pt x="532" y="204"/>
                  <a:pt x="532" y="207"/>
                </a:cubicBezTo>
                <a:cubicBezTo>
                  <a:pt x="614" y="202"/>
                  <a:pt x="689" y="205"/>
                  <a:pt x="782" y="202"/>
                </a:cubicBezTo>
                <a:close/>
                <a:moveTo>
                  <a:pt x="325" y="207"/>
                </a:moveTo>
                <a:cubicBezTo>
                  <a:pt x="326" y="204"/>
                  <a:pt x="330" y="204"/>
                  <a:pt x="334" y="206"/>
                </a:cubicBezTo>
                <a:cubicBezTo>
                  <a:pt x="331" y="209"/>
                  <a:pt x="329" y="206"/>
                  <a:pt x="325" y="207"/>
                </a:cubicBezTo>
                <a:close/>
                <a:moveTo>
                  <a:pt x="160" y="198"/>
                </a:moveTo>
                <a:cubicBezTo>
                  <a:pt x="179" y="196"/>
                  <a:pt x="205" y="197"/>
                  <a:pt x="212" y="196"/>
                </a:cubicBezTo>
                <a:cubicBezTo>
                  <a:pt x="202" y="201"/>
                  <a:pt x="174" y="197"/>
                  <a:pt x="160" y="198"/>
                </a:cubicBezTo>
                <a:close/>
                <a:moveTo>
                  <a:pt x="156" y="199"/>
                </a:moveTo>
                <a:cubicBezTo>
                  <a:pt x="151" y="197"/>
                  <a:pt x="146" y="198"/>
                  <a:pt x="138" y="198"/>
                </a:cubicBezTo>
                <a:cubicBezTo>
                  <a:pt x="142" y="197"/>
                  <a:pt x="153" y="195"/>
                  <a:pt x="156" y="199"/>
                </a:cubicBezTo>
                <a:close/>
                <a:moveTo>
                  <a:pt x="485" y="193"/>
                </a:moveTo>
                <a:cubicBezTo>
                  <a:pt x="487" y="193"/>
                  <a:pt x="493" y="193"/>
                  <a:pt x="498" y="192"/>
                </a:cubicBezTo>
                <a:cubicBezTo>
                  <a:pt x="495" y="196"/>
                  <a:pt x="488" y="195"/>
                  <a:pt x="485" y="193"/>
                </a:cubicBezTo>
                <a:close/>
                <a:moveTo>
                  <a:pt x="499" y="192"/>
                </a:moveTo>
                <a:cubicBezTo>
                  <a:pt x="502" y="193"/>
                  <a:pt x="510" y="192"/>
                  <a:pt x="516" y="192"/>
                </a:cubicBezTo>
                <a:cubicBezTo>
                  <a:pt x="513" y="193"/>
                  <a:pt x="503" y="196"/>
                  <a:pt x="499" y="192"/>
                </a:cubicBezTo>
                <a:close/>
                <a:moveTo>
                  <a:pt x="277" y="191"/>
                </a:moveTo>
                <a:cubicBezTo>
                  <a:pt x="273" y="192"/>
                  <a:pt x="264" y="193"/>
                  <a:pt x="258" y="191"/>
                </a:cubicBezTo>
                <a:cubicBezTo>
                  <a:pt x="261" y="191"/>
                  <a:pt x="271" y="190"/>
                  <a:pt x="277" y="191"/>
                </a:cubicBezTo>
                <a:close/>
                <a:moveTo>
                  <a:pt x="252" y="193"/>
                </a:moveTo>
                <a:cubicBezTo>
                  <a:pt x="250" y="193"/>
                  <a:pt x="251" y="192"/>
                  <a:pt x="251" y="191"/>
                </a:cubicBezTo>
                <a:cubicBezTo>
                  <a:pt x="248" y="192"/>
                  <a:pt x="246" y="192"/>
                  <a:pt x="243" y="191"/>
                </a:cubicBezTo>
                <a:cubicBezTo>
                  <a:pt x="244" y="190"/>
                  <a:pt x="251" y="190"/>
                  <a:pt x="252" y="191"/>
                </a:cubicBezTo>
                <a:lnTo>
                  <a:pt x="252" y="193"/>
                </a:lnTo>
                <a:close/>
                <a:moveTo>
                  <a:pt x="209" y="191"/>
                </a:moveTo>
                <a:cubicBezTo>
                  <a:pt x="216" y="189"/>
                  <a:pt x="222" y="191"/>
                  <a:pt x="231" y="190"/>
                </a:cubicBezTo>
                <a:cubicBezTo>
                  <a:pt x="235" y="191"/>
                  <a:pt x="240" y="189"/>
                  <a:pt x="242" y="191"/>
                </a:cubicBezTo>
                <a:cubicBezTo>
                  <a:pt x="230" y="191"/>
                  <a:pt x="230" y="191"/>
                  <a:pt x="230" y="191"/>
                </a:cubicBezTo>
                <a:cubicBezTo>
                  <a:pt x="225" y="191"/>
                  <a:pt x="212" y="192"/>
                  <a:pt x="209" y="191"/>
                </a:cubicBezTo>
                <a:close/>
                <a:moveTo>
                  <a:pt x="188" y="192"/>
                </a:moveTo>
                <a:cubicBezTo>
                  <a:pt x="186" y="190"/>
                  <a:pt x="182" y="191"/>
                  <a:pt x="179" y="191"/>
                </a:cubicBezTo>
                <a:cubicBezTo>
                  <a:pt x="177" y="189"/>
                  <a:pt x="186" y="192"/>
                  <a:pt x="187" y="189"/>
                </a:cubicBezTo>
                <a:cubicBezTo>
                  <a:pt x="179" y="188"/>
                  <a:pt x="169" y="189"/>
                  <a:pt x="162" y="188"/>
                </a:cubicBezTo>
                <a:cubicBezTo>
                  <a:pt x="171" y="183"/>
                  <a:pt x="181" y="188"/>
                  <a:pt x="192" y="187"/>
                </a:cubicBezTo>
                <a:cubicBezTo>
                  <a:pt x="194" y="188"/>
                  <a:pt x="186" y="188"/>
                  <a:pt x="188" y="192"/>
                </a:cubicBezTo>
                <a:close/>
                <a:moveTo>
                  <a:pt x="104" y="147"/>
                </a:moveTo>
                <a:cubicBezTo>
                  <a:pt x="101" y="147"/>
                  <a:pt x="94" y="149"/>
                  <a:pt x="89" y="147"/>
                </a:cubicBezTo>
                <a:cubicBezTo>
                  <a:pt x="96" y="146"/>
                  <a:pt x="99" y="145"/>
                  <a:pt x="105" y="144"/>
                </a:cubicBezTo>
                <a:cubicBezTo>
                  <a:pt x="105" y="146"/>
                  <a:pt x="101" y="147"/>
                  <a:pt x="104" y="147"/>
                </a:cubicBezTo>
                <a:close/>
                <a:moveTo>
                  <a:pt x="72" y="145"/>
                </a:moveTo>
                <a:cubicBezTo>
                  <a:pt x="74" y="142"/>
                  <a:pt x="83" y="143"/>
                  <a:pt x="88" y="144"/>
                </a:cubicBezTo>
                <a:cubicBezTo>
                  <a:pt x="87" y="146"/>
                  <a:pt x="83" y="145"/>
                  <a:pt x="81" y="145"/>
                </a:cubicBezTo>
                <a:cubicBezTo>
                  <a:pt x="81" y="147"/>
                  <a:pt x="86" y="146"/>
                  <a:pt x="88" y="146"/>
                </a:cubicBezTo>
                <a:cubicBezTo>
                  <a:pt x="82" y="151"/>
                  <a:pt x="81" y="144"/>
                  <a:pt x="72" y="145"/>
                </a:cubicBezTo>
                <a:close/>
                <a:moveTo>
                  <a:pt x="460" y="132"/>
                </a:moveTo>
                <a:cubicBezTo>
                  <a:pt x="469" y="130"/>
                  <a:pt x="478" y="130"/>
                  <a:pt x="486" y="131"/>
                </a:cubicBezTo>
                <a:cubicBezTo>
                  <a:pt x="481" y="135"/>
                  <a:pt x="467" y="133"/>
                  <a:pt x="460" y="132"/>
                </a:cubicBezTo>
                <a:close/>
                <a:moveTo>
                  <a:pt x="475" y="93"/>
                </a:moveTo>
                <a:cubicBezTo>
                  <a:pt x="481" y="95"/>
                  <a:pt x="490" y="91"/>
                  <a:pt x="498" y="91"/>
                </a:cubicBezTo>
                <a:cubicBezTo>
                  <a:pt x="495" y="97"/>
                  <a:pt x="478" y="96"/>
                  <a:pt x="475" y="93"/>
                </a:cubicBezTo>
                <a:close/>
                <a:moveTo>
                  <a:pt x="508" y="90"/>
                </a:moveTo>
                <a:cubicBezTo>
                  <a:pt x="498" y="96"/>
                  <a:pt x="505" y="87"/>
                  <a:pt x="508" y="89"/>
                </a:cubicBezTo>
                <a:cubicBezTo>
                  <a:pt x="508" y="89"/>
                  <a:pt x="509" y="90"/>
                  <a:pt x="508" y="90"/>
                </a:cubicBezTo>
                <a:close/>
                <a:moveTo>
                  <a:pt x="537" y="87"/>
                </a:moveTo>
                <a:cubicBezTo>
                  <a:pt x="539" y="85"/>
                  <a:pt x="542" y="85"/>
                  <a:pt x="537" y="85"/>
                </a:cubicBezTo>
                <a:cubicBezTo>
                  <a:pt x="542" y="83"/>
                  <a:pt x="549" y="84"/>
                  <a:pt x="554" y="85"/>
                </a:cubicBezTo>
                <a:cubicBezTo>
                  <a:pt x="551" y="88"/>
                  <a:pt x="542" y="86"/>
                  <a:pt x="537" y="87"/>
                </a:cubicBezTo>
                <a:close/>
                <a:moveTo>
                  <a:pt x="536" y="87"/>
                </a:moveTo>
                <a:cubicBezTo>
                  <a:pt x="526" y="87"/>
                  <a:pt x="526" y="87"/>
                  <a:pt x="526" y="87"/>
                </a:cubicBezTo>
                <a:cubicBezTo>
                  <a:pt x="528" y="85"/>
                  <a:pt x="535" y="82"/>
                  <a:pt x="536" y="87"/>
                </a:cubicBezTo>
                <a:close/>
                <a:moveTo>
                  <a:pt x="428" y="87"/>
                </a:moveTo>
                <a:cubicBezTo>
                  <a:pt x="417" y="87"/>
                  <a:pt x="417" y="87"/>
                  <a:pt x="417" y="87"/>
                </a:cubicBezTo>
                <a:cubicBezTo>
                  <a:pt x="419" y="82"/>
                  <a:pt x="428" y="83"/>
                  <a:pt x="428" y="87"/>
                </a:cubicBezTo>
                <a:close/>
                <a:moveTo>
                  <a:pt x="340" y="84"/>
                </a:moveTo>
                <a:cubicBezTo>
                  <a:pt x="320" y="85"/>
                  <a:pt x="289" y="86"/>
                  <a:pt x="273" y="83"/>
                </a:cubicBezTo>
                <a:cubicBezTo>
                  <a:pt x="299" y="80"/>
                  <a:pt x="317" y="81"/>
                  <a:pt x="340" y="84"/>
                </a:cubicBezTo>
                <a:close/>
                <a:moveTo>
                  <a:pt x="589" y="71"/>
                </a:moveTo>
                <a:cubicBezTo>
                  <a:pt x="571" y="69"/>
                  <a:pt x="554" y="72"/>
                  <a:pt x="540" y="73"/>
                </a:cubicBezTo>
                <a:cubicBezTo>
                  <a:pt x="542" y="67"/>
                  <a:pt x="553" y="68"/>
                  <a:pt x="560" y="68"/>
                </a:cubicBezTo>
                <a:cubicBezTo>
                  <a:pt x="587" y="68"/>
                  <a:pt x="626" y="68"/>
                  <a:pt x="652" y="69"/>
                </a:cubicBezTo>
                <a:cubicBezTo>
                  <a:pt x="659" y="64"/>
                  <a:pt x="686" y="66"/>
                  <a:pt x="691" y="71"/>
                </a:cubicBezTo>
                <a:cubicBezTo>
                  <a:pt x="687" y="72"/>
                  <a:pt x="683" y="74"/>
                  <a:pt x="675" y="75"/>
                </a:cubicBezTo>
                <a:cubicBezTo>
                  <a:pt x="668" y="68"/>
                  <a:pt x="655" y="78"/>
                  <a:pt x="643" y="71"/>
                </a:cubicBezTo>
                <a:cubicBezTo>
                  <a:pt x="648" y="74"/>
                  <a:pt x="629" y="74"/>
                  <a:pt x="626" y="74"/>
                </a:cubicBezTo>
                <a:cubicBezTo>
                  <a:pt x="609" y="74"/>
                  <a:pt x="585" y="74"/>
                  <a:pt x="568" y="77"/>
                </a:cubicBezTo>
                <a:cubicBezTo>
                  <a:pt x="604" y="80"/>
                  <a:pt x="636" y="74"/>
                  <a:pt x="662" y="78"/>
                </a:cubicBezTo>
                <a:cubicBezTo>
                  <a:pt x="690" y="75"/>
                  <a:pt x="735" y="77"/>
                  <a:pt x="774" y="74"/>
                </a:cubicBezTo>
                <a:cubicBezTo>
                  <a:pt x="759" y="82"/>
                  <a:pt x="744" y="78"/>
                  <a:pt x="728" y="77"/>
                </a:cubicBezTo>
                <a:cubicBezTo>
                  <a:pt x="701" y="75"/>
                  <a:pt x="673" y="85"/>
                  <a:pt x="648" y="82"/>
                </a:cubicBezTo>
                <a:cubicBezTo>
                  <a:pt x="592" y="75"/>
                  <a:pt x="520" y="83"/>
                  <a:pt x="453" y="79"/>
                </a:cubicBezTo>
                <a:cubicBezTo>
                  <a:pt x="457" y="77"/>
                  <a:pt x="461" y="76"/>
                  <a:pt x="464" y="76"/>
                </a:cubicBezTo>
                <a:cubicBezTo>
                  <a:pt x="441" y="75"/>
                  <a:pt x="407" y="75"/>
                  <a:pt x="386" y="80"/>
                </a:cubicBezTo>
                <a:cubicBezTo>
                  <a:pt x="385" y="77"/>
                  <a:pt x="388" y="77"/>
                  <a:pt x="390" y="77"/>
                </a:cubicBezTo>
                <a:cubicBezTo>
                  <a:pt x="362" y="78"/>
                  <a:pt x="331" y="78"/>
                  <a:pt x="309" y="78"/>
                </a:cubicBezTo>
                <a:cubicBezTo>
                  <a:pt x="325" y="74"/>
                  <a:pt x="349" y="75"/>
                  <a:pt x="364" y="75"/>
                </a:cubicBezTo>
                <a:cubicBezTo>
                  <a:pt x="364" y="74"/>
                  <a:pt x="363" y="74"/>
                  <a:pt x="362" y="74"/>
                </a:cubicBezTo>
                <a:cubicBezTo>
                  <a:pt x="402" y="73"/>
                  <a:pt x="462" y="68"/>
                  <a:pt x="508" y="75"/>
                </a:cubicBezTo>
                <a:cubicBezTo>
                  <a:pt x="493" y="73"/>
                  <a:pt x="487" y="74"/>
                  <a:pt x="470" y="76"/>
                </a:cubicBezTo>
                <a:cubicBezTo>
                  <a:pt x="511" y="79"/>
                  <a:pt x="547" y="77"/>
                  <a:pt x="589" y="71"/>
                </a:cubicBezTo>
                <a:close/>
                <a:moveTo>
                  <a:pt x="709" y="68"/>
                </a:moveTo>
                <a:cubicBezTo>
                  <a:pt x="714" y="65"/>
                  <a:pt x="725" y="64"/>
                  <a:pt x="732" y="67"/>
                </a:cubicBezTo>
                <a:cubicBezTo>
                  <a:pt x="725" y="69"/>
                  <a:pt x="719" y="70"/>
                  <a:pt x="709" y="68"/>
                </a:cubicBezTo>
                <a:close/>
                <a:moveTo>
                  <a:pt x="422" y="61"/>
                </a:moveTo>
                <a:cubicBezTo>
                  <a:pt x="417" y="58"/>
                  <a:pt x="415" y="61"/>
                  <a:pt x="409" y="58"/>
                </a:cubicBezTo>
                <a:cubicBezTo>
                  <a:pt x="414" y="56"/>
                  <a:pt x="431" y="58"/>
                  <a:pt x="432" y="48"/>
                </a:cubicBezTo>
                <a:cubicBezTo>
                  <a:pt x="445" y="43"/>
                  <a:pt x="464" y="54"/>
                  <a:pt x="474" y="46"/>
                </a:cubicBezTo>
                <a:cubicBezTo>
                  <a:pt x="465" y="44"/>
                  <a:pt x="455" y="46"/>
                  <a:pt x="446" y="45"/>
                </a:cubicBezTo>
                <a:cubicBezTo>
                  <a:pt x="455" y="42"/>
                  <a:pt x="475" y="43"/>
                  <a:pt x="487" y="43"/>
                </a:cubicBezTo>
                <a:cubicBezTo>
                  <a:pt x="483" y="46"/>
                  <a:pt x="477" y="48"/>
                  <a:pt x="475" y="46"/>
                </a:cubicBezTo>
                <a:cubicBezTo>
                  <a:pt x="484" y="48"/>
                  <a:pt x="507" y="49"/>
                  <a:pt x="523" y="52"/>
                </a:cubicBezTo>
                <a:cubicBezTo>
                  <a:pt x="524" y="51"/>
                  <a:pt x="528" y="48"/>
                  <a:pt x="524" y="48"/>
                </a:cubicBezTo>
                <a:cubicBezTo>
                  <a:pt x="547" y="51"/>
                  <a:pt x="564" y="47"/>
                  <a:pt x="592" y="45"/>
                </a:cubicBezTo>
                <a:cubicBezTo>
                  <a:pt x="639" y="43"/>
                  <a:pt x="692" y="45"/>
                  <a:pt x="741" y="44"/>
                </a:cubicBezTo>
                <a:cubicBezTo>
                  <a:pt x="778" y="44"/>
                  <a:pt x="818" y="43"/>
                  <a:pt x="856" y="40"/>
                </a:cubicBezTo>
                <a:cubicBezTo>
                  <a:pt x="874" y="38"/>
                  <a:pt x="890" y="43"/>
                  <a:pt x="908" y="43"/>
                </a:cubicBezTo>
                <a:cubicBezTo>
                  <a:pt x="824" y="63"/>
                  <a:pt x="712" y="64"/>
                  <a:pt x="628" y="65"/>
                </a:cubicBezTo>
                <a:cubicBezTo>
                  <a:pt x="630" y="62"/>
                  <a:pt x="636" y="64"/>
                  <a:pt x="638" y="62"/>
                </a:cubicBezTo>
                <a:cubicBezTo>
                  <a:pt x="605" y="60"/>
                  <a:pt x="561" y="68"/>
                  <a:pt x="532" y="64"/>
                </a:cubicBezTo>
                <a:cubicBezTo>
                  <a:pt x="531" y="61"/>
                  <a:pt x="533" y="62"/>
                  <a:pt x="533" y="61"/>
                </a:cubicBezTo>
                <a:cubicBezTo>
                  <a:pt x="523" y="61"/>
                  <a:pt x="502" y="64"/>
                  <a:pt x="487" y="65"/>
                </a:cubicBezTo>
                <a:cubicBezTo>
                  <a:pt x="488" y="61"/>
                  <a:pt x="494" y="62"/>
                  <a:pt x="495" y="60"/>
                </a:cubicBezTo>
                <a:cubicBezTo>
                  <a:pt x="475" y="57"/>
                  <a:pt x="439" y="63"/>
                  <a:pt x="418" y="64"/>
                </a:cubicBezTo>
                <a:cubicBezTo>
                  <a:pt x="418" y="63"/>
                  <a:pt x="419" y="63"/>
                  <a:pt x="419" y="63"/>
                </a:cubicBezTo>
                <a:cubicBezTo>
                  <a:pt x="420" y="62"/>
                  <a:pt x="420" y="60"/>
                  <a:pt x="422" y="61"/>
                </a:cubicBezTo>
                <a:close/>
                <a:moveTo>
                  <a:pt x="371" y="62"/>
                </a:moveTo>
                <a:cubicBezTo>
                  <a:pt x="373" y="60"/>
                  <a:pt x="371" y="60"/>
                  <a:pt x="372" y="57"/>
                </a:cubicBezTo>
                <a:cubicBezTo>
                  <a:pt x="367" y="56"/>
                  <a:pt x="368" y="62"/>
                  <a:pt x="362" y="61"/>
                </a:cubicBezTo>
                <a:cubicBezTo>
                  <a:pt x="364" y="57"/>
                  <a:pt x="366" y="53"/>
                  <a:pt x="365" y="48"/>
                </a:cubicBezTo>
                <a:cubicBezTo>
                  <a:pt x="384" y="46"/>
                  <a:pt x="390" y="56"/>
                  <a:pt x="405" y="58"/>
                </a:cubicBezTo>
                <a:cubicBezTo>
                  <a:pt x="398" y="64"/>
                  <a:pt x="383" y="61"/>
                  <a:pt x="371" y="62"/>
                </a:cubicBezTo>
                <a:close/>
                <a:moveTo>
                  <a:pt x="1206" y="52"/>
                </a:moveTo>
                <a:cubicBezTo>
                  <a:pt x="1216" y="49"/>
                  <a:pt x="1230" y="52"/>
                  <a:pt x="1236" y="53"/>
                </a:cubicBezTo>
                <a:cubicBezTo>
                  <a:pt x="1231" y="55"/>
                  <a:pt x="1210" y="60"/>
                  <a:pt x="1206" y="52"/>
                </a:cubicBezTo>
                <a:close/>
                <a:moveTo>
                  <a:pt x="1251" y="48"/>
                </a:moveTo>
                <a:cubicBezTo>
                  <a:pt x="1261" y="37"/>
                  <a:pt x="1295" y="43"/>
                  <a:pt x="1314" y="44"/>
                </a:cubicBezTo>
                <a:cubicBezTo>
                  <a:pt x="1310" y="49"/>
                  <a:pt x="1305" y="48"/>
                  <a:pt x="1298" y="49"/>
                </a:cubicBezTo>
                <a:cubicBezTo>
                  <a:pt x="1290" y="41"/>
                  <a:pt x="1264" y="50"/>
                  <a:pt x="1251" y="48"/>
                </a:cubicBezTo>
                <a:close/>
                <a:moveTo>
                  <a:pt x="950" y="42"/>
                </a:moveTo>
                <a:cubicBezTo>
                  <a:pt x="956" y="39"/>
                  <a:pt x="973" y="42"/>
                  <a:pt x="980" y="42"/>
                </a:cubicBezTo>
                <a:cubicBezTo>
                  <a:pt x="973" y="54"/>
                  <a:pt x="960" y="41"/>
                  <a:pt x="950" y="42"/>
                </a:cubicBezTo>
                <a:close/>
                <a:moveTo>
                  <a:pt x="409" y="42"/>
                </a:moveTo>
                <a:cubicBezTo>
                  <a:pt x="409" y="45"/>
                  <a:pt x="404" y="43"/>
                  <a:pt x="402" y="43"/>
                </a:cubicBezTo>
                <a:cubicBezTo>
                  <a:pt x="404" y="41"/>
                  <a:pt x="405" y="43"/>
                  <a:pt x="409" y="42"/>
                </a:cubicBezTo>
                <a:close/>
                <a:moveTo>
                  <a:pt x="407" y="40"/>
                </a:moveTo>
                <a:cubicBezTo>
                  <a:pt x="408" y="38"/>
                  <a:pt x="411" y="39"/>
                  <a:pt x="412" y="38"/>
                </a:cubicBezTo>
                <a:cubicBezTo>
                  <a:pt x="408" y="36"/>
                  <a:pt x="401" y="36"/>
                  <a:pt x="399" y="32"/>
                </a:cubicBezTo>
                <a:cubicBezTo>
                  <a:pt x="410" y="32"/>
                  <a:pt x="428" y="33"/>
                  <a:pt x="441" y="34"/>
                </a:cubicBezTo>
                <a:cubicBezTo>
                  <a:pt x="433" y="40"/>
                  <a:pt x="419" y="39"/>
                  <a:pt x="407" y="40"/>
                </a:cubicBezTo>
                <a:close/>
                <a:moveTo>
                  <a:pt x="1260" y="27"/>
                </a:moveTo>
                <a:cubicBezTo>
                  <a:pt x="1269" y="28"/>
                  <a:pt x="1277" y="25"/>
                  <a:pt x="1283" y="28"/>
                </a:cubicBezTo>
                <a:cubicBezTo>
                  <a:pt x="1279" y="33"/>
                  <a:pt x="1265" y="33"/>
                  <a:pt x="1260" y="2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400"/>
          </a:p>
        </p:txBody>
      </p:sp>
      <p:sp>
        <p:nvSpPr>
          <p:cNvPr id="10" name="文本框 65"/>
          <p:cNvSpPr txBox="1"/>
          <p:nvPr/>
        </p:nvSpPr>
        <p:spPr>
          <a:xfrm>
            <a:off x="149225" y="2768600"/>
            <a:ext cx="1226820" cy="583565"/>
          </a:xfrm>
          <a:prstGeom prst="rect">
            <a:avLst/>
          </a:prstGeom>
          <a:noFill/>
        </p:spPr>
        <p:txBody>
          <a:bodyPr wrap="square" rtlCol="0">
            <a:spAutoFit/>
          </a:bodyPr>
          <a:lstStyle/>
          <a:p>
            <a:pPr lvl="0"/>
            <a:r>
              <a:rPr lang="zh-CN" altLang="en-US" sz="3200" b="1" dirty="0" smtClean="0">
                <a:solidFill>
                  <a:schemeClr val="bg1"/>
                </a:solidFill>
                <a:latin typeface="黑体" panose="02010609060101010101" pitchFamily="49" charset="-122"/>
                <a:ea typeface="黑体" panose="02010609060101010101" pitchFamily="49" charset="-122"/>
              </a:rPr>
              <a:t>意义</a:t>
            </a:r>
            <a:endParaRPr lang="zh-CN" altLang="en-US" sz="3200" b="1" dirty="0" smtClean="0">
              <a:solidFill>
                <a:schemeClr val="bg1"/>
              </a:solidFill>
              <a:latin typeface="黑体" panose="02010609060101010101" pitchFamily="49" charset="-122"/>
              <a:ea typeface="黑体" panose="02010609060101010101" pitchFamily="49" charset="-122"/>
            </a:endParaRPr>
          </a:p>
        </p:txBody>
      </p:sp>
      <p:sp>
        <p:nvSpPr>
          <p:cNvPr id="26" name="矩形 25"/>
          <p:cNvSpPr/>
          <p:nvPr/>
        </p:nvSpPr>
        <p:spPr>
          <a:xfrm>
            <a:off x="149225" y="3576955"/>
            <a:ext cx="11821795" cy="1568450"/>
          </a:xfrm>
          <a:prstGeom prst="rect">
            <a:avLst/>
          </a:prstGeom>
          <a:solidFill>
            <a:schemeClr val="bg1"/>
          </a:solidFill>
          <a:ln w="3175">
            <a:solidFill>
              <a:schemeClr val="tx1">
                <a:lumMod val="95000"/>
                <a:lumOff val="5000"/>
              </a:schemeClr>
            </a:solidFill>
          </a:ln>
        </p:spPr>
        <p:txBody>
          <a:bodyPr wrap="square" lIns="91440" tIns="45720" rIns="91440" bIns="45720">
            <a:spAutoFit/>
          </a:bodyPr>
          <a:lstStyle/>
          <a:p>
            <a:r>
              <a:rPr lang="zh-CN" altLang="en-US" sz="3200" b="1" cap="none" spc="0" dirty="0" smtClean="0">
                <a:ln w="0"/>
                <a:solidFill>
                  <a:srgbClr val="FF0000"/>
                </a:solidFill>
                <a:effectLst/>
                <a:latin typeface="黑体" panose="02010609060101010101" pitchFamily="49" charset="-122"/>
                <a:ea typeface="黑体" panose="02010609060101010101" pitchFamily="49" charset="-122"/>
                <a:cs typeface="黑体" panose="02010609060101010101" pitchFamily="49" charset="-122"/>
              </a:rPr>
              <a:t>积极性</a:t>
            </a:r>
            <a:r>
              <a:rPr lang="zh-CN" altLang="en-US" sz="3200" b="1" dirty="0" smtClean="0">
                <a:ln w="0"/>
                <a:solidFill>
                  <a:srgbClr val="FF0000"/>
                </a:solidFill>
                <a:effectLst/>
                <a:latin typeface="黑体" panose="02010609060101010101" pitchFamily="49" charset="-122"/>
                <a:ea typeface="黑体" panose="02010609060101010101" pitchFamily="49" charset="-122"/>
                <a:cs typeface="黑体" panose="02010609060101010101" pitchFamily="49" charset="-122"/>
                <a:sym typeface="Wingdings" panose="05000000000000000000" pitchFamily="2" charset="2"/>
              </a:rPr>
              <a:t>：</a:t>
            </a:r>
            <a:endParaRPr lang="zh-CN" altLang="en-US" sz="3200" b="1" dirty="0" smtClean="0">
              <a:ln w="0"/>
              <a:solidFill>
                <a:srgbClr val="FF0000"/>
              </a:solidFill>
              <a:effectLst/>
              <a:latin typeface="黑体" panose="02010609060101010101" pitchFamily="49" charset="-122"/>
              <a:ea typeface="黑体" panose="02010609060101010101" pitchFamily="49" charset="-122"/>
              <a:cs typeface="黑体" panose="02010609060101010101" pitchFamily="49" charset="-122"/>
              <a:sym typeface="Wingdings" panose="05000000000000000000" pitchFamily="2" charset="2"/>
            </a:endParaRPr>
          </a:p>
          <a:p>
            <a:r>
              <a:rPr lang="zh-CN" altLang="en-US" sz="3200" b="1" dirty="0" smtClean="0">
                <a:ln w="0"/>
                <a:solidFill>
                  <a:srgbClr val="FF0000"/>
                </a:solidFill>
                <a:effectLst/>
                <a:latin typeface="黑体" panose="02010609060101010101" pitchFamily="49" charset="-122"/>
                <a:ea typeface="黑体" panose="02010609060101010101" pitchFamily="49" charset="-122"/>
                <a:cs typeface="黑体" panose="02010609060101010101" pitchFamily="49" charset="-122"/>
                <a:sym typeface="Wingdings" panose="05000000000000000000" pitchFamily="2" charset="2"/>
              </a:rPr>
              <a:t>①</a:t>
            </a:r>
            <a:r>
              <a:rPr lang="zh-CN" altLang="en-US" sz="3200" b="1" dirty="0" smtClean="0">
                <a:ln w="0"/>
                <a:solidFill>
                  <a:srgbClr val="FF0000"/>
                </a:solidFill>
                <a:effectLst/>
                <a:latin typeface="黑体" panose="02010609060101010101" pitchFamily="49" charset="-122"/>
                <a:ea typeface="黑体" panose="02010609060101010101" pitchFamily="49" charset="-122"/>
                <a:cs typeface="黑体" panose="02010609060101010101" pitchFamily="49" charset="-122"/>
                <a:sym typeface="+mn-ea"/>
              </a:rPr>
              <a:t>标志着美国的诞生</a:t>
            </a:r>
            <a:endParaRPr lang="zh-CN" altLang="en-US" sz="3200" b="1" cap="none" spc="0" dirty="0" smtClean="0">
              <a:ln w="0"/>
              <a:solidFill>
                <a:srgbClr val="FF0000"/>
              </a:solidFill>
              <a:effectLst/>
              <a:latin typeface="黑体" panose="02010609060101010101" pitchFamily="49" charset="-122"/>
              <a:ea typeface="黑体" panose="02010609060101010101" pitchFamily="49" charset="-122"/>
              <a:cs typeface="黑体" panose="02010609060101010101" pitchFamily="49" charset="-122"/>
            </a:endParaRPr>
          </a:p>
          <a:p>
            <a:r>
              <a:rPr lang="zh-CN" altLang="en-US" sz="3200" b="1" dirty="0" smtClean="0">
                <a:ln w="0"/>
                <a:solidFill>
                  <a:srgbClr val="FF0000"/>
                </a:solidFill>
                <a:effectLst/>
                <a:latin typeface="黑体" panose="02010609060101010101" pitchFamily="49" charset="-122"/>
                <a:ea typeface="黑体" panose="02010609060101010101" pitchFamily="49" charset="-122"/>
                <a:cs typeface="黑体" panose="02010609060101010101" pitchFamily="49" charset="-122"/>
                <a:sym typeface="+mn-ea"/>
              </a:rPr>
              <a:t>②是</a:t>
            </a:r>
            <a:r>
              <a:rPr lang="zh-CN" altLang="en-US" sz="3200" b="1" cap="none" spc="0" dirty="0" smtClean="0">
                <a:ln w="0"/>
                <a:solidFill>
                  <a:srgbClr val="FF0000"/>
                </a:solidFill>
                <a:effectLst/>
                <a:latin typeface="黑体" panose="02010609060101010101" pitchFamily="49" charset="-122"/>
                <a:ea typeface="黑体" panose="02010609060101010101" pitchFamily="49" charset="-122"/>
                <a:cs typeface="黑体" panose="02010609060101010101" pitchFamily="49" charset="-122"/>
              </a:rPr>
              <a:t>第一个以国家名义明确表述资产阶级政治要求的纲领性文献</a:t>
            </a:r>
            <a:endParaRPr lang="zh-CN" altLang="en-US" sz="3200" b="1" cap="none" spc="0" dirty="0" smtClean="0">
              <a:ln w="0"/>
              <a:solidFill>
                <a:srgbClr val="FF0000"/>
              </a:solidFill>
              <a:effectLst/>
              <a:latin typeface="黑体" panose="02010609060101010101" pitchFamily="49" charset="-122"/>
              <a:ea typeface="黑体" panose="02010609060101010101" pitchFamily="49" charset="-122"/>
              <a:cs typeface="黑体" panose="02010609060101010101" pitchFamily="49" charset="-122"/>
            </a:endParaRPr>
          </a:p>
        </p:txBody>
      </p:sp>
      <p:sp>
        <p:nvSpPr>
          <p:cNvPr id="27" name="矩形 26"/>
          <p:cNvSpPr/>
          <p:nvPr/>
        </p:nvSpPr>
        <p:spPr>
          <a:xfrm>
            <a:off x="135890" y="5272405"/>
            <a:ext cx="11834495" cy="1076325"/>
          </a:xfrm>
          <a:prstGeom prst="rect">
            <a:avLst/>
          </a:prstGeom>
          <a:solidFill>
            <a:schemeClr val="bg1"/>
          </a:solidFill>
          <a:ln w="3175">
            <a:solidFill>
              <a:schemeClr val="tx1">
                <a:lumMod val="95000"/>
                <a:lumOff val="5000"/>
              </a:schemeClr>
            </a:solidFill>
          </a:ln>
        </p:spPr>
        <p:txBody>
          <a:bodyPr wrap="square" lIns="91440" tIns="45720" rIns="91440" bIns="45720">
            <a:spAutoFit/>
          </a:bodyPr>
          <a:lstStyle/>
          <a:p>
            <a:r>
              <a:rPr lang="zh-CN" altLang="en-US" sz="3200" b="1" cap="none" spc="0" dirty="0" smtClean="0">
                <a:ln w="0"/>
                <a:solidFill>
                  <a:srgbClr val="FF0000"/>
                </a:solidFill>
                <a:effectLst/>
                <a:latin typeface="黑体" panose="02010609060101010101" pitchFamily="49" charset="-122"/>
                <a:ea typeface="黑体" panose="02010609060101010101" pitchFamily="49" charset="-122"/>
              </a:rPr>
              <a:t>局限性：</a:t>
            </a:r>
            <a:endParaRPr lang="zh-CN" altLang="en-US" sz="3200" b="1" cap="none" spc="0" dirty="0" smtClean="0">
              <a:ln w="0"/>
              <a:solidFill>
                <a:srgbClr val="FF0000"/>
              </a:solidFill>
              <a:effectLst/>
              <a:latin typeface="黑体" panose="02010609060101010101" pitchFamily="49" charset="-122"/>
              <a:ea typeface="黑体" panose="02010609060101010101" pitchFamily="49" charset="-122"/>
            </a:endParaRPr>
          </a:p>
          <a:p>
            <a:r>
              <a:rPr lang="zh-CN" altLang="en-US" sz="3200" b="1" dirty="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天赋人权不包括黑人和</a:t>
            </a:r>
            <a:r>
              <a:rPr lang="zh-CN" altLang="en-US" sz="3200" b="1" dirty="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印第安人（承认奴隶制）</a:t>
            </a:r>
            <a:endParaRPr lang="zh-CN" altLang="en-US" sz="3200" b="1" cap="none" spc="0" dirty="0" smtClean="0">
              <a:ln w="0"/>
              <a:solidFill>
                <a:srgbClr val="FF0000"/>
              </a:solidFill>
              <a:effectLst/>
              <a:latin typeface="黑体" panose="02010609060101010101" pitchFamily="49" charset="-122"/>
              <a:ea typeface="黑体" panose="02010609060101010101" pitchFamily="49" charset="-122"/>
            </a:endParaRPr>
          </a:p>
        </p:txBody>
      </p:sp>
      <p:sp>
        <p:nvSpPr>
          <p:cNvPr id="20506" name="文本框 20505">
            <a:hlinkClick r:id="rId1" action="ppaction://hlinksldjump"/>
          </p:cNvPr>
          <p:cNvSpPr txBox="1"/>
          <p:nvPr/>
        </p:nvSpPr>
        <p:spPr>
          <a:xfrm>
            <a:off x="2663190" y="2769235"/>
            <a:ext cx="8556625" cy="583565"/>
          </a:xfrm>
          <a:prstGeom prst="rect">
            <a:avLst/>
          </a:prstGeom>
          <a:solidFill>
            <a:srgbClr val="FFFF99"/>
          </a:solidFill>
          <a:ln w="9525">
            <a:noFill/>
          </a:ln>
        </p:spPr>
        <p:txBody>
          <a:bodyPr wrap="square" anchor="t">
            <a:spAutoFit/>
          </a:bodyPr>
          <a:lstStyle/>
          <a:p>
            <a:r>
              <a:rPr lang="zh-CN" altLang="en-US" sz="3200" b="1" dirty="0">
                <a:latin typeface="Arial" panose="020B0604020202020204" pitchFamily="34" charset="0"/>
                <a:ea typeface="黑体" panose="02010609060101010101" pitchFamily="49" charset="-122"/>
              </a:rPr>
              <a:t>人类历史上第一个“人权宣言”。</a:t>
            </a:r>
            <a:r>
              <a:rPr lang="en-US" altLang="zh-CN" sz="3200" b="1" dirty="0">
                <a:latin typeface="Arial" panose="020B0604020202020204" pitchFamily="34" charset="0"/>
                <a:ea typeface="黑体" panose="02010609060101010101" pitchFamily="49" charset="-122"/>
              </a:rPr>
              <a:t>——</a:t>
            </a:r>
            <a:r>
              <a:rPr lang="zh-CN" altLang="en-US" sz="3200" b="1" dirty="0">
                <a:latin typeface="Arial" panose="020B0604020202020204" pitchFamily="34" charset="0"/>
                <a:ea typeface="黑体" panose="02010609060101010101" pitchFamily="49" charset="-122"/>
              </a:rPr>
              <a:t>马克思</a:t>
            </a:r>
            <a:endParaRPr lang="zh-CN" altLang="en-US" sz="3200" b="1" dirty="0">
              <a:latin typeface="Arial" panose="020B0604020202020204" pitchFamily="34" charset="0"/>
              <a:ea typeface="黑体" panose="02010609060101010101" pitchFamily="49" charset="-122"/>
            </a:endParaRPr>
          </a:p>
        </p:txBody>
      </p:sp>
      <p:pic>
        <p:nvPicPr>
          <p:cNvPr id="14" name="Picture 6" descr="00">
            <a:hlinkClick r:id="rId1" action="ppaction://hlinksldjump"/>
          </p:cNvPr>
          <p:cNvPicPr>
            <a:picLocks noChangeAspect="1"/>
          </p:cNvPicPr>
          <p:nvPr/>
        </p:nvPicPr>
        <p:blipFill>
          <a:blip r:embed="rId2" cstate="print"/>
          <a:stretch>
            <a:fillRect/>
          </a:stretch>
        </p:blipFill>
        <p:spPr>
          <a:xfrm>
            <a:off x="10906129" y="748240"/>
            <a:ext cx="1223963" cy="1697431"/>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0506"/>
                                        </p:tgtEl>
                                        <p:attrNameLst>
                                          <p:attrName>style.visibility</p:attrName>
                                        </p:attrNameLst>
                                      </p:cBhvr>
                                      <p:to>
                                        <p:strVal val="visible"/>
                                      </p:to>
                                    </p:set>
                                    <p:anim calcmode="lin" valueType="num">
                                      <p:cBhvr additive="base">
                                        <p:cTn id="14" dur="500" fill="hold"/>
                                        <p:tgtEl>
                                          <p:spTgt spid="20506"/>
                                        </p:tgtEl>
                                        <p:attrNameLst>
                                          <p:attrName>ppt_x</p:attrName>
                                        </p:attrNameLst>
                                      </p:cBhvr>
                                      <p:tavLst>
                                        <p:tav tm="0">
                                          <p:val>
                                            <p:strVal val="#ppt_x"/>
                                          </p:val>
                                        </p:tav>
                                        <p:tav tm="100000">
                                          <p:val>
                                            <p:strVal val="#ppt_x"/>
                                          </p:val>
                                        </p:tav>
                                      </p:tavLst>
                                    </p:anim>
                                    <p:anim calcmode="lin" valueType="num">
                                      <p:cBhvr additive="base">
                                        <p:cTn id="15" dur="500" fill="hold"/>
                                        <p:tgtEl>
                                          <p:spTgt spid="2050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fade">
                                      <p:cBhvr>
                                        <p:cTn id="20" dur="1000"/>
                                        <p:tgtEl>
                                          <p:spTgt spid="27"/>
                                        </p:tgtEl>
                                      </p:cBhvr>
                                    </p:animEffect>
                                    <p:anim calcmode="lin" valueType="num">
                                      <p:cBhvr>
                                        <p:cTn id="21" dur="1000" fill="hold"/>
                                        <p:tgtEl>
                                          <p:spTgt spid="27"/>
                                        </p:tgtEl>
                                        <p:attrNameLst>
                                          <p:attrName>ppt_x</p:attrName>
                                        </p:attrNameLst>
                                      </p:cBhvr>
                                      <p:tavLst>
                                        <p:tav tm="0">
                                          <p:val>
                                            <p:strVal val="#ppt_x"/>
                                          </p:val>
                                        </p:tav>
                                        <p:tav tm="100000">
                                          <p:val>
                                            <p:strVal val="#ppt_x"/>
                                          </p:val>
                                        </p:tav>
                                      </p:tavLst>
                                    </p:anim>
                                    <p:anim calcmode="lin" valueType="num">
                                      <p:cBhvr>
                                        <p:cTn id="22"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nimBg="1"/>
      <p:bldP spid="27" grpId="0" bldLvl="0" animBg="1"/>
      <p:bldP spid="20506" grpId="0" bldLvl="0" animBg="1"/>
    </p:bldLst>
  </p:timing>
</p:sld>
</file>

<file path=ppt/tags/tag1.xml><?xml version="1.0" encoding="utf-8"?>
<p:tagLst xmlns:p="http://schemas.openxmlformats.org/presentationml/2006/main">
  <p:tag name="KSO_WM_UNIT_TABLE_BEAUTIFY" val="smartTable{7004ffbc-9e5b-4cdd-adce-2a075f6ba682}"/>
</p:tagLst>
</file>

<file path=ppt/tags/tag2.xml><?xml version="1.0" encoding="utf-8"?>
<p:tagLst xmlns:p="http://schemas.openxmlformats.org/presentationml/2006/main">
  <p:tag name="KSO_WM_UNIT_PLACING_PICTURE_USER_VIEWPORT" val="{&quot;height&quot;:7401,&quot;width&quot;:15266}"/>
</p:tagLst>
</file>

<file path=ppt/tags/tag3.xml><?xml version="1.0" encoding="utf-8"?>
<p:tagLst xmlns:p="http://schemas.openxmlformats.org/presentationml/2006/main">
  <p:tag name="KSO_WM_UNIT_PLACING_PICTURE_USER_VIEWPORT" val="{&quot;height&quot;:6975,&quot;width&quot;:517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3237</Words>
  <Application>WPS 演示</Application>
  <PresentationFormat>自定义</PresentationFormat>
  <Paragraphs>417</Paragraphs>
  <Slides>19</Slides>
  <Notes>12</Notes>
  <HiddenSlides>1</HiddenSlides>
  <MMClips>0</MMClips>
  <ScaleCrop>false</ScaleCrop>
  <HeadingPairs>
    <vt:vector size="6" baseType="variant">
      <vt:variant>
        <vt:lpstr>已用的字体</vt:lpstr>
      </vt:variant>
      <vt:variant>
        <vt:i4>24</vt:i4>
      </vt:variant>
      <vt:variant>
        <vt:lpstr>主题</vt:lpstr>
      </vt:variant>
      <vt:variant>
        <vt:i4>1</vt:i4>
      </vt:variant>
      <vt:variant>
        <vt:lpstr>幻灯片标题</vt:lpstr>
      </vt:variant>
      <vt:variant>
        <vt:i4>19</vt:i4>
      </vt:variant>
    </vt:vector>
  </HeadingPairs>
  <TitlesOfParts>
    <vt:vector size="44" baseType="lpstr">
      <vt:lpstr>Arial</vt:lpstr>
      <vt:lpstr>宋体</vt:lpstr>
      <vt:lpstr>Wingdings</vt:lpstr>
      <vt:lpstr>黑体</vt:lpstr>
      <vt:lpstr>楷体</vt:lpstr>
      <vt:lpstr>华文行楷</vt:lpstr>
      <vt:lpstr>李旭科书法</vt:lpstr>
      <vt:lpstr>华文中宋</vt:lpstr>
      <vt:lpstr>华文隶书</vt:lpstr>
      <vt:lpstr>微软雅黑</vt:lpstr>
      <vt:lpstr>Times New Roman</vt:lpstr>
      <vt:lpstr>Comic Sans MS</vt:lpstr>
      <vt:lpstr>华文新魏</vt:lpstr>
      <vt:lpstr>华文细黑</vt:lpstr>
      <vt:lpstr>楷体_GB2312</vt:lpstr>
      <vt:lpstr>新宋体</vt:lpstr>
      <vt:lpstr>方正姚体</vt:lpstr>
      <vt:lpstr>华文琥珀</vt:lpstr>
      <vt:lpstr>华文楷体</vt:lpstr>
      <vt:lpstr>迷你简超粗圆</vt:lpstr>
      <vt:lpstr>Arial Unicode MS</vt:lpstr>
      <vt:lpstr>等线 Light</vt:lpstr>
      <vt:lpstr>等线</vt:lpstr>
      <vt:lpstr>Calibri</vt:lpstr>
      <vt:lpstr>Office 主题​​</vt:lpstr>
      <vt:lpstr>PowerPoint 演示文稿</vt:lpstr>
      <vt:lpstr>第18课 美国的独立</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吴 焱</dc:creator>
  <cp:lastModifiedBy>你若盛开</cp:lastModifiedBy>
  <cp:revision>136</cp:revision>
  <dcterms:created xsi:type="dcterms:W3CDTF">2018-10-24T09:21:00Z</dcterms:created>
  <dcterms:modified xsi:type="dcterms:W3CDTF">2020-09-29T08:33:07Z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2052-11.1.0.9999</vt:lpwstr>
  </property>
</Properties>
</file>