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3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4.xml" ContentType="application/vnd.openxmlformats-officedocument.theme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5.xml" ContentType="application/vnd.openxmlformats-officedocument.theme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notesSlides/notesSlide1.xml" ContentType="application/vnd.openxmlformats-officedocument.presentationml.notesSlide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notesSlides/notesSlide2.xml" ContentType="application/vnd.openxmlformats-officedocument.presentationml.notesSlide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notesSlides/notesSlide3.xml" ContentType="application/vnd.openxmlformats-officedocument.presentationml.notesSlide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notesSlides/notesSlide4.xml" ContentType="application/vnd.openxmlformats-officedocument.presentationml.notesSlide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9" r:id="rId2"/>
    <p:sldMasterId id="2147483670" r:id="rId3"/>
    <p:sldMasterId id="2147483681" r:id="rId4"/>
    <p:sldMasterId id="2147483692" r:id="rId5"/>
    <p:sldMasterId id="2147483703" r:id="rId6"/>
  </p:sldMasterIdLst>
  <p:notesMasterIdLst>
    <p:notesMasterId r:id="rId14"/>
  </p:notesMasterIdLst>
  <p:sldIdLst>
    <p:sldId id="256" r:id="rId7"/>
    <p:sldId id="361" r:id="rId8"/>
    <p:sldId id="364" r:id="rId9"/>
    <p:sldId id="363" r:id="rId10"/>
    <p:sldId id="266" r:id="rId11"/>
    <p:sldId id="320" r:id="rId12"/>
    <p:sldId id="357" r:id="rId13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幼圆" panose="02010509060101010101" pitchFamily="49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幼圆" panose="02010509060101010101" pitchFamily="49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幼圆" panose="02010509060101010101" pitchFamily="49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幼圆" panose="02010509060101010101" pitchFamily="49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幼圆" panose="02010509060101010101" pitchFamily="49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幼圆" panose="02010509060101010101" pitchFamily="49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幼圆" panose="02010509060101010101" pitchFamily="49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幼圆" panose="02010509060101010101" pitchFamily="49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幼圆" panose="02010509060101010101" pitchFamily="49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25">
          <p15:clr>
            <a:srgbClr val="A4A3A4"/>
          </p15:clr>
        </p15:guide>
        <p15:guide id="2" pos="287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63" d="100"/>
          <a:sy n="63" d="100"/>
        </p:scale>
        <p:origin x="1380" y="60"/>
      </p:cViewPr>
      <p:guideLst>
        <p:guide orient="horz" pos="2125"/>
        <p:guide pos="287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5.xml"/><Relationship Id="rId15" Type="http://schemas.openxmlformats.org/officeDocument/2006/relationships/presProps" Target="presProps.xml"/><Relationship Id="rId10" Type="http://schemas.openxmlformats.org/officeDocument/2006/relationships/slide" Target="slides/slide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fontAlgn="base"/>
            <a:fld id="{D2A48B96-639E-45A3-A0BA-2464DFDB1FAA}" type="datetimeFigureOut">
              <a:rPr lang="zh-CN" altLang="en-US" strike="noStrike" noProof="1" smtClean="0">
                <a:latin typeface="Calibri" panose="020F0502020204030204" pitchFamily="34" charset="0"/>
                <a:ea typeface="幼圆" panose="02010509060101010101" pitchFamily="49" charset="-122"/>
                <a:cs typeface="+mn-cs"/>
              </a:rPr>
              <a:t>2018/10/19</a:t>
            </a:fld>
            <a:endParaRPr lang="zh-CN" altLang="en-US" strike="noStrike" noProof="1"/>
          </a:p>
        </p:txBody>
      </p:sp>
      <p:sp>
        <p:nvSpPr>
          <p:cNvPr id="22532" name="幻灯片图像占位符 3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2533" name="备注占位符 4"/>
          <p:cNvSpPr>
            <a:spLocks noGrp="1"/>
          </p:cNvSpPr>
          <p:nvPr>
            <p:ph type="body" sz="quarter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 indent="0"/>
            <a:r>
              <a:rPr lang="zh-CN" altLang="en-US"/>
              <a:t>第二级</a:t>
            </a:r>
          </a:p>
          <a:p>
            <a:pPr lvl="2" indent="0"/>
            <a:r>
              <a:rPr lang="zh-CN" altLang="en-US"/>
              <a:t>第三级</a:t>
            </a:r>
          </a:p>
          <a:p>
            <a:pPr lvl="3" indent="0"/>
            <a:r>
              <a:rPr lang="zh-CN" altLang="en-US"/>
              <a:t>第四级</a:t>
            </a:r>
          </a:p>
          <a:p>
            <a:pPr lvl="4" indent="0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fontAlgn="base"/>
            <a:fld id="{A6837353-30EB-4A48-80EB-173D804AEFBD}" type="slidenum">
              <a:rPr lang="zh-CN" altLang="en-US" strike="noStrike" noProof="1" smtClean="0">
                <a:latin typeface="Calibri" panose="020F0502020204030204" pitchFamily="34" charset="0"/>
                <a:ea typeface="幼圆" panose="02010509060101010101" pitchFamily="49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3258E030-162D-47F9-9EA1-EBE82CAE6D84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3258E030-162D-47F9-9EA1-EBE82CAE6D84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3258E030-162D-47F9-9EA1-EBE82CAE6D84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0962" name="备注占位符 2"/>
          <p:cNvSpPr>
            <a:spLocks noGrp="1"/>
          </p:cNvSpPr>
          <p:nvPr>
            <p:ph type="body"/>
          </p:nvPr>
        </p:nvSpPr>
        <p:spPr/>
        <p:txBody>
          <a:bodyPr lIns="91440" tIns="45720" rIns="91440" bIns="45720" anchor="t"/>
          <a:lstStyle/>
          <a:p>
            <a:pPr lvl="0"/>
            <a:endParaRPr lang="zh-CN" altLang="en-US"/>
          </a:p>
        </p:txBody>
      </p:sp>
      <p:sp>
        <p:nvSpPr>
          <p:cNvPr id="4096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b"/>
          <a:lstStyle/>
          <a:p>
            <a:pPr lvl="0" indent="0" algn="r"/>
            <a:fld id="{9A0DB2DC-4C9A-4742-B13C-FB6460FD3503}" type="slidenum">
              <a:rPr lang="zh-CN" altLang="en-US" sz="1200"/>
              <a:t>6</a:t>
            </a:fld>
            <a:endParaRPr lang="zh-CN" altLang="en-US" sz="120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charset="-122"/>
              </a:defRPr>
            </a:lvl9pPr>
          </a:lstStyle>
          <a:p>
            <a:pPr algn="r" eaLnBrk="1" hangingPunct="1">
              <a:buFont typeface="Arial" panose="020B0604020202020204" pitchFamily="34" charset="0"/>
              <a:buNone/>
            </a:pPr>
            <a:fld id="{B7E48943-C09B-4F80-956F-720F0E00978C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t>7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6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KSO_CT2"/>
          <p:cNvSpPr>
            <a:spLocks noGrp="1"/>
          </p:cNvSpPr>
          <p:nvPr>
            <p:ph type="subTitle" idx="1"/>
          </p:nvPr>
        </p:nvSpPr>
        <p:spPr>
          <a:xfrm>
            <a:off x="2211977" y="3622767"/>
            <a:ext cx="6214743" cy="592181"/>
          </a:xfrm>
          <a:blipFill dpi="0" rotWithShape="1">
            <a:blip r:embed="rId3"/>
            <a:srcRect/>
            <a:stretch>
              <a:fillRect t="-2000"/>
            </a:stretch>
          </a:blipFill>
        </p:spPr>
        <p:txBody>
          <a:bodyPr anchor="ctr">
            <a:normAutofit/>
          </a:bodyPr>
          <a:lstStyle>
            <a:lvl1pPr marL="0" indent="0" algn="ctr">
              <a:buNone/>
              <a:defRPr sz="1800" baseline="0">
                <a:solidFill>
                  <a:schemeClr val="accent1"/>
                </a:solidFill>
                <a:latin typeface="Arial" panose="020B0604020202020204" pitchFamily="34" charset="0"/>
                <a:ea typeface="+mj-ea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7" name="KSO_CT1"/>
          <p:cNvSpPr>
            <a:spLocks noGrp="1"/>
          </p:cNvSpPr>
          <p:nvPr>
            <p:ph type="title" hasCustomPrompt="1"/>
          </p:nvPr>
        </p:nvSpPr>
        <p:spPr>
          <a:xfrm>
            <a:off x="2211977" y="2372498"/>
            <a:ext cx="6214743" cy="1162214"/>
          </a:xfrm>
        </p:spPr>
        <p:txBody>
          <a:bodyPr>
            <a:normAutofit/>
          </a:bodyPr>
          <a:lstStyle>
            <a:lvl1pPr algn="ctr">
              <a:defRPr sz="4000" baseline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ea typeface="+mj-ea"/>
              </a:defRPr>
            </a:lvl1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45704805-93DF-4705-8899-8C802267297F}" type="datetimeFigureOut">
              <a:rPr lang="zh-CN" altLang="en-US" smtClean="0"/>
              <a:t>2018/10/19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09C2A499-BA2D-4B14-A23E-F832C66777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1209600" y="1130400"/>
            <a:ext cx="6678000" cy="699594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idx="1"/>
          </p:nvPr>
        </p:nvSpPr>
        <p:spPr>
          <a:xfrm>
            <a:off x="1209600" y="2181600"/>
            <a:ext cx="6678000" cy="2912400"/>
          </a:xfrm>
        </p:spPr>
        <p:txBody>
          <a:bodyPr>
            <a:normAutofit/>
          </a:bodyPr>
          <a:lstStyle>
            <a:lvl1pPr>
              <a:lnSpc>
                <a:spcPct val="140000"/>
              </a:lnSpc>
              <a:defRPr sz="2400">
                <a:solidFill>
                  <a:schemeClr val="tx1"/>
                </a:solidFill>
              </a:defRPr>
            </a:lvl1pPr>
            <a:lvl2pPr marL="803275" indent="-26035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tx1">
                  <a:lumMod val="50000"/>
                </a:schemeClr>
              </a:buClr>
              <a:buFont typeface="Arial" panose="020B0604020202020204" pitchFamily="34" charset="0"/>
              <a:buChar char="•"/>
              <a:tabLst>
                <a:tab pos="803275" algn="l"/>
              </a:tabLst>
              <a:defRPr sz="2000">
                <a:solidFill>
                  <a:schemeClr val="tx1"/>
                </a:solidFill>
                <a:latin typeface="+mn-ea"/>
                <a:ea typeface="+mn-ea"/>
              </a:defRPr>
            </a:lvl2pPr>
          </a:lstStyle>
          <a:p>
            <a:pPr lvl="0"/>
            <a:r>
              <a:rPr lang="zh-CN" altLang="zh-CN" dirty="0"/>
              <a:t>单击此处编辑母版文本样式</a:t>
            </a:r>
          </a:p>
          <a:p>
            <a:pPr lvl="1"/>
            <a:r>
              <a:rPr lang="zh-CN" altLang="zh-CN" dirty="0"/>
              <a:t>第二级</a:t>
            </a:r>
          </a:p>
          <a:p>
            <a:pPr lvl="2"/>
            <a:r>
              <a:rPr lang="zh-CN" altLang="zh-CN" dirty="0"/>
              <a:t>第三级</a:t>
            </a:r>
          </a:p>
          <a:p>
            <a:pPr lvl="3"/>
            <a:r>
              <a:rPr lang="zh-CN" altLang="zh-CN" dirty="0"/>
              <a:t>第四级</a:t>
            </a:r>
          </a:p>
          <a:p>
            <a:pPr lvl="4"/>
            <a:r>
              <a:rPr lang="zh-CN" altLang="zh-CN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45704805-93DF-4705-8899-8C802267297F}" type="datetimeFigureOut">
              <a:rPr lang="zh-CN" altLang="en-US" smtClean="0"/>
              <a:t>2018/10/19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09C2A499-BA2D-4B14-A23E-F832C66777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ST1"/>
          <p:cNvSpPr>
            <a:spLocks noGrp="1"/>
          </p:cNvSpPr>
          <p:nvPr>
            <p:ph type="title" hasCustomPrompt="1"/>
          </p:nvPr>
        </p:nvSpPr>
        <p:spPr>
          <a:xfrm>
            <a:off x="1574006" y="1831702"/>
            <a:ext cx="5995988" cy="1235075"/>
          </a:xfrm>
        </p:spPr>
        <p:txBody>
          <a:bodyPr anchor="b">
            <a:normAutofit/>
          </a:bodyPr>
          <a:lstStyle>
            <a:lvl1pPr algn="ctr">
              <a:defRPr sz="3200" baseline="0"/>
            </a:lvl1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3" name="KSO_ST2"/>
          <p:cNvSpPr>
            <a:spLocks noGrp="1"/>
          </p:cNvSpPr>
          <p:nvPr>
            <p:ph type="body" idx="1" hasCustomPrompt="1"/>
          </p:nvPr>
        </p:nvSpPr>
        <p:spPr>
          <a:xfrm>
            <a:off x="1574006" y="3093766"/>
            <a:ext cx="5995988" cy="511583"/>
          </a:xfrm>
          <a:blipFill>
            <a:blip r:embed="rId2"/>
            <a:stretch>
              <a:fillRect t="-2000"/>
            </a:stretch>
          </a:blipFill>
        </p:spPr>
        <p:txBody>
          <a:bodyPr anchor="ctr">
            <a:normAutofit/>
          </a:bodyPr>
          <a:lstStyle>
            <a:lvl1pPr marL="0" indent="0" algn="ctr">
              <a:buNone/>
              <a:defRPr sz="1800" baseline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45704805-93DF-4705-8899-8C802267297F}" type="datetimeFigureOut">
              <a:rPr lang="zh-CN" altLang="en-US" smtClean="0"/>
              <a:t>2018/10/19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09C2A499-BA2D-4B14-A23E-F832C66777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1209600" y="752400"/>
            <a:ext cx="6721200" cy="699594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sz="half" idx="1"/>
          </p:nvPr>
        </p:nvSpPr>
        <p:spPr>
          <a:xfrm>
            <a:off x="1209600" y="1695600"/>
            <a:ext cx="6721200" cy="2059640"/>
          </a:xfrm>
        </p:spPr>
        <p:txBody>
          <a:bodyPr>
            <a:normAutofit/>
          </a:bodyPr>
          <a:lstStyle>
            <a:lvl1pPr>
              <a:lnSpc>
                <a:spcPct val="140000"/>
              </a:lnSpc>
              <a:defRPr sz="2400">
                <a:solidFill>
                  <a:schemeClr val="tx1"/>
                </a:solidFill>
              </a:defRPr>
            </a:lvl1pPr>
            <a:lvl2pPr marL="716280" indent="-271780" defTabSz="629920">
              <a:spcAft>
                <a:spcPts val="0"/>
              </a:spcAft>
              <a:buClrTx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zh-CN" altLang="zh-CN" dirty="0"/>
              <a:t>单击此处编辑母版文本样式</a:t>
            </a:r>
          </a:p>
          <a:p>
            <a:pPr lvl="1"/>
            <a:r>
              <a:rPr lang="zh-CN" altLang="zh-CN" dirty="0"/>
              <a:t>第二级</a:t>
            </a:r>
          </a:p>
          <a:p>
            <a:pPr lvl="2"/>
            <a:r>
              <a:rPr lang="zh-CN" altLang="zh-CN" dirty="0"/>
              <a:t>第三级</a:t>
            </a:r>
          </a:p>
          <a:p>
            <a:pPr lvl="3"/>
            <a:r>
              <a:rPr lang="zh-CN" altLang="zh-CN" dirty="0"/>
              <a:t>第四级</a:t>
            </a:r>
          </a:p>
          <a:p>
            <a:pPr lvl="4"/>
            <a:r>
              <a:rPr lang="zh-CN" altLang="zh-CN" dirty="0"/>
              <a:t>第五级</a:t>
            </a:r>
          </a:p>
        </p:txBody>
      </p:sp>
      <p:sp>
        <p:nvSpPr>
          <p:cNvPr id="4" name="KSO_BC2"/>
          <p:cNvSpPr>
            <a:spLocks noGrp="1"/>
          </p:cNvSpPr>
          <p:nvPr>
            <p:ph sz="half" idx="2"/>
          </p:nvPr>
        </p:nvSpPr>
        <p:spPr>
          <a:xfrm>
            <a:off x="1209600" y="3877199"/>
            <a:ext cx="6721200" cy="2054043"/>
          </a:xfrm>
        </p:spPr>
        <p:txBody>
          <a:bodyPr>
            <a:normAutofit/>
          </a:bodyPr>
          <a:lstStyle>
            <a:lvl1pPr>
              <a:lnSpc>
                <a:spcPct val="140000"/>
              </a:lnSpc>
              <a:defRPr sz="2400">
                <a:solidFill>
                  <a:schemeClr val="tx1"/>
                </a:solidFill>
              </a:defRPr>
            </a:lvl1pPr>
            <a:lvl2pPr marL="716280" indent="-255905">
              <a:spcAft>
                <a:spcPts val="0"/>
              </a:spcAft>
              <a:buClr>
                <a:schemeClr val="tx1">
                  <a:lumMod val="50000"/>
                </a:schemeClr>
              </a:buClr>
              <a:buFont typeface="Arial" panose="020B0604020202020204" pitchFamily="34" charset="0"/>
              <a:buChar char="•"/>
              <a:tabLst>
                <a:tab pos="901700" algn="l"/>
              </a:tabLst>
              <a:defRPr sz="2000">
                <a:solidFill>
                  <a:schemeClr val="tx1"/>
                </a:solidFill>
                <a:latin typeface="+mn-ea"/>
                <a:ea typeface="+mn-ea"/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zh-CN" altLang="zh-CN" dirty="0"/>
              <a:t>单击此处编辑母版文本样式</a:t>
            </a:r>
          </a:p>
          <a:p>
            <a:pPr lvl="1"/>
            <a:r>
              <a:rPr lang="zh-CN" altLang="zh-CN" dirty="0"/>
              <a:t>第二级</a:t>
            </a:r>
          </a:p>
          <a:p>
            <a:pPr lvl="2"/>
            <a:r>
              <a:rPr lang="zh-CN" altLang="zh-CN" dirty="0"/>
              <a:t>第三级</a:t>
            </a:r>
          </a:p>
          <a:p>
            <a:pPr lvl="3"/>
            <a:r>
              <a:rPr lang="zh-CN" altLang="zh-CN" dirty="0"/>
              <a:t>第四级</a:t>
            </a:r>
          </a:p>
          <a:p>
            <a:pPr lvl="4"/>
            <a:r>
              <a:rPr lang="zh-CN" altLang="zh-CN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45704805-93DF-4705-8899-8C802267297F}" type="datetimeFigureOut">
              <a:rPr lang="zh-CN" altLang="en-US" smtClean="0"/>
              <a:t>2018/10/19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09C2A499-BA2D-4B14-A23E-F832C66777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647155" y="295955"/>
            <a:ext cx="7886699" cy="717022"/>
          </a:xfrm>
        </p:spPr>
        <p:txBody>
          <a:bodyPr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7155" y="1376362"/>
            <a:ext cx="3868340" cy="823912"/>
          </a:xfrm>
        </p:spPr>
        <p:txBody>
          <a:bodyPr anchor="b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KSO_BC1"/>
          <p:cNvSpPr>
            <a:spLocks noGrp="1"/>
          </p:cNvSpPr>
          <p:nvPr>
            <p:ph sz="half" idx="2"/>
          </p:nvPr>
        </p:nvSpPr>
        <p:spPr>
          <a:xfrm>
            <a:off x="647155" y="2200274"/>
            <a:ext cx="3868340" cy="3684588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 marL="630555" indent="-186055">
              <a:spcAft>
                <a:spcPts val="0"/>
              </a:spcAft>
              <a:buClr>
                <a:schemeClr val="tx1">
                  <a:lumMod val="50000"/>
                </a:schemeClr>
              </a:buClr>
              <a:buFont typeface="Arial" panose="020B0604020202020204" pitchFamily="34" charset="0"/>
              <a:buChar char="•"/>
              <a:tabLst>
                <a:tab pos="358775" algn="l"/>
              </a:tabLst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zh-CN" altLang="zh-CN" dirty="0"/>
              <a:t>单击此处编辑母版文本样式</a:t>
            </a:r>
          </a:p>
          <a:p>
            <a:pPr lvl="1"/>
            <a:r>
              <a:rPr lang="zh-CN" altLang="zh-CN" dirty="0"/>
              <a:t>第二级</a:t>
            </a:r>
          </a:p>
          <a:p>
            <a:pPr lvl="2"/>
            <a:r>
              <a:rPr lang="zh-CN" altLang="zh-CN" dirty="0"/>
              <a:t>第三级</a:t>
            </a:r>
          </a:p>
          <a:p>
            <a:pPr lvl="3"/>
            <a:r>
              <a:rPr lang="zh-CN" altLang="zh-CN" dirty="0"/>
              <a:t>第四级</a:t>
            </a:r>
          </a:p>
          <a:p>
            <a:pPr lvl="4"/>
            <a:r>
              <a:rPr lang="zh-CN" altLang="zh-CN" dirty="0"/>
              <a:t>第五级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6463" y="1376362"/>
            <a:ext cx="3887391" cy="823912"/>
          </a:xfrm>
        </p:spPr>
        <p:txBody>
          <a:bodyPr anchor="b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6" name="KSO_BC2"/>
          <p:cNvSpPr>
            <a:spLocks noGrp="1"/>
          </p:cNvSpPr>
          <p:nvPr>
            <p:ph sz="quarter" idx="4"/>
          </p:nvPr>
        </p:nvSpPr>
        <p:spPr>
          <a:xfrm>
            <a:off x="4646463" y="2200274"/>
            <a:ext cx="3887391" cy="3684588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 marL="803275" indent="-260350">
              <a:spcAft>
                <a:spcPts val="0"/>
              </a:spcAft>
              <a:buClr>
                <a:schemeClr val="tx1">
                  <a:lumMod val="50000"/>
                </a:schemeClr>
              </a:buClr>
              <a:buFont typeface="Arial" panose="020B0604020202020204" pitchFamily="34" charset="0"/>
              <a:buChar char="•"/>
              <a:tabLst>
                <a:tab pos="444500" algn="l"/>
              </a:tabLst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zh-CN" altLang="zh-CN" dirty="0"/>
              <a:t>单击此处编辑母版文本样式</a:t>
            </a:r>
          </a:p>
          <a:p>
            <a:pPr lvl="1"/>
            <a:r>
              <a:rPr lang="zh-CN" altLang="zh-CN" dirty="0"/>
              <a:t>第二级</a:t>
            </a:r>
          </a:p>
          <a:p>
            <a:pPr lvl="2"/>
            <a:r>
              <a:rPr lang="zh-CN" altLang="zh-CN" dirty="0"/>
              <a:t>第三级</a:t>
            </a:r>
          </a:p>
          <a:p>
            <a:pPr lvl="3"/>
            <a:r>
              <a:rPr lang="zh-CN" altLang="zh-CN" dirty="0"/>
              <a:t>第四级</a:t>
            </a:r>
          </a:p>
          <a:p>
            <a:pPr lvl="4"/>
            <a:r>
              <a:rPr lang="zh-CN" altLang="zh-CN" dirty="0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45704805-93DF-4705-8899-8C802267297F}" type="datetimeFigureOut">
              <a:rPr lang="zh-CN" altLang="en-US" smtClean="0"/>
              <a:t>2018/10/19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09C2A499-BA2D-4B14-A23E-F832C66777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609344" y="1662172"/>
            <a:ext cx="5925313" cy="885956"/>
          </a:xfrm>
        </p:spPr>
        <p:txBody>
          <a:bodyPr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B109850D-0D6D-4A73-86CC-0144F5CF1F23}" type="datetimeFigureOut">
              <a:rPr lang="zh-CN" altLang="en-US" smtClean="0"/>
              <a:t>2018/10/19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FAC85E4F-3AC7-4976-9CE3-A9364AC471B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-2"/>
            <a:ext cx="9144000" cy="6858002"/>
          </a:xfrm>
          <a:prstGeom prst="rect">
            <a:avLst/>
          </a:prstGeom>
          <a:gradFill flip="none" rotWithShape="1">
            <a:gsLst>
              <a:gs pos="84000">
                <a:srgbClr val="FDFFF7"/>
              </a:gs>
              <a:gs pos="100000">
                <a:srgbClr val="FFFFFF">
                  <a:shade val="100000"/>
                  <a:satMod val="115000"/>
                  <a:alpha val="1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04805-93DF-4705-8899-8C802267297F}" type="datetimeFigureOut">
              <a:rPr lang="zh-CN" altLang="en-US" smtClean="0"/>
              <a:t>2018/10/19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2A499-BA2D-4B14-A23E-F832C66777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629841" y="711200"/>
            <a:ext cx="3196800" cy="1600200"/>
          </a:xfrm>
        </p:spPr>
        <p:txBody>
          <a:bodyPr anchor="t" anchorCtr="0">
            <a:noAutofit/>
          </a:bodyPr>
          <a:lstStyle>
            <a:lvl1pPr>
              <a:defRPr sz="320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014391" y="733425"/>
            <a:ext cx="44784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311400"/>
            <a:ext cx="31968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2F5ED-D19D-4097-92A9-D6092B3D6E68}" type="datetimeFigureOut">
              <a:rPr lang="zh-CN" altLang="en-US" smtClean="0"/>
              <a:t>2018/10/19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AEAA2-D029-4D23-B6D5-DE004B8B3ED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 orient="vert"/>
          </p:nvPr>
        </p:nvSpPr>
        <p:spPr>
          <a:xfrm>
            <a:off x="7628467" y="365125"/>
            <a:ext cx="886883" cy="5811838"/>
          </a:xfrm>
        </p:spPr>
        <p:txBody>
          <a:bodyPr vert="eaVert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type="body" orient="vert" idx="1"/>
          </p:nvPr>
        </p:nvSpPr>
        <p:spPr>
          <a:xfrm>
            <a:off x="627797" y="365125"/>
            <a:ext cx="6907536" cy="5811838"/>
          </a:xfrm>
        </p:spPr>
        <p:txBody>
          <a:bodyPr vert="eaVert"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 marL="630555" indent="-271780">
              <a:buClrTx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zh-CN" altLang="zh-CN" dirty="0"/>
              <a:t>单击此处编辑母版文本样式</a:t>
            </a:r>
          </a:p>
          <a:p>
            <a:pPr lvl="1"/>
            <a:r>
              <a:rPr lang="zh-CN" altLang="zh-CN" dirty="0"/>
              <a:t>第二级</a:t>
            </a:r>
          </a:p>
          <a:p>
            <a:pPr lvl="2"/>
            <a:r>
              <a:rPr lang="zh-CN" altLang="zh-CN" dirty="0"/>
              <a:t>第三级</a:t>
            </a:r>
          </a:p>
          <a:p>
            <a:pPr lvl="3"/>
            <a:r>
              <a:rPr lang="zh-CN" altLang="zh-CN" dirty="0"/>
              <a:t>第四级</a:t>
            </a:r>
          </a:p>
          <a:p>
            <a:pPr lvl="4"/>
            <a:r>
              <a:rPr lang="zh-CN" altLang="zh-CN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45704805-93DF-4705-8899-8C802267297F}" type="datetimeFigureOut">
              <a:rPr lang="zh-CN" altLang="en-US" smtClean="0"/>
              <a:t>2018/10/19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09C2A499-BA2D-4B14-A23E-F832C66777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45704805-93DF-4705-8899-8C802267297F}" type="datetimeFigureOut">
              <a:rPr lang="zh-CN" altLang="en-US" smtClean="0"/>
              <a:t>2018/10/19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09C2A499-BA2D-4B14-A23E-F832C66777E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28650" y="555625"/>
            <a:ext cx="7983537" cy="5178425"/>
          </a:xfrm>
        </p:spPr>
        <p:txBody>
          <a:bodyPr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KSO_CT2"/>
          <p:cNvSpPr>
            <a:spLocks noGrp="1"/>
          </p:cNvSpPr>
          <p:nvPr>
            <p:ph type="subTitle" idx="1"/>
          </p:nvPr>
        </p:nvSpPr>
        <p:spPr>
          <a:xfrm>
            <a:off x="2211977" y="3622767"/>
            <a:ext cx="6214743" cy="592181"/>
          </a:xfrm>
          <a:blipFill dpi="0" rotWithShape="1">
            <a:blip r:embed="rId3"/>
            <a:srcRect/>
            <a:stretch>
              <a:fillRect t="-2000"/>
            </a:stretch>
          </a:blipFill>
        </p:spPr>
        <p:txBody>
          <a:bodyPr anchor="ctr">
            <a:normAutofit/>
          </a:bodyPr>
          <a:lstStyle>
            <a:lvl1pPr marL="0" indent="0" algn="ctr">
              <a:buNone/>
              <a:defRPr sz="1800" baseline="0">
                <a:solidFill>
                  <a:schemeClr val="accent1"/>
                </a:solidFill>
                <a:latin typeface="Arial" panose="020B0604020202020204" pitchFamily="34" charset="0"/>
                <a:ea typeface="+mj-ea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7" name="KSO_CT1"/>
          <p:cNvSpPr>
            <a:spLocks noGrp="1"/>
          </p:cNvSpPr>
          <p:nvPr>
            <p:ph type="title" hasCustomPrompt="1"/>
          </p:nvPr>
        </p:nvSpPr>
        <p:spPr>
          <a:xfrm>
            <a:off x="2211977" y="2372498"/>
            <a:ext cx="6214743" cy="1162214"/>
          </a:xfrm>
        </p:spPr>
        <p:txBody>
          <a:bodyPr>
            <a:normAutofit/>
          </a:bodyPr>
          <a:lstStyle>
            <a:lvl1pPr algn="ctr">
              <a:defRPr sz="4000" baseline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ea typeface="+mj-ea"/>
              </a:defRPr>
            </a:lvl1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45704805-93DF-4705-8899-8C802267297F}" type="datetimeFigureOut">
              <a:rPr lang="zh-CN" altLang="en-US" smtClean="0"/>
              <a:t>2018/10/19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09C2A499-BA2D-4B14-A23E-F832C66777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1209600" y="1130400"/>
            <a:ext cx="6678000" cy="699594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idx="1"/>
          </p:nvPr>
        </p:nvSpPr>
        <p:spPr>
          <a:xfrm>
            <a:off x="1209600" y="2181600"/>
            <a:ext cx="6678000" cy="2912400"/>
          </a:xfrm>
        </p:spPr>
        <p:txBody>
          <a:bodyPr>
            <a:normAutofit/>
          </a:bodyPr>
          <a:lstStyle>
            <a:lvl1pPr>
              <a:lnSpc>
                <a:spcPct val="140000"/>
              </a:lnSpc>
              <a:defRPr sz="2400">
                <a:solidFill>
                  <a:schemeClr val="tx1"/>
                </a:solidFill>
              </a:defRPr>
            </a:lvl1pPr>
            <a:lvl2pPr marL="803275" indent="-26035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tx1">
                  <a:lumMod val="50000"/>
                </a:schemeClr>
              </a:buClr>
              <a:buFont typeface="Arial" panose="020B0604020202020204" pitchFamily="34" charset="0"/>
              <a:buChar char="•"/>
              <a:tabLst>
                <a:tab pos="803275" algn="l"/>
              </a:tabLst>
              <a:defRPr sz="2000">
                <a:solidFill>
                  <a:schemeClr val="tx1"/>
                </a:solidFill>
                <a:latin typeface="+mn-ea"/>
                <a:ea typeface="+mn-ea"/>
              </a:defRPr>
            </a:lvl2pPr>
          </a:lstStyle>
          <a:p>
            <a:pPr lvl="0"/>
            <a:r>
              <a:rPr lang="zh-CN" altLang="zh-CN" dirty="0"/>
              <a:t>单击此处编辑母版文本样式</a:t>
            </a:r>
          </a:p>
          <a:p>
            <a:pPr lvl="1"/>
            <a:r>
              <a:rPr lang="zh-CN" altLang="zh-CN" dirty="0"/>
              <a:t>第二级</a:t>
            </a:r>
          </a:p>
          <a:p>
            <a:pPr lvl="2"/>
            <a:r>
              <a:rPr lang="zh-CN" altLang="zh-CN" dirty="0"/>
              <a:t>第三级</a:t>
            </a:r>
          </a:p>
          <a:p>
            <a:pPr lvl="3"/>
            <a:r>
              <a:rPr lang="zh-CN" altLang="zh-CN" dirty="0"/>
              <a:t>第四级</a:t>
            </a:r>
          </a:p>
          <a:p>
            <a:pPr lvl="4"/>
            <a:r>
              <a:rPr lang="zh-CN" altLang="zh-CN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45704805-93DF-4705-8899-8C802267297F}" type="datetimeFigureOut">
              <a:rPr lang="zh-CN" altLang="en-US" smtClean="0"/>
              <a:t>2018/10/19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09C2A499-BA2D-4B14-A23E-F832C66777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ST1"/>
          <p:cNvSpPr>
            <a:spLocks noGrp="1"/>
          </p:cNvSpPr>
          <p:nvPr>
            <p:ph type="title" hasCustomPrompt="1"/>
          </p:nvPr>
        </p:nvSpPr>
        <p:spPr>
          <a:xfrm>
            <a:off x="1574006" y="1831702"/>
            <a:ext cx="5995988" cy="1235075"/>
          </a:xfrm>
        </p:spPr>
        <p:txBody>
          <a:bodyPr anchor="b">
            <a:normAutofit/>
          </a:bodyPr>
          <a:lstStyle>
            <a:lvl1pPr algn="ctr">
              <a:defRPr sz="3200" baseline="0"/>
            </a:lvl1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3" name="KSO_ST2"/>
          <p:cNvSpPr>
            <a:spLocks noGrp="1"/>
          </p:cNvSpPr>
          <p:nvPr>
            <p:ph type="body" idx="1" hasCustomPrompt="1"/>
          </p:nvPr>
        </p:nvSpPr>
        <p:spPr>
          <a:xfrm>
            <a:off x="1574006" y="3093766"/>
            <a:ext cx="5995988" cy="511583"/>
          </a:xfrm>
          <a:blipFill>
            <a:blip r:embed="rId2"/>
            <a:stretch>
              <a:fillRect t="-2000"/>
            </a:stretch>
          </a:blipFill>
        </p:spPr>
        <p:txBody>
          <a:bodyPr anchor="ctr">
            <a:normAutofit/>
          </a:bodyPr>
          <a:lstStyle>
            <a:lvl1pPr marL="0" indent="0" algn="ctr">
              <a:buNone/>
              <a:defRPr sz="1800" baseline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45704805-93DF-4705-8899-8C802267297F}" type="datetimeFigureOut">
              <a:rPr lang="zh-CN" altLang="en-US" smtClean="0"/>
              <a:t>2018/10/19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09C2A499-BA2D-4B14-A23E-F832C66777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1209600" y="752400"/>
            <a:ext cx="6721200" cy="699594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sz="half" idx="1"/>
          </p:nvPr>
        </p:nvSpPr>
        <p:spPr>
          <a:xfrm>
            <a:off x="1209600" y="1695600"/>
            <a:ext cx="6721200" cy="2059640"/>
          </a:xfrm>
        </p:spPr>
        <p:txBody>
          <a:bodyPr>
            <a:normAutofit/>
          </a:bodyPr>
          <a:lstStyle>
            <a:lvl1pPr>
              <a:lnSpc>
                <a:spcPct val="140000"/>
              </a:lnSpc>
              <a:defRPr sz="2400">
                <a:solidFill>
                  <a:schemeClr val="tx1"/>
                </a:solidFill>
              </a:defRPr>
            </a:lvl1pPr>
            <a:lvl2pPr marL="716280" indent="-271780" defTabSz="629920">
              <a:spcAft>
                <a:spcPts val="0"/>
              </a:spcAft>
              <a:buClrTx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zh-CN" altLang="zh-CN" dirty="0"/>
              <a:t>单击此处编辑母版文本样式</a:t>
            </a:r>
          </a:p>
          <a:p>
            <a:pPr lvl="1"/>
            <a:r>
              <a:rPr lang="zh-CN" altLang="zh-CN" dirty="0"/>
              <a:t>第二级</a:t>
            </a:r>
          </a:p>
          <a:p>
            <a:pPr lvl="2"/>
            <a:r>
              <a:rPr lang="zh-CN" altLang="zh-CN" dirty="0"/>
              <a:t>第三级</a:t>
            </a:r>
          </a:p>
          <a:p>
            <a:pPr lvl="3"/>
            <a:r>
              <a:rPr lang="zh-CN" altLang="zh-CN" dirty="0"/>
              <a:t>第四级</a:t>
            </a:r>
          </a:p>
          <a:p>
            <a:pPr lvl="4"/>
            <a:r>
              <a:rPr lang="zh-CN" altLang="zh-CN" dirty="0"/>
              <a:t>第五级</a:t>
            </a:r>
          </a:p>
        </p:txBody>
      </p:sp>
      <p:sp>
        <p:nvSpPr>
          <p:cNvPr id="4" name="KSO_BC2"/>
          <p:cNvSpPr>
            <a:spLocks noGrp="1"/>
          </p:cNvSpPr>
          <p:nvPr>
            <p:ph sz="half" idx="2"/>
          </p:nvPr>
        </p:nvSpPr>
        <p:spPr>
          <a:xfrm>
            <a:off x="1209600" y="3877199"/>
            <a:ext cx="6721200" cy="2054043"/>
          </a:xfrm>
        </p:spPr>
        <p:txBody>
          <a:bodyPr>
            <a:normAutofit/>
          </a:bodyPr>
          <a:lstStyle>
            <a:lvl1pPr>
              <a:lnSpc>
                <a:spcPct val="140000"/>
              </a:lnSpc>
              <a:defRPr sz="2400">
                <a:solidFill>
                  <a:schemeClr val="tx1"/>
                </a:solidFill>
              </a:defRPr>
            </a:lvl1pPr>
            <a:lvl2pPr marL="716280" indent="-255905">
              <a:spcAft>
                <a:spcPts val="0"/>
              </a:spcAft>
              <a:buClr>
                <a:schemeClr val="tx1">
                  <a:lumMod val="50000"/>
                </a:schemeClr>
              </a:buClr>
              <a:buFont typeface="Arial" panose="020B0604020202020204" pitchFamily="34" charset="0"/>
              <a:buChar char="•"/>
              <a:tabLst>
                <a:tab pos="901700" algn="l"/>
              </a:tabLst>
              <a:defRPr sz="2000">
                <a:solidFill>
                  <a:schemeClr val="tx1"/>
                </a:solidFill>
                <a:latin typeface="+mn-ea"/>
                <a:ea typeface="+mn-ea"/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zh-CN" altLang="zh-CN" dirty="0"/>
              <a:t>单击此处编辑母版文本样式</a:t>
            </a:r>
          </a:p>
          <a:p>
            <a:pPr lvl="1"/>
            <a:r>
              <a:rPr lang="zh-CN" altLang="zh-CN" dirty="0"/>
              <a:t>第二级</a:t>
            </a:r>
          </a:p>
          <a:p>
            <a:pPr lvl="2"/>
            <a:r>
              <a:rPr lang="zh-CN" altLang="zh-CN" dirty="0"/>
              <a:t>第三级</a:t>
            </a:r>
          </a:p>
          <a:p>
            <a:pPr lvl="3"/>
            <a:r>
              <a:rPr lang="zh-CN" altLang="zh-CN" dirty="0"/>
              <a:t>第四级</a:t>
            </a:r>
          </a:p>
          <a:p>
            <a:pPr lvl="4"/>
            <a:r>
              <a:rPr lang="zh-CN" altLang="zh-CN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45704805-93DF-4705-8899-8C802267297F}" type="datetimeFigureOut">
              <a:rPr lang="zh-CN" altLang="en-US" smtClean="0"/>
              <a:t>2018/10/19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09C2A499-BA2D-4B14-A23E-F832C66777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647155" y="295955"/>
            <a:ext cx="7886699" cy="717022"/>
          </a:xfrm>
        </p:spPr>
        <p:txBody>
          <a:bodyPr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7155" y="1376362"/>
            <a:ext cx="3868340" cy="823912"/>
          </a:xfrm>
        </p:spPr>
        <p:txBody>
          <a:bodyPr anchor="b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KSO_BC1"/>
          <p:cNvSpPr>
            <a:spLocks noGrp="1"/>
          </p:cNvSpPr>
          <p:nvPr>
            <p:ph sz="half" idx="2"/>
          </p:nvPr>
        </p:nvSpPr>
        <p:spPr>
          <a:xfrm>
            <a:off x="647155" y="2200274"/>
            <a:ext cx="3868340" cy="3684588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 marL="630555" indent="-186055">
              <a:spcAft>
                <a:spcPts val="0"/>
              </a:spcAft>
              <a:buClr>
                <a:schemeClr val="tx1">
                  <a:lumMod val="50000"/>
                </a:schemeClr>
              </a:buClr>
              <a:buFont typeface="Arial" panose="020B0604020202020204" pitchFamily="34" charset="0"/>
              <a:buChar char="•"/>
              <a:tabLst>
                <a:tab pos="358775" algn="l"/>
              </a:tabLst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zh-CN" altLang="zh-CN" dirty="0"/>
              <a:t>单击此处编辑母版文本样式</a:t>
            </a:r>
          </a:p>
          <a:p>
            <a:pPr lvl="1"/>
            <a:r>
              <a:rPr lang="zh-CN" altLang="zh-CN" dirty="0"/>
              <a:t>第二级</a:t>
            </a:r>
          </a:p>
          <a:p>
            <a:pPr lvl="2"/>
            <a:r>
              <a:rPr lang="zh-CN" altLang="zh-CN" dirty="0"/>
              <a:t>第三级</a:t>
            </a:r>
          </a:p>
          <a:p>
            <a:pPr lvl="3"/>
            <a:r>
              <a:rPr lang="zh-CN" altLang="zh-CN" dirty="0"/>
              <a:t>第四级</a:t>
            </a:r>
          </a:p>
          <a:p>
            <a:pPr lvl="4"/>
            <a:r>
              <a:rPr lang="zh-CN" altLang="zh-CN" dirty="0"/>
              <a:t>第五级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6463" y="1376362"/>
            <a:ext cx="3887391" cy="823912"/>
          </a:xfrm>
        </p:spPr>
        <p:txBody>
          <a:bodyPr anchor="b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6" name="KSO_BC2"/>
          <p:cNvSpPr>
            <a:spLocks noGrp="1"/>
          </p:cNvSpPr>
          <p:nvPr>
            <p:ph sz="quarter" idx="4"/>
          </p:nvPr>
        </p:nvSpPr>
        <p:spPr>
          <a:xfrm>
            <a:off x="4646463" y="2200274"/>
            <a:ext cx="3887391" cy="3684588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 marL="803275" indent="-260350">
              <a:spcAft>
                <a:spcPts val="0"/>
              </a:spcAft>
              <a:buClr>
                <a:schemeClr val="tx1">
                  <a:lumMod val="50000"/>
                </a:schemeClr>
              </a:buClr>
              <a:buFont typeface="Arial" panose="020B0604020202020204" pitchFamily="34" charset="0"/>
              <a:buChar char="•"/>
              <a:tabLst>
                <a:tab pos="444500" algn="l"/>
              </a:tabLst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zh-CN" altLang="zh-CN" dirty="0"/>
              <a:t>单击此处编辑母版文本样式</a:t>
            </a:r>
          </a:p>
          <a:p>
            <a:pPr lvl="1"/>
            <a:r>
              <a:rPr lang="zh-CN" altLang="zh-CN" dirty="0"/>
              <a:t>第二级</a:t>
            </a:r>
          </a:p>
          <a:p>
            <a:pPr lvl="2"/>
            <a:r>
              <a:rPr lang="zh-CN" altLang="zh-CN" dirty="0"/>
              <a:t>第三级</a:t>
            </a:r>
          </a:p>
          <a:p>
            <a:pPr lvl="3"/>
            <a:r>
              <a:rPr lang="zh-CN" altLang="zh-CN" dirty="0"/>
              <a:t>第四级</a:t>
            </a:r>
          </a:p>
          <a:p>
            <a:pPr lvl="4"/>
            <a:r>
              <a:rPr lang="zh-CN" altLang="zh-CN" dirty="0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45704805-93DF-4705-8899-8C802267297F}" type="datetimeFigureOut">
              <a:rPr lang="zh-CN" altLang="en-US" smtClean="0"/>
              <a:t>2018/10/19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09C2A499-BA2D-4B14-A23E-F832C66777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609344" y="1662172"/>
            <a:ext cx="5925313" cy="885956"/>
          </a:xfrm>
        </p:spPr>
        <p:txBody>
          <a:bodyPr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B109850D-0D6D-4A73-86CC-0144F5CF1F23}" type="datetimeFigureOut">
              <a:rPr lang="zh-CN" altLang="en-US" smtClean="0"/>
              <a:t>2018/10/19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FAC85E4F-3AC7-4976-9CE3-A9364AC471B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-2"/>
            <a:ext cx="9144000" cy="6858002"/>
          </a:xfrm>
          <a:prstGeom prst="rect">
            <a:avLst/>
          </a:prstGeom>
          <a:gradFill flip="none" rotWithShape="1">
            <a:gsLst>
              <a:gs pos="84000">
                <a:srgbClr val="FDFFF7"/>
              </a:gs>
              <a:gs pos="100000">
                <a:srgbClr val="FFFFFF">
                  <a:shade val="100000"/>
                  <a:satMod val="115000"/>
                  <a:alpha val="1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04805-93DF-4705-8899-8C802267297F}" type="datetimeFigureOut">
              <a:rPr lang="zh-CN" altLang="en-US" smtClean="0"/>
              <a:t>2018/10/19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2A499-BA2D-4B14-A23E-F832C66777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629841" y="711200"/>
            <a:ext cx="3196800" cy="1600200"/>
          </a:xfrm>
        </p:spPr>
        <p:txBody>
          <a:bodyPr anchor="t" anchorCtr="0">
            <a:noAutofit/>
          </a:bodyPr>
          <a:lstStyle>
            <a:lvl1pPr>
              <a:defRPr sz="320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014391" y="733425"/>
            <a:ext cx="44784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311400"/>
            <a:ext cx="31968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2F5ED-D19D-4097-92A9-D6092B3D6E68}" type="datetimeFigureOut">
              <a:rPr lang="zh-CN" altLang="en-US" smtClean="0"/>
              <a:t>2018/10/19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AEAA2-D029-4D23-B6D5-DE004B8B3ED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 orient="vert"/>
          </p:nvPr>
        </p:nvSpPr>
        <p:spPr>
          <a:xfrm>
            <a:off x="7628467" y="365125"/>
            <a:ext cx="886883" cy="5811838"/>
          </a:xfrm>
        </p:spPr>
        <p:txBody>
          <a:bodyPr vert="eaVert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type="body" orient="vert" idx="1"/>
          </p:nvPr>
        </p:nvSpPr>
        <p:spPr>
          <a:xfrm>
            <a:off x="627797" y="365125"/>
            <a:ext cx="6907536" cy="5811838"/>
          </a:xfrm>
        </p:spPr>
        <p:txBody>
          <a:bodyPr vert="eaVert"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 marL="630555" indent="-271780">
              <a:buClrTx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zh-CN" altLang="zh-CN" dirty="0"/>
              <a:t>单击此处编辑母版文本样式</a:t>
            </a:r>
          </a:p>
          <a:p>
            <a:pPr lvl="1"/>
            <a:r>
              <a:rPr lang="zh-CN" altLang="zh-CN" dirty="0"/>
              <a:t>第二级</a:t>
            </a:r>
          </a:p>
          <a:p>
            <a:pPr lvl="2"/>
            <a:r>
              <a:rPr lang="zh-CN" altLang="zh-CN" dirty="0"/>
              <a:t>第三级</a:t>
            </a:r>
          </a:p>
          <a:p>
            <a:pPr lvl="3"/>
            <a:r>
              <a:rPr lang="zh-CN" altLang="zh-CN" dirty="0"/>
              <a:t>第四级</a:t>
            </a:r>
          </a:p>
          <a:p>
            <a:pPr lvl="4"/>
            <a:r>
              <a:rPr lang="zh-CN" altLang="zh-CN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45704805-93DF-4705-8899-8C802267297F}" type="datetimeFigureOut">
              <a:rPr lang="zh-CN" altLang="en-US" smtClean="0"/>
              <a:t>2018/10/19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09C2A499-BA2D-4B14-A23E-F832C66777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45704805-93DF-4705-8899-8C802267297F}" type="datetimeFigureOut">
              <a:rPr lang="zh-CN" altLang="en-US" smtClean="0"/>
              <a:t>2018/10/19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09C2A499-BA2D-4B14-A23E-F832C66777E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28650" y="555625"/>
            <a:ext cx="7983537" cy="5178425"/>
          </a:xfrm>
        </p:spPr>
        <p:txBody>
          <a:bodyPr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KSO_CT2"/>
          <p:cNvSpPr>
            <a:spLocks noGrp="1"/>
          </p:cNvSpPr>
          <p:nvPr>
            <p:ph type="subTitle" idx="1"/>
          </p:nvPr>
        </p:nvSpPr>
        <p:spPr>
          <a:xfrm>
            <a:off x="2211977" y="3622767"/>
            <a:ext cx="6214743" cy="592181"/>
          </a:xfrm>
          <a:blipFill dpi="0" rotWithShape="1">
            <a:blip r:embed="rId3"/>
            <a:srcRect/>
            <a:stretch>
              <a:fillRect t="-2000"/>
            </a:stretch>
          </a:blipFill>
        </p:spPr>
        <p:txBody>
          <a:bodyPr anchor="ctr">
            <a:normAutofit/>
          </a:bodyPr>
          <a:lstStyle>
            <a:lvl1pPr marL="0" indent="0" algn="ctr">
              <a:buNone/>
              <a:defRPr sz="1800" baseline="0">
                <a:solidFill>
                  <a:schemeClr val="accent1"/>
                </a:solidFill>
                <a:latin typeface="Arial" panose="020B0604020202020204" pitchFamily="34" charset="0"/>
                <a:ea typeface="+mj-ea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7" name="KSO_CT1"/>
          <p:cNvSpPr>
            <a:spLocks noGrp="1"/>
          </p:cNvSpPr>
          <p:nvPr>
            <p:ph type="title" hasCustomPrompt="1"/>
          </p:nvPr>
        </p:nvSpPr>
        <p:spPr>
          <a:xfrm>
            <a:off x="2211977" y="2372498"/>
            <a:ext cx="6214743" cy="1162214"/>
          </a:xfrm>
        </p:spPr>
        <p:txBody>
          <a:bodyPr>
            <a:normAutofit/>
          </a:bodyPr>
          <a:lstStyle>
            <a:lvl1pPr algn="ctr">
              <a:defRPr sz="4000" baseline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ea typeface="+mj-ea"/>
              </a:defRPr>
            </a:lvl1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45704805-93DF-4705-8899-8C802267297F}" type="datetimeFigureOut">
              <a:rPr lang="zh-CN" altLang="en-US" smtClean="0"/>
              <a:t>2018/10/19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09C2A499-BA2D-4B14-A23E-F832C66777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1209600" y="1130400"/>
            <a:ext cx="6678000" cy="699594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idx="1"/>
          </p:nvPr>
        </p:nvSpPr>
        <p:spPr>
          <a:xfrm>
            <a:off x="1209600" y="2181600"/>
            <a:ext cx="6678000" cy="2912400"/>
          </a:xfrm>
        </p:spPr>
        <p:txBody>
          <a:bodyPr>
            <a:normAutofit/>
          </a:bodyPr>
          <a:lstStyle>
            <a:lvl1pPr>
              <a:lnSpc>
                <a:spcPct val="140000"/>
              </a:lnSpc>
              <a:defRPr sz="2400">
                <a:solidFill>
                  <a:schemeClr val="tx1"/>
                </a:solidFill>
              </a:defRPr>
            </a:lvl1pPr>
            <a:lvl2pPr marL="803275" indent="-26035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tx1">
                  <a:lumMod val="50000"/>
                </a:schemeClr>
              </a:buClr>
              <a:buFont typeface="Arial" panose="020B0604020202020204" pitchFamily="34" charset="0"/>
              <a:buChar char="•"/>
              <a:tabLst>
                <a:tab pos="803275" algn="l"/>
              </a:tabLst>
              <a:defRPr sz="2000">
                <a:solidFill>
                  <a:schemeClr val="tx1"/>
                </a:solidFill>
                <a:latin typeface="+mn-ea"/>
                <a:ea typeface="+mn-ea"/>
              </a:defRPr>
            </a:lvl2pPr>
          </a:lstStyle>
          <a:p>
            <a:pPr lvl="0"/>
            <a:r>
              <a:rPr lang="zh-CN" altLang="zh-CN" dirty="0"/>
              <a:t>单击此处编辑母版文本样式</a:t>
            </a:r>
          </a:p>
          <a:p>
            <a:pPr lvl="1"/>
            <a:r>
              <a:rPr lang="zh-CN" altLang="zh-CN" dirty="0"/>
              <a:t>第二级</a:t>
            </a:r>
          </a:p>
          <a:p>
            <a:pPr lvl="2"/>
            <a:r>
              <a:rPr lang="zh-CN" altLang="zh-CN" dirty="0"/>
              <a:t>第三级</a:t>
            </a:r>
          </a:p>
          <a:p>
            <a:pPr lvl="3"/>
            <a:r>
              <a:rPr lang="zh-CN" altLang="zh-CN" dirty="0"/>
              <a:t>第四级</a:t>
            </a:r>
          </a:p>
          <a:p>
            <a:pPr lvl="4"/>
            <a:r>
              <a:rPr lang="zh-CN" altLang="zh-CN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45704805-93DF-4705-8899-8C802267297F}" type="datetimeFigureOut">
              <a:rPr lang="zh-CN" altLang="en-US" smtClean="0"/>
              <a:t>2018/10/19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09C2A499-BA2D-4B14-A23E-F832C66777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ST1"/>
          <p:cNvSpPr>
            <a:spLocks noGrp="1"/>
          </p:cNvSpPr>
          <p:nvPr>
            <p:ph type="title" hasCustomPrompt="1"/>
          </p:nvPr>
        </p:nvSpPr>
        <p:spPr>
          <a:xfrm>
            <a:off x="1574006" y="1831702"/>
            <a:ext cx="5995988" cy="1235075"/>
          </a:xfrm>
        </p:spPr>
        <p:txBody>
          <a:bodyPr anchor="b">
            <a:normAutofit/>
          </a:bodyPr>
          <a:lstStyle>
            <a:lvl1pPr algn="ctr">
              <a:defRPr sz="3200" baseline="0"/>
            </a:lvl1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3" name="KSO_ST2"/>
          <p:cNvSpPr>
            <a:spLocks noGrp="1"/>
          </p:cNvSpPr>
          <p:nvPr>
            <p:ph type="body" idx="1" hasCustomPrompt="1"/>
          </p:nvPr>
        </p:nvSpPr>
        <p:spPr>
          <a:xfrm>
            <a:off x="1574006" y="3093766"/>
            <a:ext cx="5995988" cy="511583"/>
          </a:xfrm>
          <a:blipFill>
            <a:blip r:embed="rId2"/>
            <a:stretch>
              <a:fillRect t="-2000"/>
            </a:stretch>
          </a:blipFill>
        </p:spPr>
        <p:txBody>
          <a:bodyPr anchor="ctr">
            <a:normAutofit/>
          </a:bodyPr>
          <a:lstStyle>
            <a:lvl1pPr marL="0" indent="0" algn="ctr">
              <a:buNone/>
              <a:defRPr sz="1800" baseline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45704805-93DF-4705-8899-8C802267297F}" type="datetimeFigureOut">
              <a:rPr lang="zh-CN" altLang="en-US" smtClean="0"/>
              <a:t>2018/10/19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09C2A499-BA2D-4B14-A23E-F832C66777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1209600" y="752400"/>
            <a:ext cx="6721200" cy="699594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sz="half" idx="1"/>
          </p:nvPr>
        </p:nvSpPr>
        <p:spPr>
          <a:xfrm>
            <a:off x="1209600" y="1695600"/>
            <a:ext cx="6721200" cy="2059640"/>
          </a:xfrm>
        </p:spPr>
        <p:txBody>
          <a:bodyPr>
            <a:normAutofit/>
          </a:bodyPr>
          <a:lstStyle>
            <a:lvl1pPr>
              <a:lnSpc>
                <a:spcPct val="140000"/>
              </a:lnSpc>
              <a:defRPr sz="2400">
                <a:solidFill>
                  <a:schemeClr val="tx1"/>
                </a:solidFill>
              </a:defRPr>
            </a:lvl1pPr>
            <a:lvl2pPr marL="716280" indent="-271780" defTabSz="629920">
              <a:spcAft>
                <a:spcPts val="0"/>
              </a:spcAft>
              <a:buClrTx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zh-CN" altLang="zh-CN" dirty="0"/>
              <a:t>单击此处编辑母版文本样式</a:t>
            </a:r>
          </a:p>
          <a:p>
            <a:pPr lvl="1"/>
            <a:r>
              <a:rPr lang="zh-CN" altLang="zh-CN" dirty="0"/>
              <a:t>第二级</a:t>
            </a:r>
          </a:p>
          <a:p>
            <a:pPr lvl="2"/>
            <a:r>
              <a:rPr lang="zh-CN" altLang="zh-CN" dirty="0"/>
              <a:t>第三级</a:t>
            </a:r>
          </a:p>
          <a:p>
            <a:pPr lvl="3"/>
            <a:r>
              <a:rPr lang="zh-CN" altLang="zh-CN" dirty="0"/>
              <a:t>第四级</a:t>
            </a:r>
          </a:p>
          <a:p>
            <a:pPr lvl="4"/>
            <a:r>
              <a:rPr lang="zh-CN" altLang="zh-CN" dirty="0"/>
              <a:t>第五级</a:t>
            </a:r>
          </a:p>
        </p:txBody>
      </p:sp>
      <p:sp>
        <p:nvSpPr>
          <p:cNvPr id="4" name="KSO_BC2"/>
          <p:cNvSpPr>
            <a:spLocks noGrp="1"/>
          </p:cNvSpPr>
          <p:nvPr>
            <p:ph sz="half" idx="2"/>
          </p:nvPr>
        </p:nvSpPr>
        <p:spPr>
          <a:xfrm>
            <a:off x="1209600" y="3877199"/>
            <a:ext cx="6721200" cy="2054043"/>
          </a:xfrm>
        </p:spPr>
        <p:txBody>
          <a:bodyPr>
            <a:normAutofit/>
          </a:bodyPr>
          <a:lstStyle>
            <a:lvl1pPr>
              <a:lnSpc>
                <a:spcPct val="140000"/>
              </a:lnSpc>
              <a:defRPr sz="2400">
                <a:solidFill>
                  <a:schemeClr val="tx1"/>
                </a:solidFill>
              </a:defRPr>
            </a:lvl1pPr>
            <a:lvl2pPr marL="716280" indent="-255905">
              <a:spcAft>
                <a:spcPts val="0"/>
              </a:spcAft>
              <a:buClr>
                <a:schemeClr val="tx1">
                  <a:lumMod val="50000"/>
                </a:schemeClr>
              </a:buClr>
              <a:buFont typeface="Arial" panose="020B0604020202020204" pitchFamily="34" charset="0"/>
              <a:buChar char="•"/>
              <a:tabLst>
                <a:tab pos="901700" algn="l"/>
              </a:tabLst>
              <a:defRPr sz="2000">
                <a:solidFill>
                  <a:schemeClr val="tx1"/>
                </a:solidFill>
                <a:latin typeface="+mn-ea"/>
                <a:ea typeface="+mn-ea"/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zh-CN" altLang="zh-CN" dirty="0"/>
              <a:t>单击此处编辑母版文本样式</a:t>
            </a:r>
          </a:p>
          <a:p>
            <a:pPr lvl="1"/>
            <a:r>
              <a:rPr lang="zh-CN" altLang="zh-CN" dirty="0"/>
              <a:t>第二级</a:t>
            </a:r>
          </a:p>
          <a:p>
            <a:pPr lvl="2"/>
            <a:r>
              <a:rPr lang="zh-CN" altLang="zh-CN" dirty="0"/>
              <a:t>第三级</a:t>
            </a:r>
          </a:p>
          <a:p>
            <a:pPr lvl="3"/>
            <a:r>
              <a:rPr lang="zh-CN" altLang="zh-CN" dirty="0"/>
              <a:t>第四级</a:t>
            </a:r>
          </a:p>
          <a:p>
            <a:pPr lvl="4"/>
            <a:r>
              <a:rPr lang="zh-CN" altLang="zh-CN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45704805-93DF-4705-8899-8C802267297F}" type="datetimeFigureOut">
              <a:rPr lang="zh-CN" altLang="en-US" smtClean="0"/>
              <a:t>2018/10/19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09C2A499-BA2D-4B14-A23E-F832C66777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647155" y="295955"/>
            <a:ext cx="7886699" cy="717022"/>
          </a:xfrm>
        </p:spPr>
        <p:txBody>
          <a:bodyPr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7155" y="1376362"/>
            <a:ext cx="3868340" cy="823912"/>
          </a:xfrm>
        </p:spPr>
        <p:txBody>
          <a:bodyPr anchor="b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KSO_BC1"/>
          <p:cNvSpPr>
            <a:spLocks noGrp="1"/>
          </p:cNvSpPr>
          <p:nvPr>
            <p:ph sz="half" idx="2"/>
          </p:nvPr>
        </p:nvSpPr>
        <p:spPr>
          <a:xfrm>
            <a:off x="647155" y="2200274"/>
            <a:ext cx="3868340" cy="3684588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 marL="630555" indent="-186055">
              <a:spcAft>
                <a:spcPts val="0"/>
              </a:spcAft>
              <a:buClr>
                <a:schemeClr val="tx1">
                  <a:lumMod val="50000"/>
                </a:schemeClr>
              </a:buClr>
              <a:buFont typeface="Arial" panose="020B0604020202020204" pitchFamily="34" charset="0"/>
              <a:buChar char="•"/>
              <a:tabLst>
                <a:tab pos="358775" algn="l"/>
              </a:tabLst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zh-CN" altLang="zh-CN" dirty="0"/>
              <a:t>单击此处编辑母版文本样式</a:t>
            </a:r>
          </a:p>
          <a:p>
            <a:pPr lvl="1"/>
            <a:r>
              <a:rPr lang="zh-CN" altLang="zh-CN" dirty="0"/>
              <a:t>第二级</a:t>
            </a:r>
          </a:p>
          <a:p>
            <a:pPr lvl="2"/>
            <a:r>
              <a:rPr lang="zh-CN" altLang="zh-CN" dirty="0"/>
              <a:t>第三级</a:t>
            </a:r>
          </a:p>
          <a:p>
            <a:pPr lvl="3"/>
            <a:r>
              <a:rPr lang="zh-CN" altLang="zh-CN" dirty="0"/>
              <a:t>第四级</a:t>
            </a:r>
          </a:p>
          <a:p>
            <a:pPr lvl="4"/>
            <a:r>
              <a:rPr lang="zh-CN" altLang="zh-CN" dirty="0"/>
              <a:t>第五级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6463" y="1376362"/>
            <a:ext cx="3887391" cy="823912"/>
          </a:xfrm>
        </p:spPr>
        <p:txBody>
          <a:bodyPr anchor="b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6" name="KSO_BC2"/>
          <p:cNvSpPr>
            <a:spLocks noGrp="1"/>
          </p:cNvSpPr>
          <p:nvPr>
            <p:ph sz="quarter" idx="4"/>
          </p:nvPr>
        </p:nvSpPr>
        <p:spPr>
          <a:xfrm>
            <a:off x="4646463" y="2200274"/>
            <a:ext cx="3887391" cy="3684588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 marL="803275" indent="-260350">
              <a:spcAft>
                <a:spcPts val="0"/>
              </a:spcAft>
              <a:buClr>
                <a:schemeClr val="tx1">
                  <a:lumMod val="50000"/>
                </a:schemeClr>
              </a:buClr>
              <a:buFont typeface="Arial" panose="020B0604020202020204" pitchFamily="34" charset="0"/>
              <a:buChar char="•"/>
              <a:tabLst>
                <a:tab pos="444500" algn="l"/>
              </a:tabLst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zh-CN" altLang="zh-CN" dirty="0"/>
              <a:t>单击此处编辑母版文本样式</a:t>
            </a:r>
          </a:p>
          <a:p>
            <a:pPr lvl="1"/>
            <a:r>
              <a:rPr lang="zh-CN" altLang="zh-CN" dirty="0"/>
              <a:t>第二级</a:t>
            </a:r>
          </a:p>
          <a:p>
            <a:pPr lvl="2"/>
            <a:r>
              <a:rPr lang="zh-CN" altLang="zh-CN" dirty="0"/>
              <a:t>第三级</a:t>
            </a:r>
          </a:p>
          <a:p>
            <a:pPr lvl="3"/>
            <a:r>
              <a:rPr lang="zh-CN" altLang="zh-CN" dirty="0"/>
              <a:t>第四级</a:t>
            </a:r>
          </a:p>
          <a:p>
            <a:pPr lvl="4"/>
            <a:r>
              <a:rPr lang="zh-CN" altLang="zh-CN" dirty="0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45704805-93DF-4705-8899-8C802267297F}" type="datetimeFigureOut">
              <a:rPr lang="zh-CN" altLang="en-US" smtClean="0"/>
              <a:t>2018/10/19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09C2A499-BA2D-4B14-A23E-F832C66777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609344" y="1662172"/>
            <a:ext cx="5925313" cy="885956"/>
          </a:xfrm>
        </p:spPr>
        <p:txBody>
          <a:bodyPr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B109850D-0D6D-4A73-86CC-0144F5CF1F23}" type="datetimeFigureOut">
              <a:rPr lang="zh-CN" altLang="en-US" smtClean="0"/>
              <a:t>2018/10/19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FAC85E4F-3AC7-4976-9CE3-A9364AC471B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-2"/>
            <a:ext cx="9144000" cy="6858002"/>
          </a:xfrm>
          <a:prstGeom prst="rect">
            <a:avLst/>
          </a:prstGeom>
          <a:gradFill flip="none" rotWithShape="1">
            <a:gsLst>
              <a:gs pos="84000">
                <a:srgbClr val="FDFFF7"/>
              </a:gs>
              <a:gs pos="100000">
                <a:srgbClr val="FFFFFF">
                  <a:shade val="100000"/>
                  <a:satMod val="115000"/>
                  <a:alpha val="1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04805-93DF-4705-8899-8C802267297F}" type="datetimeFigureOut">
              <a:rPr lang="zh-CN" altLang="en-US" smtClean="0"/>
              <a:t>2018/10/19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2A499-BA2D-4B14-A23E-F832C66777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629841" y="711200"/>
            <a:ext cx="3196800" cy="1600200"/>
          </a:xfrm>
        </p:spPr>
        <p:txBody>
          <a:bodyPr anchor="t" anchorCtr="0">
            <a:noAutofit/>
          </a:bodyPr>
          <a:lstStyle>
            <a:lvl1pPr>
              <a:defRPr sz="320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014391" y="733425"/>
            <a:ext cx="44784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311400"/>
            <a:ext cx="31968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2F5ED-D19D-4097-92A9-D6092B3D6E68}" type="datetimeFigureOut">
              <a:rPr lang="zh-CN" altLang="en-US" smtClean="0"/>
              <a:t>2018/10/19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AEAA2-D029-4D23-B6D5-DE004B8B3ED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 orient="vert"/>
          </p:nvPr>
        </p:nvSpPr>
        <p:spPr>
          <a:xfrm>
            <a:off x="7628467" y="365125"/>
            <a:ext cx="886883" cy="5811838"/>
          </a:xfrm>
        </p:spPr>
        <p:txBody>
          <a:bodyPr vert="eaVert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type="body" orient="vert" idx="1"/>
          </p:nvPr>
        </p:nvSpPr>
        <p:spPr>
          <a:xfrm>
            <a:off x="627797" y="365125"/>
            <a:ext cx="6907536" cy="5811838"/>
          </a:xfrm>
        </p:spPr>
        <p:txBody>
          <a:bodyPr vert="eaVert"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 marL="630555" indent="-271780">
              <a:buClrTx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zh-CN" altLang="zh-CN" dirty="0"/>
              <a:t>单击此处编辑母版文本样式</a:t>
            </a:r>
          </a:p>
          <a:p>
            <a:pPr lvl="1"/>
            <a:r>
              <a:rPr lang="zh-CN" altLang="zh-CN" dirty="0"/>
              <a:t>第二级</a:t>
            </a:r>
          </a:p>
          <a:p>
            <a:pPr lvl="2"/>
            <a:r>
              <a:rPr lang="zh-CN" altLang="zh-CN" dirty="0"/>
              <a:t>第三级</a:t>
            </a:r>
          </a:p>
          <a:p>
            <a:pPr lvl="3"/>
            <a:r>
              <a:rPr lang="zh-CN" altLang="zh-CN" dirty="0"/>
              <a:t>第四级</a:t>
            </a:r>
          </a:p>
          <a:p>
            <a:pPr lvl="4"/>
            <a:r>
              <a:rPr lang="zh-CN" altLang="zh-CN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45704805-93DF-4705-8899-8C802267297F}" type="datetimeFigureOut">
              <a:rPr lang="zh-CN" altLang="en-US" smtClean="0"/>
              <a:t>2018/10/19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09C2A499-BA2D-4B14-A23E-F832C66777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45704805-93DF-4705-8899-8C802267297F}" type="datetimeFigureOut">
              <a:rPr lang="zh-CN" altLang="en-US" smtClean="0"/>
              <a:t>2018/10/19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09C2A499-BA2D-4B14-A23E-F832C66777E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28650" y="555625"/>
            <a:ext cx="7983537" cy="5178425"/>
          </a:xfrm>
        </p:spPr>
        <p:txBody>
          <a:bodyPr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KSO_CT2"/>
          <p:cNvSpPr>
            <a:spLocks noGrp="1"/>
          </p:cNvSpPr>
          <p:nvPr>
            <p:ph type="subTitle" idx="1"/>
          </p:nvPr>
        </p:nvSpPr>
        <p:spPr>
          <a:xfrm>
            <a:off x="2211977" y="3622767"/>
            <a:ext cx="6214743" cy="592181"/>
          </a:xfrm>
          <a:blipFill dpi="0" rotWithShape="1">
            <a:blip r:embed="rId3"/>
            <a:srcRect/>
            <a:stretch>
              <a:fillRect t="-2000"/>
            </a:stretch>
          </a:blipFill>
        </p:spPr>
        <p:txBody>
          <a:bodyPr anchor="ctr">
            <a:normAutofit/>
          </a:bodyPr>
          <a:lstStyle>
            <a:lvl1pPr marL="0" indent="0" algn="ctr">
              <a:buNone/>
              <a:defRPr sz="1800" baseline="0">
                <a:solidFill>
                  <a:schemeClr val="accent1"/>
                </a:solidFill>
                <a:latin typeface="Arial" panose="020B0604020202020204" pitchFamily="34" charset="0"/>
                <a:ea typeface="+mj-ea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7" name="KSO_CT1"/>
          <p:cNvSpPr>
            <a:spLocks noGrp="1"/>
          </p:cNvSpPr>
          <p:nvPr>
            <p:ph type="title" hasCustomPrompt="1"/>
          </p:nvPr>
        </p:nvSpPr>
        <p:spPr>
          <a:xfrm>
            <a:off x="2211977" y="2372498"/>
            <a:ext cx="6214743" cy="1162214"/>
          </a:xfrm>
        </p:spPr>
        <p:txBody>
          <a:bodyPr>
            <a:normAutofit/>
          </a:bodyPr>
          <a:lstStyle>
            <a:lvl1pPr algn="ctr">
              <a:defRPr sz="4000" baseline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ea typeface="+mj-ea"/>
              </a:defRPr>
            </a:lvl1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45704805-93DF-4705-8899-8C802267297F}" type="datetimeFigureOut">
              <a:rPr lang="zh-CN" altLang="en-US" smtClean="0"/>
              <a:t>2018/10/19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09C2A499-BA2D-4B14-A23E-F832C66777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1209600" y="1130400"/>
            <a:ext cx="6678000" cy="699594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idx="1"/>
          </p:nvPr>
        </p:nvSpPr>
        <p:spPr>
          <a:xfrm>
            <a:off x="1209600" y="2181600"/>
            <a:ext cx="6678000" cy="2912400"/>
          </a:xfrm>
        </p:spPr>
        <p:txBody>
          <a:bodyPr>
            <a:normAutofit/>
          </a:bodyPr>
          <a:lstStyle>
            <a:lvl1pPr>
              <a:lnSpc>
                <a:spcPct val="140000"/>
              </a:lnSpc>
              <a:defRPr sz="2400">
                <a:solidFill>
                  <a:schemeClr val="tx1"/>
                </a:solidFill>
              </a:defRPr>
            </a:lvl1pPr>
            <a:lvl2pPr marL="803275" indent="-26035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tx1">
                  <a:lumMod val="50000"/>
                </a:schemeClr>
              </a:buClr>
              <a:buFont typeface="Arial" panose="020B0604020202020204" pitchFamily="34" charset="0"/>
              <a:buChar char="•"/>
              <a:tabLst>
                <a:tab pos="803275" algn="l"/>
              </a:tabLst>
              <a:defRPr sz="2000">
                <a:solidFill>
                  <a:schemeClr val="tx1"/>
                </a:solidFill>
                <a:latin typeface="+mn-ea"/>
                <a:ea typeface="+mn-ea"/>
              </a:defRPr>
            </a:lvl2pPr>
          </a:lstStyle>
          <a:p>
            <a:pPr lvl="0"/>
            <a:r>
              <a:rPr lang="zh-CN" altLang="zh-CN" dirty="0"/>
              <a:t>单击此处编辑母版文本样式</a:t>
            </a:r>
          </a:p>
          <a:p>
            <a:pPr lvl="1"/>
            <a:r>
              <a:rPr lang="zh-CN" altLang="zh-CN" dirty="0"/>
              <a:t>第二级</a:t>
            </a:r>
          </a:p>
          <a:p>
            <a:pPr lvl="2"/>
            <a:r>
              <a:rPr lang="zh-CN" altLang="zh-CN" dirty="0"/>
              <a:t>第三级</a:t>
            </a:r>
          </a:p>
          <a:p>
            <a:pPr lvl="3"/>
            <a:r>
              <a:rPr lang="zh-CN" altLang="zh-CN" dirty="0"/>
              <a:t>第四级</a:t>
            </a:r>
          </a:p>
          <a:p>
            <a:pPr lvl="4"/>
            <a:r>
              <a:rPr lang="zh-CN" altLang="zh-CN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45704805-93DF-4705-8899-8C802267297F}" type="datetimeFigureOut">
              <a:rPr lang="zh-CN" altLang="en-US" smtClean="0"/>
              <a:t>2018/10/19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09C2A499-BA2D-4B14-A23E-F832C66777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ST1"/>
          <p:cNvSpPr>
            <a:spLocks noGrp="1"/>
          </p:cNvSpPr>
          <p:nvPr>
            <p:ph type="title" hasCustomPrompt="1"/>
          </p:nvPr>
        </p:nvSpPr>
        <p:spPr>
          <a:xfrm>
            <a:off x="1574006" y="1831702"/>
            <a:ext cx="5995988" cy="1235075"/>
          </a:xfrm>
        </p:spPr>
        <p:txBody>
          <a:bodyPr anchor="b">
            <a:normAutofit/>
          </a:bodyPr>
          <a:lstStyle>
            <a:lvl1pPr algn="ctr">
              <a:defRPr sz="3200" baseline="0"/>
            </a:lvl1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3" name="KSO_ST2"/>
          <p:cNvSpPr>
            <a:spLocks noGrp="1"/>
          </p:cNvSpPr>
          <p:nvPr>
            <p:ph type="body" idx="1" hasCustomPrompt="1"/>
          </p:nvPr>
        </p:nvSpPr>
        <p:spPr>
          <a:xfrm>
            <a:off x="1574006" y="3093766"/>
            <a:ext cx="5995988" cy="511583"/>
          </a:xfrm>
          <a:blipFill>
            <a:blip r:embed="rId2"/>
            <a:stretch>
              <a:fillRect t="-2000"/>
            </a:stretch>
          </a:blipFill>
        </p:spPr>
        <p:txBody>
          <a:bodyPr anchor="ctr">
            <a:normAutofit/>
          </a:bodyPr>
          <a:lstStyle>
            <a:lvl1pPr marL="0" indent="0" algn="ctr">
              <a:buNone/>
              <a:defRPr sz="1800" baseline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45704805-93DF-4705-8899-8C802267297F}" type="datetimeFigureOut">
              <a:rPr lang="zh-CN" altLang="en-US" smtClean="0"/>
              <a:t>2018/10/19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09C2A499-BA2D-4B14-A23E-F832C66777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1209600" y="752400"/>
            <a:ext cx="6721200" cy="699594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sz="half" idx="1"/>
          </p:nvPr>
        </p:nvSpPr>
        <p:spPr>
          <a:xfrm>
            <a:off x="1209600" y="1695600"/>
            <a:ext cx="6721200" cy="2059640"/>
          </a:xfrm>
        </p:spPr>
        <p:txBody>
          <a:bodyPr>
            <a:normAutofit/>
          </a:bodyPr>
          <a:lstStyle>
            <a:lvl1pPr>
              <a:lnSpc>
                <a:spcPct val="140000"/>
              </a:lnSpc>
              <a:defRPr sz="2400">
                <a:solidFill>
                  <a:schemeClr val="tx1"/>
                </a:solidFill>
              </a:defRPr>
            </a:lvl1pPr>
            <a:lvl2pPr marL="716280" indent="-271780" defTabSz="629920">
              <a:spcAft>
                <a:spcPts val="0"/>
              </a:spcAft>
              <a:buClrTx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zh-CN" altLang="zh-CN" dirty="0"/>
              <a:t>单击此处编辑母版文本样式</a:t>
            </a:r>
          </a:p>
          <a:p>
            <a:pPr lvl="1"/>
            <a:r>
              <a:rPr lang="zh-CN" altLang="zh-CN" dirty="0"/>
              <a:t>第二级</a:t>
            </a:r>
          </a:p>
          <a:p>
            <a:pPr lvl="2"/>
            <a:r>
              <a:rPr lang="zh-CN" altLang="zh-CN" dirty="0"/>
              <a:t>第三级</a:t>
            </a:r>
          </a:p>
          <a:p>
            <a:pPr lvl="3"/>
            <a:r>
              <a:rPr lang="zh-CN" altLang="zh-CN" dirty="0"/>
              <a:t>第四级</a:t>
            </a:r>
          </a:p>
          <a:p>
            <a:pPr lvl="4"/>
            <a:r>
              <a:rPr lang="zh-CN" altLang="zh-CN" dirty="0"/>
              <a:t>第五级</a:t>
            </a:r>
          </a:p>
        </p:txBody>
      </p:sp>
      <p:sp>
        <p:nvSpPr>
          <p:cNvPr id="4" name="KSO_BC2"/>
          <p:cNvSpPr>
            <a:spLocks noGrp="1"/>
          </p:cNvSpPr>
          <p:nvPr>
            <p:ph sz="half" idx="2"/>
          </p:nvPr>
        </p:nvSpPr>
        <p:spPr>
          <a:xfrm>
            <a:off x="1209600" y="3877199"/>
            <a:ext cx="6721200" cy="2054043"/>
          </a:xfrm>
        </p:spPr>
        <p:txBody>
          <a:bodyPr>
            <a:normAutofit/>
          </a:bodyPr>
          <a:lstStyle>
            <a:lvl1pPr>
              <a:lnSpc>
                <a:spcPct val="140000"/>
              </a:lnSpc>
              <a:defRPr sz="2400">
                <a:solidFill>
                  <a:schemeClr val="tx1"/>
                </a:solidFill>
              </a:defRPr>
            </a:lvl1pPr>
            <a:lvl2pPr marL="716280" indent="-255905">
              <a:spcAft>
                <a:spcPts val="0"/>
              </a:spcAft>
              <a:buClr>
                <a:schemeClr val="tx1">
                  <a:lumMod val="50000"/>
                </a:schemeClr>
              </a:buClr>
              <a:buFont typeface="Arial" panose="020B0604020202020204" pitchFamily="34" charset="0"/>
              <a:buChar char="•"/>
              <a:tabLst>
                <a:tab pos="901700" algn="l"/>
              </a:tabLst>
              <a:defRPr sz="2000">
                <a:solidFill>
                  <a:schemeClr val="tx1"/>
                </a:solidFill>
                <a:latin typeface="+mn-ea"/>
                <a:ea typeface="+mn-ea"/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zh-CN" altLang="zh-CN" dirty="0"/>
              <a:t>单击此处编辑母版文本样式</a:t>
            </a:r>
          </a:p>
          <a:p>
            <a:pPr lvl="1"/>
            <a:r>
              <a:rPr lang="zh-CN" altLang="zh-CN" dirty="0"/>
              <a:t>第二级</a:t>
            </a:r>
          </a:p>
          <a:p>
            <a:pPr lvl="2"/>
            <a:r>
              <a:rPr lang="zh-CN" altLang="zh-CN" dirty="0"/>
              <a:t>第三级</a:t>
            </a:r>
          </a:p>
          <a:p>
            <a:pPr lvl="3"/>
            <a:r>
              <a:rPr lang="zh-CN" altLang="zh-CN" dirty="0"/>
              <a:t>第四级</a:t>
            </a:r>
          </a:p>
          <a:p>
            <a:pPr lvl="4"/>
            <a:r>
              <a:rPr lang="zh-CN" altLang="zh-CN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45704805-93DF-4705-8899-8C802267297F}" type="datetimeFigureOut">
              <a:rPr lang="zh-CN" altLang="en-US" smtClean="0"/>
              <a:t>2018/10/19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09C2A499-BA2D-4B14-A23E-F832C66777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647155" y="295955"/>
            <a:ext cx="7886699" cy="717022"/>
          </a:xfrm>
        </p:spPr>
        <p:txBody>
          <a:bodyPr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7155" y="1376362"/>
            <a:ext cx="3868340" cy="823912"/>
          </a:xfrm>
        </p:spPr>
        <p:txBody>
          <a:bodyPr anchor="b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KSO_BC1"/>
          <p:cNvSpPr>
            <a:spLocks noGrp="1"/>
          </p:cNvSpPr>
          <p:nvPr>
            <p:ph sz="half" idx="2"/>
          </p:nvPr>
        </p:nvSpPr>
        <p:spPr>
          <a:xfrm>
            <a:off x="647155" y="2200274"/>
            <a:ext cx="3868340" cy="3684588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 marL="630555" indent="-186055">
              <a:spcAft>
                <a:spcPts val="0"/>
              </a:spcAft>
              <a:buClr>
                <a:schemeClr val="tx1">
                  <a:lumMod val="50000"/>
                </a:schemeClr>
              </a:buClr>
              <a:buFont typeface="Arial" panose="020B0604020202020204" pitchFamily="34" charset="0"/>
              <a:buChar char="•"/>
              <a:tabLst>
                <a:tab pos="358775" algn="l"/>
              </a:tabLst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zh-CN" altLang="zh-CN" dirty="0"/>
              <a:t>单击此处编辑母版文本样式</a:t>
            </a:r>
          </a:p>
          <a:p>
            <a:pPr lvl="1"/>
            <a:r>
              <a:rPr lang="zh-CN" altLang="zh-CN" dirty="0"/>
              <a:t>第二级</a:t>
            </a:r>
          </a:p>
          <a:p>
            <a:pPr lvl="2"/>
            <a:r>
              <a:rPr lang="zh-CN" altLang="zh-CN" dirty="0"/>
              <a:t>第三级</a:t>
            </a:r>
          </a:p>
          <a:p>
            <a:pPr lvl="3"/>
            <a:r>
              <a:rPr lang="zh-CN" altLang="zh-CN" dirty="0"/>
              <a:t>第四级</a:t>
            </a:r>
          </a:p>
          <a:p>
            <a:pPr lvl="4"/>
            <a:r>
              <a:rPr lang="zh-CN" altLang="zh-CN" dirty="0"/>
              <a:t>第五级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6463" y="1376362"/>
            <a:ext cx="3887391" cy="823912"/>
          </a:xfrm>
        </p:spPr>
        <p:txBody>
          <a:bodyPr anchor="b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6" name="KSO_BC2"/>
          <p:cNvSpPr>
            <a:spLocks noGrp="1"/>
          </p:cNvSpPr>
          <p:nvPr>
            <p:ph sz="quarter" idx="4"/>
          </p:nvPr>
        </p:nvSpPr>
        <p:spPr>
          <a:xfrm>
            <a:off x="4646463" y="2200274"/>
            <a:ext cx="3887391" cy="3684588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 marL="803275" indent="-260350">
              <a:spcAft>
                <a:spcPts val="0"/>
              </a:spcAft>
              <a:buClr>
                <a:schemeClr val="tx1">
                  <a:lumMod val="50000"/>
                </a:schemeClr>
              </a:buClr>
              <a:buFont typeface="Arial" panose="020B0604020202020204" pitchFamily="34" charset="0"/>
              <a:buChar char="•"/>
              <a:tabLst>
                <a:tab pos="444500" algn="l"/>
              </a:tabLst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zh-CN" altLang="zh-CN" dirty="0"/>
              <a:t>单击此处编辑母版文本样式</a:t>
            </a:r>
          </a:p>
          <a:p>
            <a:pPr lvl="1"/>
            <a:r>
              <a:rPr lang="zh-CN" altLang="zh-CN" dirty="0"/>
              <a:t>第二级</a:t>
            </a:r>
          </a:p>
          <a:p>
            <a:pPr lvl="2"/>
            <a:r>
              <a:rPr lang="zh-CN" altLang="zh-CN" dirty="0"/>
              <a:t>第三级</a:t>
            </a:r>
          </a:p>
          <a:p>
            <a:pPr lvl="3"/>
            <a:r>
              <a:rPr lang="zh-CN" altLang="zh-CN" dirty="0"/>
              <a:t>第四级</a:t>
            </a:r>
          </a:p>
          <a:p>
            <a:pPr lvl="4"/>
            <a:r>
              <a:rPr lang="zh-CN" altLang="zh-CN" dirty="0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45704805-93DF-4705-8899-8C802267297F}" type="datetimeFigureOut">
              <a:rPr lang="zh-CN" altLang="en-US" smtClean="0"/>
              <a:t>2018/10/19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09C2A499-BA2D-4B14-A23E-F832C66777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609344" y="1662172"/>
            <a:ext cx="5925313" cy="885956"/>
          </a:xfrm>
        </p:spPr>
        <p:txBody>
          <a:bodyPr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B109850D-0D6D-4A73-86CC-0144F5CF1F23}" type="datetimeFigureOut">
              <a:rPr lang="zh-CN" altLang="en-US" smtClean="0"/>
              <a:t>2018/10/19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FAC85E4F-3AC7-4976-9CE3-A9364AC471B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-2"/>
            <a:ext cx="9144000" cy="6858002"/>
          </a:xfrm>
          <a:prstGeom prst="rect">
            <a:avLst/>
          </a:prstGeom>
          <a:gradFill flip="none" rotWithShape="1">
            <a:gsLst>
              <a:gs pos="84000">
                <a:srgbClr val="FDFFF7"/>
              </a:gs>
              <a:gs pos="100000">
                <a:srgbClr val="FFFFFF">
                  <a:shade val="100000"/>
                  <a:satMod val="115000"/>
                  <a:alpha val="1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04805-93DF-4705-8899-8C802267297F}" type="datetimeFigureOut">
              <a:rPr lang="zh-CN" altLang="en-US" smtClean="0"/>
              <a:t>2018/10/19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2A499-BA2D-4B14-A23E-F832C66777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629841" y="711200"/>
            <a:ext cx="3196800" cy="1600200"/>
          </a:xfrm>
        </p:spPr>
        <p:txBody>
          <a:bodyPr anchor="t" anchorCtr="0">
            <a:noAutofit/>
          </a:bodyPr>
          <a:lstStyle>
            <a:lvl1pPr>
              <a:defRPr sz="320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014391" y="733425"/>
            <a:ext cx="44784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311400"/>
            <a:ext cx="31968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2F5ED-D19D-4097-92A9-D6092B3D6E68}" type="datetimeFigureOut">
              <a:rPr lang="zh-CN" altLang="en-US" smtClean="0"/>
              <a:t>2018/10/19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AEAA2-D029-4D23-B6D5-DE004B8B3ED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 orient="vert"/>
          </p:nvPr>
        </p:nvSpPr>
        <p:spPr>
          <a:xfrm>
            <a:off x="7628467" y="365125"/>
            <a:ext cx="886883" cy="5811838"/>
          </a:xfrm>
        </p:spPr>
        <p:txBody>
          <a:bodyPr vert="eaVert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type="body" orient="vert" idx="1"/>
          </p:nvPr>
        </p:nvSpPr>
        <p:spPr>
          <a:xfrm>
            <a:off x="627797" y="365125"/>
            <a:ext cx="6907536" cy="5811838"/>
          </a:xfrm>
        </p:spPr>
        <p:txBody>
          <a:bodyPr vert="eaVert"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 marL="630555" indent="-271780">
              <a:buClrTx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zh-CN" altLang="zh-CN" dirty="0"/>
              <a:t>单击此处编辑母版文本样式</a:t>
            </a:r>
          </a:p>
          <a:p>
            <a:pPr lvl="1"/>
            <a:r>
              <a:rPr lang="zh-CN" altLang="zh-CN" dirty="0"/>
              <a:t>第二级</a:t>
            </a:r>
          </a:p>
          <a:p>
            <a:pPr lvl="2"/>
            <a:r>
              <a:rPr lang="zh-CN" altLang="zh-CN" dirty="0"/>
              <a:t>第三级</a:t>
            </a:r>
          </a:p>
          <a:p>
            <a:pPr lvl="3"/>
            <a:r>
              <a:rPr lang="zh-CN" altLang="zh-CN" dirty="0"/>
              <a:t>第四级</a:t>
            </a:r>
          </a:p>
          <a:p>
            <a:pPr lvl="4"/>
            <a:r>
              <a:rPr lang="zh-CN" altLang="zh-CN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45704805-93DF-4705-8899-8C802267297F}" type="datetimeFigureOut">
              <a:rPr lang="zh-CN" altLang="en-US" smtClean="0"/>
              <a:t>2018/10/19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09C2A499-BA2D-4B14-A23E-F832C66777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45704805-93DF-4705-8899-8C802267297F}" type="datetimeFigureOut">
              <a:rPr lang="zh-CN" altLang="en-US" smtClean="0"/>
              <a:t>2018/10/19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09C2A499-BA2D-4B14-A23E-F832C66777E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28650" y="555625"/>
            <a:ext cx="7983537" cy="5178425"/>
          </a:xfrm>
        </p:spPr>
        <p:txBody>
          <a:bodyPr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KSO_CT2"/>
          <p:cNvSpPr>
            <a:spLocks noGrp="1"/>
          </p:cNvSpPr>
          <p:nvPr>
            <p:ph type="subTitle" idx="1"/>
          </p:nvPr>
        </p:nvSpPr>
        <p:spPr>
          <a:xfrm>
            <a:off x="2211977" y="3622767"/>
            <a:ext cx="6214743" cy="592181"/>
          </a:xfrm>
          <a:blipFill dpi="0" rotWithShape="1">
            <a:blip r:embed="rId3"/>
            <a:srcRect/>
            <a:stretch>
              <a:fillRect t="-2000"/>
            </a:stretch>
          </a:blipFill>
        </p:spPr>
        <p:txBody>
          <a:bodyPr anchor="ctr">
            <a:normAutofit/>
          </a:bodyPr>
          <a:lstStyle>
            <a:lvl1pPr marL="0" indent="0" algn="ctr">
              <a:buNone/>
              <a:defRPr sz="1800" baseline="0">
                <a:solidFill>
                  <a:schemeClr val="accent1"/>
                </a:solidFill>
                <a:latin typeface="Arial" panose="020B0604020202020204" pitchFamily="34" charset="0"/>
                <a:ea typeface="+mj-ea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7" name="KSO_CT1"/>
          <p:cNvSpPr>
            <a:spLocks noGrp="1"/>
          </p:cNvSpPr>
          <p:nvPr>
            <p:ph type="title" hasCustomPrompt="1"/>
          </p:nvPr>
        </p:nvSpPr>
        <p:spPr>
          <a:xfrm>
            <a:off x="2211977" y="2372498"/>
            <a:ext cx="6214743" cy="1162214"/>
          </a:xfrm>
        </p:spPr>
        <p:txBody>
          <a:bodyPr>
            <a:normAutofit/>
          </a:bodyPr>
          <a:lstStyle>
            <a:lvl1pPr algn="ctr">
              <a:defRPr sz="4000" baseline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ea typeface="+mj-ea"/>
              </a:defRPr>
            </a:lvl1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45704805-93DF-4705-8899-8C802267297F}" type="datetimeFigureOut">
              <a:rPr lang="zh-CN" altLang="en-US" smtClean="0"/>
              <a:t>2018/10/19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09C2A499-BA2D-4B14-A23E-F832C66777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1209600" y="1130400"/>
            <a:ext cx="6678000" cy="699594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idx="1"/>
          </p:nvPr>
        </p:nvSpPr>
        <p:spPr>
          <a:xfrm>
            <a:off x="1209600" y="2181600"/>
            <a:ext cx="6678000" cy="2912400"/>
          </a:xfrm>
        </p:spPr>
        <p:txBody>
          <a:bodyPr>
            <a:normAutofit/>
          </a:bodyPr>
          <a:lstStyle>
            <a:lvl1pPr>
              <a:lnSpc>
                <a:spcPct val="140000"/>
              </a:lnSpc>
              <a:defRPr sz="2400">
                <a:solidFill>
                  <a:schemeClr val="tx1"/>
                </a:solidFill>
              </a:defRPr>
            </a:lvl1pPr>
            <a:lvl2pPr marL="803275" indent="-26035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tx1">
                  <a:lumMod val="50000"/>
                </a:schemeClr>
              </a:buClr>
              <a:buFont typeface="Arial" panose="020B0604020202020204" pitchFamily="34" charset="0"/>
              <a:buChar char="•"/>
              <a:tabLst>
                <a:tab pos="803275" algn="l"/>
              </a:tabLst>
              <a:defRPr sz="2000">
                <a:solidFill>
                  <a:schemeClr val="tx1"/>
                </a:solidFill>
                <a:latin typeface="+mn-ea"/>
                <a:ea typeface="+mn-ea"/>
              </a:defRPr>
            </a:lvl2pPr>
          </a:lstStyle>
          <a:p>
            <a:pPr lvl="0"/>
            <a:r>
              <a:rPr lang="zh-CN" altLang="zh-CN" dirty="0"/>
              <a:t>单击此处编辑母版文本样式</a:t>
            </a:r>
          </a:p>
          <a:p>
            <a:pPr lvl="1"/>
            <a:r>
              <a:rPr lang="zh-CN" altLang="zh-CN" dirty="0"/>
              <a:t>第二级</a:t>
            </a:r>
          </a:p>
          <a:p>
            <a:pPr lvl="2"/>
            <a:r>
              <a:rPr lang="zh-CN" altLang="zh-CN" dirty="0"/>
              <a:t>第三级</a:t>
            </a:r>
          </a:p>
          <a:p>
            <a:pPr lvl="3"/>
            <a:r>
              <a:rPr lang="zh-CN" altLang="zh-CN" dirty="0"/>
              <a:t>第四级</a:t>
            </a:r>
          </a:p>
          <a:p>
            <a:pPr lvl="4"/>
            <a:r>
              <a:rPr lang="zh-CN" altLang="zh-CN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45704805-93DF-4705-8899-8C802267297F}" type="datetimeFigureOut">
              <a:rPr lang="zh-CN" altLang="en-US" smtClean="0"/>
              <a:t>2018/10/19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09C2A499-BA2D-4B14-A23E-F832C66777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ST1"/>
          <p:cNvSpPr>
            <a:spLocks noGrp="1"/>
          </p:cNvSpPr>
          <p:nvPr>
            <p:ph type="title" hasCustomPrompt="1"/>
          </p:nvPr>
        </p:nvSpPr>
        <p:spPr>
          <a:xfrm>
            <a:off x="1574006" y="1831702"/>
            <a:ext cx="5995988" cy="1235075"/>
          </a:xfrm>
        </p:spPr>
        <p:txBody>
          <a:bodyPr anchor="b">
            <a:normAutofit/>
          </a:bodyPr>
          <a:lstStyle>
            <a:lvl1pPr algn="ctr">
              <a:defRPr sz="3200" baseline="0"/>
            </a:lvl1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3" name="KSO_ST2"/>
          <p:cNvSpPr>
            <a:spLocks noGrp="1"/>
          </p:cNvSpPr>
          <p:nvPr>
            <p:ph type="body" idx="1" hasCustomPrompt="1"/>
          </p:nvPr>
        </p:nvSpPr>
        <p:spPr>
          <a:xfrm>
            <a:off x="1574006" y="3093766"/>
            <a:ext cx="5995988" cy="511583"/>
          </a:xfrm>
          <a:blipFill>
            <a:blip r:embed="rId2"/>
            <a:stretch>
              <a:fillRect t="-2000"/>
            </a:stretch>
          </a:blipFill>
        </p:spPr>
        <p:txBody>
          <a:bodyPr anchor="ctr">
            <a:normAutofit/>
          </a:bodyPr>
          <a:lstStyle>
            <a:lvl1pPr marL="0" indent="0" algn="ctr">
              <a:buNone/>
              <a:defRPr sz="1800" baseline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45704805-93DF-4705-8899-8C802267297F}" type="datetimeFigureOut">
              <a:rPr lang="zh-CN" altLang="en-US" smtClean="0"/>
              <a:t>2018/10/19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09C2A499-BA2D-4B14-A23E-F832C66777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1209600" y="752400"/>
            <a:ext cx="6721200" cy="699594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sz="half" idx="1"/>
          </p:nvPr>
        </p:nvSpPr>
        <p:spPr>
          <a:xfrm>
            <a:off x="1209600" y="1695600"/>
            <a:ext cx="6721200" cy="2059640"/>
          </a:xfrm>
        </p:spPr>
        <p:txBody>
          <a:bodyPr>
            <a:normAutofit/>
          </a:bodyPr>
          <a:lstStyle>
            <a:lvl1pPr>
              <a:lnSpc>
                <a:spcPct val="140000"/>
              </a:lnSpc>
              <a:defRPr sz="2400">
                <a:solidFill>
                  <a:schemeClr val="tx1"/>
                </a:solidFill>
              </a:defRPr>
            </a:lvl1pPr>
            <a:lvl2pPr marL="716280" indent="-271780" defTabSz="629920">
              <a:spcAft>
                <a:spcPts val="0"/>
              </a:spcAft>
              <a:buClrTx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zh-CN" altLang="zh-CN" dirty="0"/>
              <a:t>单击此处编辑母版文本样式</a:t>
            </a:r>
          </a:p>
          <a:p>
            <a:pPr lvl="1"/>
            <a:r>
              <a:rPr lang="zh-CN" altLang="zh-CN" dirty="0"/>
              <a:t>第二级</a:t>
            </a:r>
          </a:p>
          <a:p>
            <a:pPr lvl="2"/>
            <a:r>
              <a:rPr lang="zh-CN" altLang="zh-CN" dirty="0"/>
              <a:t>第三级</a:t>
            </a:r>
          </a:p>
          <a:p>
            <a:pPr lvl="3"/>
            <a:r>
              <a:rPr lang="zh-CN" altLang="zh-CN" dirty="0"/>
              <a:t>第四级</a:t>
            </a:r>
          </a:p>
          <a:p>
            <a:pPr lvl="4"/>
            <a:r>
              <a:rPr lang="zh-CN" altLang="zh-CN" dirty="0"/>
              <a:t>第五级</a:t>
            </a:r>
          </a:p>
        </p:txBody>
      </p:sp>
      <p:sp>
        <p:nvSpPr>
          <p:cNvPr id="4" name="KSO_BC2"/>
          <p:cNvSpPr>
            <a:spLocks noGrp="1"/>
          </p:cNvSpPr>
          <p:nvPr>
            <p:ph sz="half" idx="2"/>
          </p:nvPr>
        </p:nvSpPr>
        <p:spPr>
          <a:xfrm>
            <a:off x="1209600" y="3877199"/>
            <a:ext cx="6721200" cy="2054043"/>
          </a:xfrm>
        </p:spPr>
        <p:txBody>
          <a:bodyPr>
            <a:normAutofit/>
          </a:bodyPr>
          <a:lstStyle>
            <a:lvl1pPr>
              <a:lnSpc>
                <a:spcPct val="140000"/>
              </a:lnSpc>
              <a:defRPr sz="2400">
                <a:solidFill>
                  <a:schemeClr val="tx1"/>
                </a:solidFill>
              </a:defRPr>
            </a:lvl1pPr>
            <a:lvl2pPr marL="716280" indent="-255905">
              <a:spcAft>
                <a:spcPts val="0"/>
              </a:spcAft>
              <a:buClr>
                <a:schemeClr val="tx1">
                  <a:lumMod val="50000"/>
                </a:schemeClr>
              </a:buClr>
              <a:buFont typeface="Arial" panose="020B0604020202020204" pitchFamily="34" charset="0"/>
              <a:buChar char="•"/>
              <a:tabLst>
                <a:tab pos="901700" algn="l"/>
              </a:tabLst>
              <a:defRPr sz="2000">
                <a:solidFill>
                  <a:schemeClr val="tx1"/>
                </a:solidFill>
                <a:latin typeface="+mn-ea"/>
                <a:ea typeface="+mn-ea"/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zh-CN" altLang="zh-CN" dirty="0"/>
              <a:t>单击此处编辑母版文本样式</a:t>
            </a:r>
          </a:p>
          <a:p>
            <a:pPr lvl="1"/>
            <a:r>
              <a:rPr lang="zh-CN" altLang="zh-CN" dirty="0"/>
              <a:t>第二级</a:t>
            </a:r>
          </a:p>
          <a:p>
            <a:pPr lvl="2"/>
            <a:r>
              <a:rPr lang="zh-CN" altLang="zh-CN" dirty="0"/>
              <a:t>第三级</a:t>
            </a:r>
          </a:p>
          <a:p>
            <a:pPr lvl="3"/>
            <a:r>
              <a:rPr lang="zh-CN" altLang="zh-CN" dirty="0"/>
              <a:t>第四级</a:t>
            </a:r>
          </a:p>
          <a:p>
            <a:pPr lvl="4"/>
            <a:r>
              <a:rPr lang="zh-CN" altLang="zh-CN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45704805-93DF-4705-8899-8C802267297F}" type="datetimeFigureOut">
              <a:rPr lang="zh-CN" altLang="en-US" smtClean="0"/>
              <a:t>2018/10/19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09C2A499-BA2D-4B14-A23E-F832C66777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647155" y="295955"/>
            <a:ext cx="7886699" cy="717022"/>
          </a:xfrm>
        </p:spPr>
        <p:txBody>
          <a:bodyPr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7155" y="1376362"/>
            <a:ext cx="3868340" cy="823912"/>
          </a:xfrm>
        </p:spPr>
        <p:txBody>
          <a:bodyPr anchor="b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KSO_BC1"/>
          <p:cNvSpPr>
            <a:spLocks noGrp="1"/>
          </p:cNvSpPr>
          <p:nvPr>
            <p:ph sz="half" idx="2"/>
          </p:nvPr>
        </p:nvSpPr>
        <p:spPr>
          <a:xfrm>
            <a:off x="647155" y="2200274"/>
            <a:ext cx="3868340" cy="3684588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 marL="630555" indent="-186055">
              <a:spcAft>
                <a:spcPts val="0"/>
              </a:spcAft>
              <a:buClr>
                <a:schemeClr val="tx1">
                  <a:lumMod val="50000"/>
                </a:schemeClr>
              </a:buClr>
              <a:buFont typeface="Arial" panose="020B0604020202020204" pitchFamily="34" charset="0"/>
              <a:buChar char="•"/>
              <a:tabLst>
                <a:tab pos="358775" algn="l"/>
              </a:tabLst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zh-CN" altLang="zh-CN" dirty="0"/>
              <a:t>单击此处编辑母版文本样式</a:t>
            </a:r>
          </a:p>
          <a:p>
            <a:pPr lvl="1"/>
            <a:r>
              <a:rPr lang="zh-CN" altLang="zh-CN" dirty="0"/>
              <a:t>第二级</a:t>
            </a:r>
          </a:p>
          <a:p>
            <a:pPr lvl="2"/>
            <a:r>
              <a:rPr lang="zh-CN" altLang="zh-CN" dirty="0"/>
              <a:t>第三级</a:t>
            </a:r>
          </a:p>
          <a:p>
            <a:pPr lvl="3"/>
            <a:r>
              <a:rPr lang="zh-CN" altLang="zh-CN" dirty="0"/>
              <a:t>第四级</a:t>
            </a:r>
          </a:p>
          <a:p>
            <a:pPr lvl="4"/>
            <a:r>
              <a:rPr lang="zh-CN" altLang="zh-CN" dirty="0"/>
              <a:t>第五级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6463" y="1376362"/>
            <a:ext cx="3887391" cy="823912"/>
          </a:xfrm>
        </p:spPr>
        <p:txBody>
          <a:bodyPr anchor="b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6" name="KSO_BC2"/>
          <p:cNvSpPr>
            <a:spLocks noGrp="1"/>
          </p:cNvSpPr>
          <p:nvPr>
            <p:ph sz="quarter" idx="4"/>
          </p:nvPr>
        </p:nvSpPr>
        <p:spPr>
          <a:xfrm>
            <a:off x="4646463" y="2200274"/>
            <a:ext cx="3887391" cy="3684588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 marL="803275" indent="-260350">
              <a:spcAft>
                <a:spcPts val="0"/>
              </a:spcAft>
              <a:buClr>
                <a:schemeClr val="tx1">
                  <a:lumMod val="50000"/>
                </a:schemeClr>
              </a:buClr>
              <a:buFont typeface="Arial" panose="020B0604020202020204" pitchFamily="34" charset="0"/>
              <a:buChar char="•"/>
              <a:tabLst>
                <a:tab pos="444500" algn="l"/>
              </a:tabLst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zh-CN" altLang="zh-CN" dirty="0"/>
              <a:t>单击此处编辑母版文本样式</a:t>
            </a:r>
          </a:p>
          <a:p>
            <a:pPr lvl="1"/>
            <a:r>
              <a:rPr lang="zh-CN" altLang="zh-CN" dirty="0"/>
              <a:t>第二级</a:t>
            </a:r>
          </a:p>
          <a:p>
            <a:pPr lvl="2"/>
            <a:r>
              <a:rPr lang="zh-CN" altLang="zh-CN" dirty="0"/>
              <a:t>第三级</a:t>
            </a:r>
          </a:p>
          <a:p>
            <a:pPr lvl="3"/>
            <a:r>
              <a:rPr lang="zh-CN" altLang="zh-CN" dirty="0"/>
              <a:t>第四级</a:t>
            </a:r>
          </a:p>
          <a:p>
            <a:pPr lvl="4"/>
            <a:r>
              <a:rPr lang="zh-CN" altLang="zh-CN" dirty="0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45704805-93DF-4705-8899-8C802267297F}" type="datetimeFigureOut">
              <a:rPr lang="zh-CN" altLang="en-US" smtClean="0"/>
              <a:t>2018/10/19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09C2A499-BA2D-4B14-A23E-F832C66777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609344" y="1662172"/>
            <a:ext cx="5925313" cy="885956"/>
          </a:xfrm>
        </p:spPr>
        <p:txBody>
          <a:bodyPr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B109850D-0D6D-4A73-86CC-0144F5CF1F23}" type="datetimeFigureOut">
              <a:rPr lang="zh-CN" altLang="en-US" smtClean="0"/>
              <a:t>2018/10/19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FAC85E4F-3AC7-4976-9CE3-A9364AC471B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-2"/>
            <a:ext cx="9144000" cy="6858002"/>
          </a:xfrm>
          <a:prstGeom prst="rect">
            <a:avLst/>
          </a:prstGeom>
          <a:gradFill flip="none" rotWithShape="1">
            <a:gsLst>
              <a:gs pos="84000">
                <a:srgbClr val="FDFFF7"/>
              </a:gs>
              <a:gs pos="100000">
                <a:srgbClr val="FFFFFF">
                  <a:shade val="100000"/>
                  <a:satMod val="115000"/>
                  <a:alpha val="1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04805-93DF-4705-8899-8C802267297F}" type="datetimeFigureOut">
              <a:rPr lang="zh-CN" altLang="en-US" smtClean="0"/>
              <a:t>2018/10/19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2A499-BA2D-4B14-A23E-F832C66777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629841" y="711200"/>
            <a:ext cx="3196800" cy="1600200"/>
          </a:xfrm>
        </p:spPr>
        <p:txBody>
          <a:bodyPr anchor="t" anchorCtr="0">
            <a:noAutofit/>
          </a:bodyPr>
          <a:lstStyle>
            <a:lvl1pPr>
              <a:defRPr sz="320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014391" y="733425"/>
            <a:ext cx="44784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311400"/>
            <a:ext cx="31968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2F5ED-D19D-4097-92A9-D6092B3D6E68}" type="datetimeFigureOut">
              <a:rPr lang="zh-CN" altLang="en-US" smtClean="0"/>
              <a:t>2018/10/19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AEAA2-D029-4D23-B6D5-DE004B8B3ED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 orient="vert"/>
          </p:nvPr>
        </p:nvSpPr>
        <p:spPr>
          <a:xfrm>
            <a:off x="7628467" y="365125"/>
            <a:ext cx="886883" cy="5811838"/>
          </a:xfrm>
        </p:spPr>
        <p:txBody>
          <a:bodyPr vert="eaVert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type="body" orient="vert" idx="1"/>
          </p:nvPr>
        </p:nvSpPr>
        <p:spPr>
          <a:xfrm>
            <a:off x="627797" y="365125"/>
            <a:ext cx="6907536" cy="5811838"/>
          </a:xfrm>
        </p:spPr>
        <p:txBody>
          <a:bodyPr vert="eaVert"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 marL="630555" indent="-271780">
              <a:buClrTx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zh-CN" altLang="zh-CN" dirty="0"/>
              <a:t>单击此处编辑母版文本样式</a:t>
            </a:r>
          </a:p>
          <a:p>
            <a:pPr lvl="1"/>
            <a:r>
              <a:rPr lang="zh-CN" altLang="zh-CN" dirty="0"/>
              <a:t>第二级</a:t>
            </a:r>
          </a:p>
          <a:p>
            <a:pPr lvl="2"/>
            <a:r>
              <a:rPr lang="zh-CN" altLang="zh-CN" dirty="0"/>
              <a:t>第三级</a:t>
            </a:r>
          </a:p>
          <a:p>
            <a:pPr lvl="3"/>
            <a:r>
              <a:rPr lang="zh-CN" altLang="zh-CN" dirty="0"/>
              <a:t>第四级</a:t>
            </a:r>
          </a:p>
          <a:p>
            <a:pPr lvl="4"/>
            <a:r>
              <a:rPr lang="zh-CN" altLang="zh-CN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45704805-93DF-4705-8899-8C802267297F}" type="datetimeFigureOut">
              <a:rPr lang="zh-CN" altLang="en-US" smtClean="0"/>
              <a:t>2018/10/19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09C2A499-BA2D-4B14-A23E-F832C66777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45704805-93DF-4705-8899-8C802267297F}" type="datetimeFigureOut">
              <a:rPr lang="zh-CN" altLang="en-US" smtClean="0"/>
              <a:t>2018/10/19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09C2A499-BA2D-4B14-A23E-F832C66777E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28650" y="555625"/>
            <a:ext cx="7983537" cy="5178425"/>
          </a:xfrm>
        </p:spPr>
        <p:txBody>
          <a:bodyPr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KSO_CT2"/>
          <p:cNvSpPr>
            <a:spLocks noGrp="1"/>
          </p:cNvSpPr>
          <p:nvPr>
            <p:ph type="subTitle" idx="1"/>
          </p:nvPr>
        </p:nvSpPr>
        <p:spPr>
          <a:xfrm>
            <a:off x="2211977" y="3622767"/>
            <a:ext cx="6214743" cy="592181"/>
          </a:xfrm>
          <a:blipFill dpi="0" rotWithShape="1">
            <a:blip r:embed="rId3"/>
            <a:srcRect/>
            <a:stretch>
              <a:fillRect t="-2000"/>
            </a:stretch>
          </a:blipFill>
        </p:spPr>
        <p:txBody>
          <a:bodyPr anchor="ctr">
            <a:normAutofit/>
          </a:bodyPr>
          <a:lstStyle>
            <a:lvl1pPr marL="0" indent="0" algn="ctr">
              <a:buNone/>
              <a:defRPr sz="1800" baseline="0">
                <a:solidFill>
                  <a:schemeClr val="accent1"/>
                </a:solidFill>
                <a:latin typeface="Arial" panose="020B0604020202020204" pitchFamily="34" charset="0"/>
                <a:ea typeface="+mj-ea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7" name="KSO_CT1"/>
          <p:cNvSpPr>
            <a:spLocks noGrp="1"/>
          </p:cNvSpPr>
          <p:nvPr>
            <p:ph type="title" hasCustomPrompt="1"/>
          </p:nvPr>
        </p:nvSpPr>
        <p:spPr>
          <a:xfrm>
            <a:off x="2211977" y="2372498"/>
            <a:ext cx="6214743" cy="1162214"/>
          </a:xfrm>
        </p:spPr>
        <p:txBody>
          <a:bodyPr>
            <a:normAutofit/>
          </a:bodyPr>
          <a:lstStyle>
            <a:lvl1pPr algn="ctr">
              <a:defRPr sz="4000" baseline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ea typeface="+mj-ea"/>
              </a:defRPr>
            </a:lvl1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45704805-93DF-4705-8899-8C802267297F}" type="datetimeFigureOut">
              <a:rPr lang="zh-CN" altLang="en-US" smtClean="0"/>
              <a:t>2018/10/19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09C2A499-BA2D-4B14-A23E-F832C66777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1209600" y="1130400"/>
            <a:ext cx="6678000" cy="699594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idx="1"/>
          </p:nvPr>
        </p:nvSpPr>
        <p:spPr>
          <a:xfrm>
            <a:off x="1209600" y="2181600"/>
            <a:ext cx="6678000" cy="2912400"/>
          </a:xfrm>
        </p:spPr>
        <p:txBody>
          <a:bodyPr>
            <a:normAutofit/>
          </a:bodyPr>
          <a:lstStyle>
            <a:lvl1pPr>
              <a:lnSpc>
                <a:spcPct val="140000"/>
              </a:lnSpc>
              <a:defRPr sz="2400">
                <a:solidFill>
                  <a:schemeClr val="tx1"/>
                </a:solidFill>
              </a:defRPr>
            </a:lvl1pPr>
            <a:lvl2pPr marL="803275" indent="-26035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tx1">
                  <a:lumMod val="50000"/>
                </a:schemeClr>
              </a:buClr>
              <a:buFont typeface="Arial" panose="020B0604020202020204" pitchFamily="34" charset="0"/>
              <a:buChar char="•"/>
              <a:tabLst>
                <a:tab pos="803275" algn="l"/>
              </a:tabLst>
              <a:defRPr sz="2000">
                <a:solidFill>
                  <a:schemeClr val="tx1"/>
                </a:solidFill>
                <a:latin typeface="+mn-ea"/>
                <a:ea typeface="+mn-ea"/>
              </a:defRPr>
            </a:lvl2pPr>
          </a:lstStyle>
          <a:p>
            <a:pPr lvl="0"/>
            <a:r>
              <a:rPr lang="zh-CN" altLang="zh-CN" dirty="0"/>
              <a:t>单击此处编辑母版文本样式</a:t>
            </a:r>
          </a:p>
          <a:p>
            <a:pPr lvl="1"/>
            <a:r>
              <a:rPr lang="zh-CN" altLang="zh-CN" dirty="0"/>
              <a:t>第二级</a:t>
            </a:r>
          </a:p>
          <a:p>
            <a:pPr lvl="2"/>
            <a:r>
              <a:rPr lang="zh-CN" altLang="zh-CN" dirty="0"/>
              <a:t>第三级</a:t>
            </a:r>
          </a:p>
          <a:p>
            <a:pPr lvl="3"/>
            <a:r>
              <a:rPr lang="zh-CN" altLang="zh-CN" dirty="0"/>
              <a:t>第四级</a:t>
            </a:r>
          </a:p>
          <a:p>
            <a:pPr lvl="4"/>
            <a:r>
              <a:rPr lang="zh-CN" altLang="zh-CN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45704805-93DF-4705-8899-8C802267297F}" type="datetimeFigureOut">
              <a:rPr lang="zh-CN" altLang="en-US" smtClean="0"/>
              <a:t>2018/10/19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09C2A499-BA2D-4B14-A23E-F832C66777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ST1"/>
          <p:cNvSpPr>
            <a:spLocks noGrp="1"/>
          </p:cNvSpPr>
          <p:nvPr>
            <p:ph type="title" hasCustomPrompt="1"/>
          </p:nvPr>
        </p:nvSpPr>
        <p:spPr>
          <a:xfrm>
            <a:off x="1574006" y="1831702"/>
            <a:ext cx="5995988" cy="1235075"/>
          </a:xfrm>
        </p:spPr>
        <p:txBody>
          <a:bodyPr anchor="b">
            <a:normAutofit/>
          </a:bodyPr>
          <a:lstStyle>
            <a:lvl1pPr algn="ctr">
              <a:defRPr sz="3200" baseline="0"/>
            </a:lvl1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3" name="KSO_ST2"/>
          <p:cNvSpPr>
            <a:spLocks noGrp="1"/>
          </p:cNvSpPr>
          <p:nvPr>
            <p:ph type="body" idx="1" hasCustomPrompt="1"/>
          </p:nvPr>
        </p:nvSpPr>
        <p:spPr>
          <a:xfrm>
            <a:off x="1574006" y="3093766"/>
            <a:ext cx="5995988" cy="511583"/>
          </a:xfrm>
          <a:blipFill>
            <a:blip r:embed="rId2"/>
            <a:stretch>
              <a:fillRect t="-2000"/>
            </a:stretch>
          </a:blipFill>
        </p:spPr>
        <p:txBody>
          <a:bodyPr anchor="ctr">
            <a:normAutofit/>
          </a:bodyPr>
          <a:lstStyle>
            <a:lvl1pPr marL="0" indent="0" algn="ctr">
              <a:buNone/>
              <a:defRPr sz="1800" baseline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45704805-93DF-4705-8899-8C802267297F}" type="datetimeFigureOut">
              <a:rPr lang="zh-CN" altLang="en-US" smtClean="0"/>
              <a:t>2018/10/19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09C2A499-BA2D-4B14-A23E-F832C66777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1209600" y="752400"/>
            <a:ext cx="6721200" cy="699594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sz="half" idx="1"/>
          </p:nvPr>
        </p:nvSpPr>
        <p:spPr>
          <a:xfrm>
            <a:off x="1209600" y="1695600"/>
            <a:ext cx="6721200" cy="2059640"/>
          </a:xfrm>
        </p:spPr>
        <p:txBody>
          <a:bodyPr>
            <a:normAutofit/>
          </a:bodyPr>
          <a:lstStyle>
            <a:lvl1pPr>
              <a:lnSpc>
                <a:spcPct val="140000"/>
              </a:lnSpc>
              <a:defRPr sz="2400">
                <a:solidFill>
                  <a:schemeClr val="tx1"/>
                </a:solidFill>
              </a:defRPr>
            </a:lvl1pPr>
            <a:lvl2pPr marL="716280" indent="-271780" defTabSz="629920">
              <a:spcAft>
                <a:spcPts val="0"/>
              </a:spcAft>
              <a:buClrTx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zh-CN" altLang="zh-CN" dirty="0"/>
              <a:t>单击此处编辑母版文本样式</a:t>
            </a:r>
          </a:p>
          <a:p>
            <a:pPr lvl="1"/>
            <a:r>
              <a:rPr lang="zh-CN" altLang="zh-CN" dirty="0"/>
              <a:t>第二级</a:t>
            </a:r>
          </a:p>
          <a:p>
            <a:pPr lvl="2"/>
            <a:r>
              <a:rPr lang="zh-CN" altLang="zh-CN" dirty="0"/>
              <a:t>第三级</a:t>
            </a:r>
          </a:p>
          <a:p>
            <a:pPr lvl="3"/>
            <a:r>
              <a:rPr lang="zh-CN" altLang="zh-CN" dirty="0"/>
              <a:t>第四级</a:t>
            </a:r>
          </a:p>
          <a:p>
            <a:pPr lvl="4"/>
            <a:r>
              <a:rPr lang="zh-CN" altLang="zh-CN" dirty="0"/>
              <a:t>第五级</a:t>
            </a:r>
          </a:p>
        </p:txBody>
      </p:sp>
      <p:sp>
        <p:nvSpPr>
          <p:cNvPr id="4" name="KSO_BC2"/>
          <p:cNvSpPr>
            <a:spLocks noGrp="1"/>
          </p:cNvSpPr>
          <p:nvPr>
            <p:ph sz="half" idx="2"/>
          </p:nvPr>
        </p:nvSpPr>
        <p:spPr>
          <a:xfrm>
            <a:off x="1209600" y="3877199"/>
            <a:ext cx="6721200" cy="2054043"/>
          </a:xfrm>
        </p:spPr>
        <p:txBody>
          <a:bodyPr>
            <a:normAutofit/>
          </a:bodyPr>
          <a:lstStyle>
            <a:lvl1pPr>
              <a:lnSpc>
                <a:spcPct val="140000"/>
              </a:lnSpc>
              <a:defRPr sz="2400">
                <a:solidFill>
                  <a:schemeClr val="tx1"/>
                </a:solidFill>
              </a:defRPr>
            </a:lvl1pPr>
            <a:lvl2pPr marL="716280" indent="-255905">
              <a:spcAft>
                <a:spcPts val="0"/>
              </a:spcAft>
              <a:buClr>
                <a:schemeClr val="tx1">
                  <a:lumMod val="50000"/>
                </a:schemeClr>
              </a:buClr>
              <a:buFont typeface="Arial" panose="020B0604020202020204" pitchFamily="34" charset="0"/>
              <a:buChar char="•"/>
              <a:tabLst>
                <a:tab pos="901700" algn="l"/>
              </a:tabLst>
              <a:defRPr sz="2000">
                <a:solidFill>
                  <a:schemeClr val="tx1"/>
                </a:solidFill>
                <a:latin typeface="+mn-ea"/>
                <a:ea typeface="+mn-ea"/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zh-CN" altLang="zh-CN" dirty="0"/>
              <a:t>单击此处编辑母版文本样式</a:t>
            </a:r>
          </a:p>
          <a:p>
            <a:pPr lvl="1"/>
            <a:r>
              <a:rPr lang="zh-CN" altLang="zh-CN" dirty="0"/>
              <a:t>第二级</a:t>
            </a:r>
          </a:p>
          <a:p>
            <a:pPr lvl="2"/>
            <a:r>
              <a:rPr lang="zh-CN" altLang="zh-CN" dirty="0"/>
              <a:t>第三级</a:t>
            </a:r>
          </a:p>
          <a:p>
            <a:pPr lvl="3"/>
            <a:r>
              <a:rPr lang="zh-CN" altLang="zh-CN" dirty="0"/>
              <a:t>第四级</a:t>
            </a:r>
          </a:p>
          <a:p>
            <a:pPr lvl="4"/>
            <a:r>
              <a:rPr lang="zh-CN" altLang="zh-CN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45704805-93DF-4705-8899-8C802267297F}" type="datetimeFigureOut">
              <a:rPr lang="zh-CN" altLang="en-US" smtClean="0"/>
              <a:t>2018/10/19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09C2A499-BA2D-4B14-A23E-F832C66777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647155" y="295955"/>
            <a:ext cx="7886699" cy="717022"/>
          </a:xfrm>
        </p:spPr>
        <p:txBody>
          <a:bodyPr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7155" y="1376362"/>
            <a:ext cx="3868340" cy="823912"/>
          </a:xfrm>
        </p:spPr>
        <p:txBody>
          <a:bodyPr anchor="b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KSO_BC1"/>
          <p:cNvSpPr>
            <a:spLocks noGrp="1"/>
          </p:cNvSpPr>
          <p:nvPr>
            <p:ph sz="half" idx="2"/>
          </p:nvPr>
        </p:nvSpPr>
        <p:spPr>
          <a:xfrm>
            <a:off x="647155" y="2200274"/>
            <a:ext cx="3868340" cy="3684588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 marL="630555" indent="-186055">
              <a:spcAft>
                <a:spcPts val="0"/>
              </a:spcAft>
              <a:buClr>
                <a:schemeClr val="tx1">
                  <a:lumMod val="50000"/>
                </a:schemeClr>
              </a:buClr>
              <a:buFont typeface="Arial" panose="020B0604020202020204" pitchFamily="34" charset="0"/>
              <a:buChar char="•"/>
              <a:tabLst>
                <a:tab pos="358775" algn="l"/>
              </a:tabLst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zh-CN" altLang="zh-CN" dirty="0"/>
              <a:t>单击此处编辑母版文本样式</a:t>
            </a:r>
          </a:p>
          <a:p>
            <a:pPr lvl="1"/>
            <a:r>
              <a:rPr lang="zh-CN" altLang="zh-CN" dirty="0"/>
              <a:t>第二级</a:t>
            </a:r>
          </a:p>
          <a:p>
            <a:pPr lvl="2"/>
            <a:r>
              <a:rPr lang="zh-CN" altLang="zh-CN" dirty="0"/>
              <a:t>第三级</a:t>
            </a:r>
          </a:p>
          <a:p>
            <a:pPr lvl="3"/>
            <a:r>
              <a:rPr lang="zh-CN" altLang="zh-CN" dirty="0"/>
              <a:t>第四级</a:t>
            </a:r>
          </a:p>
          <a:p>
            <a:pPr lvl="4"/>
            <a:r>
              <a:rPr lang="zh-CN" altLang="zh-CN" dirty="0"/>
              <a:t>第五级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6463" y="1376362"/>
            <a:ext cx="3887391" cy="823912"/>
          </a:xfrm>
        </p:spPr>
        <p:txBody>
          <a:bodyPr anchor="b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6" name="KSO_BC2"/>
          <p:cNvSpPr>
            <a:spLocks noGrp="1"/>
          </p:cNvSpPr>
          <p:nvPr>
            <p:ph sz="quarter" idx="4"/>
          </p:nvPr>
        </p:nvSpPr>
        <p:spPr>
          <a:xfrm>
            <a:off x="4646463" y="2200274"/>
            <a:ext cx="3887391" cy="3684588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 marL="803275" indent="-260350">
              <a:spcAft>
                <a:spcPts val="0"/>
              </a:spcAft>
              <a:buClr>
                <a:schemeClr val="tx1">
                  <a:lumMod val="50000"/>
                </a:schemeClr>
              </a:buClr>
              <a:buFont typeface="Arial" panose="020B0604020202020204" pitchFamily="34" charset="0"/>
              <a:buChar char="•"/>
              <a:tabLst>
                <a:tab pos="444500" algn="l"/>
              </a:tabLst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zh-CN" altLang="zh-CN" dirty="0"/>
              <a:t>单击此处编辑母版文本样式</a:t>
            </a:r>
          </a:p>
          <a:p>
            <a:pPr lvl="1"/>
            <a:r>
              <a:rPr lang="zh-CN" altLang="zh-CN" dirty="0"/>
              <a:t>第二级</a:t>
            </a:r>
          </a:p>
          <a:p>
            <a:pPr lvl="2"/>
            <a:r>
              <a:rPr lang="zh-CN" altLang="zh-CN" dirty="0"/>
              <a:t>第三级</a:t>
            </a:r>
          </a:p>
          <a:p>
            <a:pPr lvl="3"/>
            <a:r>
              <a:rPr lang="zh-CN" altLang="zh-CN" dirty="0"/>
              <a:t>第四级</a:t>
            </a:r>
          </a:p>
          <a:p>
            <a:pPr lvl="4"/>
            <a:r>
              <a:rPr lang="zh-CN" altLang="zh-CN" dirty="0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45704805-93DF-4705-8899-8C802267297F}" type="datetimeFigureOut">
              <a:rPr lang="zh-CN" altLang="en-US" smtClean="0"/>
              <a:t>2018/10/19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09C2A499-BA2D-4B14-A23E-F832C66777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609344" y="1662172"/>
            <a:ext cx="5925313" cy="885956"/>
          </a:xfrm>
        </p:spPr>
        <p:txBody>
          <a:bodyPr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B109850D-0D6D-4A73-86CC-0144F5CF1F23}" type="datetimeFigureOut">
              <a:rPr lang="zh-CN" altLang="en-US" smtClean="0"/>
              <a:t>2018/10/19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FAC85E4F-3AC7-4976-9CE3-A9364AC471B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-2"/>
            <a:ext cx="9144000" cy="6858002"/>
          </a:xfrm>
          <a:prstGeom prst="rect">
            <a:avLst/>
          </a:prstGeom>
          <a:gradFill flip="none" rotWithShape="1">
            <a:gsLst>
              <a:gs pos="84000">
                <a:srgbClr val="FDFFF7"/>
              </a:gs>
              <a:gs pos="100000">
                <a:srgbClr val="FFFFFF">
                  <a:shade val="100000"/>
                  <a:satMod val="115000"/>
                  <a:alpha val="1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04805-93DF-4705-8899-8C802267297F}" type="datetimeFigureOut">
              <a:rPr lang="zh-CN" altLang="en-US" smtClean="0"/>
              <a:t>2018/10/19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2A499-BA2D-4B14-A23E-F832C66777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629841" y="711200"/>
            <a:ext cx="3196800" cy="1600200"/>
          </a:xfrm>
        </p:spPr>
        <p:txBody>
          <a:bodyPr anchor="t" anchorCtr="0">
            <a:noAutofit/>
          </a:bodyPr>
          <a:lstStyle>
            <a:lvl1pPr>
              <a:defRPr sz="320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014391" y="733425"/>
            <a:ext cx="44784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311400"/>
            <a:ext cx="31968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2F5ED-D19D-4097-92A9-D6092B3D6E68}" type="datetimeFigureOut">
              <a:rPr lang="zh-CN" altLang="en-US" smtClean="0"/>
              <a:t>2018/10/19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AEAA2-D029-4D23-B6D5-DE004B8B3ED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 orient="vert"/>
          </p:nvPr>
        </p:nvSpPr>
        <p:spPr>
          <a:xfrm>
            <a:off x="7628467" y="365125"/>
            <a:ext cx="886883" cy="5811838"/>
          </a:xfrm>
        </p:spPr>
        <p:txBody>
          <a:bodyPr vert="eaVert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type="body" orient="vert" idx="1"/>
          </p:nvPr>
        </p:nvSpPr>
        <p:spPr>
          <a:xfrm>
            <a:off x="627797" y="365125"/>
            <a:ext cx="6907536" cy="5811838"/>
          </a:xfrm>
        </p:spPr>
        <p:txBody>
          <a:bodyPr vert="eaVert"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 marL="630555" indent="-271780">
              <a:buClrTx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zh-CN" altLang="zh-CN" dirty="0"/>
              <a:t>单击此处编辑母版文本样式</a:t>
            </a:r>
          </a:p>
          <a:p>
            <a:pPr lvl="1"/>
            <a:r>
              <a:rPr lang="zh-CN" altLang="zh-CN" dirty="0"/>
              <a:t>第二级</a:t>
            </a:r>
          </a:p>
          <a:p>
            <a:pPr lvl="2"/>
            <a:r>
              <a:rPr lang="zh-CN" altLang="zh-CN" dirty="0"/>
              <a:t>第三级</a:t>
            </a:r>
          </a:p>
          <a:p>
            <a:pPr lvl="3"/>
            <a:r>
              <a:rPr lang="zh-CN" altLang="zh-CN" dirty="0"/>
              <a:t>第四级</a:t>
            </a:r>
          </a:p>
          <a:p>
            <a:pPr lvl="4"/>
            <a:r>
              <a:rPr lang="zh-CN" altLang="zh-CN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45704805-93DF-4705-8899-8C802267297F}" type="datetimeFigureOut">
              <a:rPr lang="zh-CN" altLang="en-US" smtClean="0"/>
              <a:t>2018/10/19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09C2A499-BA2D-4B14-A23E-F832C66777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45704805-93DF-4705-8899-8C802267297F}" type="datetimeFigureOut">
              <a:rPr lang="zh-CN" altLang="en-US" smtClean="0"/>
              <a:t>2018/10/19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09C2A499-BA2D-4B14-A23E-F832C66777E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28650" y="555625"/>
            <a:ext cx="7983537" cy="5178425"/>
          </a:xfrm>
        </p:spPr>
        <p:txBody>
          <a:bodyPr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23.xml"/><Relationship Id="rId7" Type="http://schemas.openxmlformats.org/officeDocument/2006/relationships/slideLayout" Target="../slideLayouts/slideLayout2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6.xml"/><Relationship Id="rId11" Type="http://schemas.openxmlformats.org/officeDocument/2006/relationships/theme" Target="../theme/theme3.xml"/><Relationship Id="rId5" Type="http://schemas.openxmlformats.org/officeDocument/2006/relationships/slideLayout" Target="../slideLayouts/slideLayout25.xml"/><Relationship Id="rId10" Type="http://schemas.openxmlformats.org/officeDocument/2006/relationships/slideLayout" Target="../slideLayouts/slideLayout30.xml"/><Relationship Id="rId4" Type="http://schemas.openxmlformats.org/officeDocument/2006/relationships/slideLayout" Target="../slideLayouts/slideLayout24.xml"/><Relationship Id="rId9" Type="http://schemas.openxmlformats.org/officeDocument/2006/relationships/slideLayout" Target="../slideLayouts/slideLayout29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3.xml"/><Relationship Id="rId7" Type="http://schemas.openxmlformats.org/officeDocument/2006/relationships/slideLayout" Target="../slideLayouts/slideLayout3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32.xml"/><Relationship Id="rId1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6.xml"/><Relationship Id="rId11" Type="http://schemas.openxmlformats.org/officeDocument/2006/relationships/theme" Target="../theme/theme4.xml"/><Relationship Id="rId5" Type="http://schemas.openxmlformats.org/officeDocument/2006/relationships/slideLayout" Target="../slideLayouts/slideLayout35.xml"/><Relationship Id="rId10" Type="http://schemas.openxmlformats.org/officeDocument/2006/relationships/slideLayout" Target="../slideLayouts/slideLayout40.xml"/><Relationship Id="rId4" Type="http://schemas.openxmlformats.org/officeDocument/2006/relationships/slideLayout" Target="../slideLayouts/slideLayout34.xml"/><Relationship Id="rId9" Type="http://schemas.openxmlformats.org/officeDocument/2006/relationships/slideLayout" Target="../slideLayouts/slideLayout39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43.xml"/><Relationship Id="rId7" Type="http://schemas.openxmlformats.org/officeDocument/2006/relationships/slideLayout" Target="../slideLayouts/slideLayout4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42.xml"/><Relationship Id="rId1" Type="http://schemas.openxmlformats.org/officeDocument/2006/relationships/slideLayout" Target="../slideLayouts/slideLayout41.xml"/><Relationship Id="rId6" Type="http://schemas.openxmlformats.org/officeDocument/2006/relationships/slideLayout" Target="../slideLayouts/slideLayout46.xml"/><Relationship Id="rId11" Type="http://schemas.openxmlformats.org/officeDocument/2006/relationships/theme" Target="../theme/theme5.xml"/><Relationship Id="rId5" Type="http://schemas.openxmlformats.org/officeDocument/2006/relationships/slideLayout" Target="../slideLayouts/slideLayout45.xml"/><Relationship Id="rId10" Type="http://schemas.openxmlformats.org/officeDocument/2006/relationships/slideLayout" Target="../slideLayouts/slideLayout50.xml"/><Relationship Id="rId4" Type="http://schemas.openxmlformats.org/officeDocument/2006/relationships/slideLayout" Target="../slideLayouts/slideLayout44.xml"/><Relationship Id="rId9" Type="http://schemas.openxmlformats.org/officeDocument/2006/relationships/slideLayout" Target="../slideLayouts/slideLayout49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52.xml"/><Relationship Id="rId1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6.xml"/><Relationship Id="rId11" Type="http://schemas.openxmlformats.org/officeDocument/2006/relationships/theme" Target="../theme/theme6.xml"/><Relationship Id="rId5" Type="http://schemas.openxmlformats.org/officeDocument/2006/relationships/slideLayout" Target="../slideLayouts/slideLayout55.xml"/><Relationship Id="rId10" Type="http://schemas.openxmlformats.org/officeDocument/2006/relationships/slideLayout" Target="../slideLayouts/slideLayout60.xml"/><Relationship Id="rId4" Type="http://schemas.openxmlformats.org/officeDocument/2006/relationships/slideLayout" Target="../slideLayouts/slideLayout54.xml"/><Relationship Id="rId9" Type="http://schemas.openxmlformats.org/officeDocument/2006/relationships/slideLayout" Target="../slideLayouts/slideLayout5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8" t="-1" b="11852"/>
          <a:stretch>
            <a:fillRect/>
          </a:stretch>
        </p:blipFill>
        <p:spPr>
          <a:xfrm>
            <a:off x="0" y="720438"/>
            <a:ext cx="9142485" cy="6150630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0" y="-2"/>
            <a:ext cx="9144000" cy="6858002"/>
          </a:xfrm>
          <a:prstGeom prst="rect">
            <a:avLst/>
          </a:prstGeom>
          <a:gradFill flip="none" rotWithShape="1">
            <a:gsLst>
              <a:gs pos="84000">
                <a:srgbClr val="FDFFF7"/>
              </a:gs>
              <a:gs pos="100000">
                <a:srgbClr val="FFFFFF">
                  <a:shade val="100000"/>
                  <a:satMod val="115000"/>
                  <a:alpha val="1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461554" y="101596"/>
            <a:ext cx="8248533" cy="69959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type="body" idx="1"/>
          </p:nvPr>
        </p:nvSpPr>
        <p:spPr>
          <a:xfrm>
            <a:off x="461430" y="948916"/>
            <a:ext cx="8240189" cy="51932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zh-CN" dirty="0"/>
              <a:t>单击此处编辑母版文本样式</a:t>
            </a:r>
          </a:p>
          <a:p>
            <a:pPr lvl="1"/>
            <a:r>
              <a:rPr lang="zh-CN" altLang="zh-CN" dirty="0"/>
              <a:t>第二级</a:t>
            </a:r>
          </a:p>
          <a:p>
            <a:pPr lvl="2"/>
            <a:r>
              <a:rPr lang="zh-CN" altLang="zh-CN" dirty="0"/>
              <a:t>第三级</a:t>
            </a:r>
          </a:p>
          <a:p>
            <a:pPr lvl="3"/>
            <a:r>
              <a:rPr lang="zh-CN" altLang="zh-CN" dirty="0"/>
              <a:t>第四级</a:t>
            </a:r>
          </a:p>
          <a:p>
            <a:pPr lvl="4"/>
            <a:r>
              <a:rPr lang="zh-CN" altLang="zh-CN" dirty="0"/>
              <a:t>第五级</a:t>
            </a:r>
          </a:p>
        </p:txBody>
      </p:sp>
      <p:sp>
        <p:nvSpPr>
          <p:cNvPr id="4" name="KSO_FD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171450" indent="-171450" algn="l">
              <a:buFont typeface="Arial" panose="020B0604020202020204" pitchFamily="34" charset="0"/>
              <a:buChar char="•"/>
              <a:defRPr sz="2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704805-93DF-4705-8899-8C802267297F}" type="datetimeFigureOut">
              <a:rPr lang="zh-CN" altLang="en-US" smtClean="0"/>
              <a:t>2018/10/19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171450" indent="-171450" algn="ctr">
              <a:buFont typeface="Arial" panose="020B0604020202020204" pitchFamily="34" charset="0"/>
              <a:buChar char="•"/>
              <a:defRPr sz="2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171450" indent="-171450" algn="r">
              <a:buFont typeface="Arial" panose="020B0604020202020204" pitchFamily="34" charset="0"/>
              <a:buChar char="•"/>
              <a:defRPr sz="2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C2A499-BA2D-4B14-A23E-F832C66777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b="1" i="0" kern="1200" baseline="0">
          <a:solidFill>
            <a:schemeClr val="accent1">
              <a:lumMod val="50000"/>
            </a:schemeClr>
          </a:solidFill>
          <a:latin typeface="Arial" panose="020B0604020202020204" pitchFamily="34" charset="0"/>
          <a:ea typeface="+mj-ea"/>
          <a:cs typeface="+mj-cs"/>
        </a:defRPr>
      </a:lvl1pPr>
    </p:titleStyle>
    <p:bodyStyle>
      <a:lvl1pPr marL="444500" indent="-444500" algn="just" defTabSz="914400" rtl="0" eaLnBrk="1" latinLnBrk="0" hangingPunct="1">
        <a:lnSpc>
          <a:spcPct val="110000"/>
        </a:lnSpc>
        <a:spcBef>
          <a:spcPts val="1800"/>
        </a:spcBef>
        <a:spcAft>
          <a:spcPts val="0"/>
        </a:spcAft>
        <a:buClr>
          <a:srgbClr val="963B22"/>
        </a:buClr>
        <a:buSzPct val="80000"/>
        <a:buFontTx/>
        <a:buBlip>
          <a:blip r:embed="rId13"/>
        </a:buBlip>
        <a:defRPr sz="2400" kern="1200" baseline="0">
          <a:solidFill>
            <a:schemeClr val="tx1"/>
          </a:solidFill>
          <a:latin typeface="Arial" panose="020B0604020202020204" pitchFamily="34" charset="0"/>
          <a:ea typeface="+mj-ea"/>
          <a:cs typeface="+mn-cs"/>
        </a:defRPr>
      </a:lvl1pPr>
      <a:lvl2pPr marL="716280" indent="-271780" algn="just" defTabSz="914400" rtl="0" eaLnBrk="1" latinLnBrk="0" hangingPunct="1"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tabLst>
          <a:tab pos="542925" algn="l"/>
        </a:tabLst>
        <a:defRPr sz="2000" kern="1200" baseline="0">
          <a:solidFill>
            <a:schemeClr val="tx1"/>
          </a:solidFill>
          <a:latin typeface="幼圆" panose="02010509060101010101" pitchFamily="49" charset="-122"/>
          <a:ea typeface="+mj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8" t="-1" b="11852"/>
          <a:stretch>
            <a:fillRect/>
          </a:stretch>
        </p:blipFill>
        <p:spPr>
          <a:xfrm>
            <a:off x="0" y="720438"/>
            <a:ext cx="9142485" cy="6150630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0" y="-2"/>
            <a:ext cx="9144000" cy="6858002"/>
          </a:xfrm>
          <a:prstGeom prst="rect">
            <a:avLst/>
          </a:prstGeom>
          <a:gradFill flip="none" rotWithShape="1">
            <a:gsLst>
              <a:gs pos="84000">
                <a:srgbClr val="FDFFF7"/>
              </a:gs>
              <a:gs pos="100000">
                <a:srgbClr val="FFFFFF">
                  <a:shade val="100000"/>
                  <a:satMod val="115000"/>
                  <a:alpha val="1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461554" y="101596"/>
            <a:ext cx="8248533" cy="69959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type="body" idx="1"/>
          </p:nvPr>
        </p:nvSpPr>
        <p:spPr>
          <a:xfrm>
            <a:off x="461430" y="948916"/>
            <a:ext cx="8240189" cy="51932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zh-CN" dirty="0"/>
              <a:t>单击此处编辑母版文本样式</a:t>
            </a:r>
          </a:p>
          <a:p>
            <a:pPr lvl="1"/>
            <a:r>
              <a:rPr lang="zh-CN" altLang="zh-CN" dirty="0"/>
              <a:t>第二级</a:t>
            </a:r>
          </a:p>
          <a:p>
            <a:pPr lvl="2"/>
            <a:r>
              <a:rPr lang="zh-CN" altLang="zh-CN" dirty="0"/>
              <a:t>第三级</a:t>
            </a:r>
          </a:p>
          <a:p>
            <a:pPr lvl="3"/>
            <a:r>
              <a:rPr lang="zh-CN" altLang="zh-CN" dirty="0"/>
              <a:t>第四级</a:t>
            </a:r>
          </a:p>
          <a:p>
            <a:pPr lvl="4"/>
            <a:r>
              <a:rPr lang="zh-CN" altLang="zh-CN" dirty="0"/>
              <a:t>第五级</a:t>
            </a:r>
          </a:p>
        </p:txBody>
      </p:sp>
      <p:sp>
        <p:nvSpPr>
          <p:cNvPr id="4" name="KSO_FD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171450" indent="-171450" algn="l">
              <a:buFont typeface="Arial" panose="020B0604020202020204" pitchFamily="34" charset="0"/>
              <a:buChar char="•"/>
              <a:defRPr sz="2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704805-93DF-4705-8899-8C802267297F}" type="datetimeFigureOut">
              <a:rPr lang="zh-CN" altLang="en-US" smtClean="0"/>
              <a:t>2018/10/19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171450" indent="-171450" algn="ctr">
              <a:buFont typeface="Arial" panose="020B0604020202020204" pitchFamily="34" charset="0"/>
              <a:buChar char="•"/>
              <a:defRPr sz="2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171450" indent="-171450" algn="r">
              <a:buFont typeface="Arial" panose="020B0604020202020204" pitchFamily="34" charset="0"/>
              <a:buChar char="•"/>
              <a:defRPr sz="2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C2A499-BA2D-4B14-A23E-F832C66777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b="1" i="0" kern="1200" baseline="0">
          <a:solidFill>
            <a:schemeClr val="accent1">
              <a:lumMod val="50000"/>
            </a:schemeClr>
          </a:solidFill>
          <a:latin typeface="Arial" panose="020B0604020202020204" pitchFamily="34" charset="0"/>
          <a:ea typeface="+mj-ea"/>
          <a:cs typeface="+mj-cs"/>
        </a:defRPr>
      </a:lvl1pPr>
    </p:titleStyle>
    <p:bodyStyle>
      <a:lvl1pPr marL="444500" indent="-444500" algn="just" defTabSz="914400" rtl="0" eaLnBrk="1" latinLnBrk="0" hangingPunct="1">
        <a:lnSpc>
          <a:spcPct val="110000"/>
        </a:lnSpc>
        <a:spcBef>
          <a:spcPts val="1800"/>
        </a:spcBef>
        <a:spcAft>
          <a:spcPts val="0"/>
        </a:spcAft>
        <a:buClr>
          <a:srgbClr val="963B22"/>
        </a:buClr>
        <a:buSzPct val="80000"/>
        <a:buFontTx/>
        <a:buBlip>
          <a:blip r:embed="rId13"/>
        </a:buBlip>
        <a:defRPr sz="2400" kern="1200" baseline="0">
          <a:solidFill>
            <a:schemeClr val="tx1"/>
          </a:solidFill>
          <a:latin typeface="Arial" panose="020B0604020202020204" pitchFamily="34" charset="0"/>
          <a:ea typeface="+mj-ea"/>
          <a:cs typeface="+mn-cs"/>
        </a:defRPr>
      </a:lvl1pPr>
      <a:lvl2pPr marL="716280" indent="-271780" algn="just" defTabSz="914400" rtl="0" eaLnBrk="1" latinLnBrk="0" hangingPunct="1"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tabLst>
          <a:tab pos="542925" algn="l"/>
        </a:tabLst>
        <a:defRPr sz="2000" kern="1200" baseline="0">
          <a:solidFill>
            <a:schemeClr val="tx1"/>
          </a:solidFill>
          <a:latin typeface="幼圆" panose="02010509060101010101" pitchFamily="49" charset="-122"/>
          <a:ea typeface="+mj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8" t="-1" b="11852"/>
          <a:stretch>
            <a:fillRect/>
          </a:stretch>
        </p:blipFill>
        <p:spPr>
          <a:xfrm>
            <a:off x="0" y="720438"/>
            <a:ext cx="9142485" cy="6150630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0" y="-2"/>
            <a:ext cx="9144000" cy="6858002"/>
          </a:xfrm>
          <a:prstGeom prst="rect">
            <a:avLst/>
          </a:prstGeom>
          <a:gradFill flip="none" rotWithShape="1">
            <a:gsLst>
              <a:gs pos="84000">
                <a:srgbClr val="FDFFF7"/>
              </a:gs>
              <a:gs pos="100000">
                <a:srgbClr val="FFFFFF">
                  <a:shade val="100000"/>
                  <a:satMod val="115000"/>
                  <a:alpha val="1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461554" y="101596"/>
            <a:ext cx="8248533" cy="69959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type="body" idx="1"/>
          </p:nvPr>
        </p:nvSpPr>
        <p:spPr>
          <a:xfrm>
            <a:off x="461430" y="948916"/>
            <a:ext cx="8240189" cy="51932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zh-CN" dirty="0"/>
              <a:t>单击此处编辑母版文本样式</a:t>
            </a:r>
          </a:p>
          <a:p>
            <a:pPr lvl="1"/>
            <a:r>
              <a:rPr lang="zh-CN" altLang="zh-CN" dirty="0"/>
              <a:t>第二级</a:t>
            </a:r>
          </a:p>
          <a:p>
            <a:pPr lvl="2"/>
            <a:r>
              <a:rPr lang="zh-CN" altLang="zh-CN" dirty="0"/>
              <a:t>第三级</a:t>
            </a:r>
          </a:p>
          <a:p>
            <a:pPr lvl="3"/>
            <a:r>
              <a:rPr lang="zh-CN" altLang="zh-CN" dirty="0"/>
              <a:t>第四级</a:t>
            </a:r>
          </a:p>
          <a:p>
            <a:pPr lvl="4"/>
            <a:r>
              <a:rPr lang="zh-CN" altLang="zh-CN" dirty="0"/>
              <a:t>第五级</a:t>
            </a:r>
          </a:p>
        </p:txBody>
      </p:sp>
      <p:sp>
        <p:nvSpPr>
          <p:cNvPr id="4" name="KSO_FD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171450" indent="-171450" algn="l">
              <a:buFont typeface="Arial" panose="020B0604020202020204" pitchFamily="34" charset="0"/>
              <a:buChar char="•"/>
              <a:defRPr sz="2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704805-93DF-4705-8899-8C802267297F}" type="datetimeFigureOut">
              <a:rPr lang="zh-CN" altLang="en-US" smtClean="0"/>
              <a:t>2018/10/19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171450" indent="-171450" algn="ctr">
              <a:buFont typeface="Arial" panose="020B0604020202020204" pitchFamily="34" charset="0"/>
              <a:buChar char="•"/>
              <a:defRPr sz="2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171450" indent="-171450" algn="r">
              <a:buFont typeface="Arial" panose="020B0604020202020204" pitchFamily="34" charset="0"/>
              <a:buChar char="•"/>
              <a:defRPr sz="2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C2A499-BA2D-4B14-A23E-F832C66777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b="1" i="0" kern="1200" baseline="0">
          <a:solidFill>
            <a:schemeClr val="accent1">
              <a:lumMod val="50000"/>
            </a:schemeClr>
          </a:solidFill>
          <a:latin typeface="Arial" panose="020B0604020202020204" pitchFamily="34" charset="0"/>
          <a:ea typeface="+mj-ea"/>
          <a:cs typeface="+mj-cs"/>
        </a:defRPr>
      </a:lvl1pPr>
    </p:titleStyle>
    <p:bodyStyle>
      <a:lvl1pPr marL="444500" indent="-444500" algn="just" defTabSz="914400" rtl="0" eaLnBrk="1" latinLnBrk="0" hangingPunct="1">
        <a:lnSpc>
          <a:spcPct val="110000"/>
        </a:lnSpc>
        <a:spcBef>
          <a:spcPts val="1800"/>
        </a:spcBef>
        <a:spcAft>
          <a:spcPts val="0"/>
        </a:spcAft>
        <a:buClr>
          <a:srgbClr val="963B22"/>
        </a:buClr>
        <a:buSzPct val="80000"/>
        <a:buFontTx/>
        <a:buBlip>
          <a:blip r:embed="rId13"/>
        </a:buBlip>
        <a:defRPr sz="2400" kern="1200" baseline="0">
          <a:solidFill>
            <a:schemeClr val="tx1"/>
          </a:solidFill>
          <a:latin typeface="Arial" panose="020B0604020202020204" pitchFamily="34" charset="0"/>
          <a:ea typeface="+mj-ea"/>
          <a:cs typeface="+mn-cs"/>
        </a:defRPr>
      </a:lvl1pPr>
      <a:lvl2pPr marL="716280" indent="-271780" algn="just" defTabSz="914400" rtl="0" eaLnBrk="1" latinLnBrk="0" hangingPunct="1"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tabLst>
          <a:tab pos="542925" algn="l"/>
        </a:tabLst>
        <a:defRPr sz="2000" kern="1200" baseline="0">
          <a:solidFill>
            <a:schemeClr val="tx1"/>
          </a:solidFill>
          <a:latin typeface="幼圆" panose="02010509060101010101" pitchFamily="49" charset="-122"/>
          <a:ea typeface="+mj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8" t="-1" b="11852"/>
          <a:stretch>
            <a:fillRect/>
          </a:stretch>
        </p:blipFill>
        <p:spPr>
          <a:xfrm>
            <a:off x="0" y="720438"/>
            <a:ext cx="9142485" cy="6150630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0" y="-2"/>
            <a:ext cx="9144000" cy="6858002"/>
          </a:xfrm>
          <a:prstGeom prst="rect">
            <a:avLst/>
          </a:prstGeom>
          <a:gradFill flip="none" rotWithShape="1">
            <a:gsLst>
              <a:gs pos="84000">
                <a:srgbClr val="FDFFF7"/>
              </a:gs>
              <a:gs pos="100000">
                <a:srgbClr val="FFFFFF">
                  <a:shade val="100000"/>
                  <a:satMod val="115000"/>
                  <a:alpha val="1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461554" y="101596"/>
            <a:ext cx="8248533" cy="69959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type="body" idx="1"/>
          </p:nvPr>
        </p:nvSpPr>
        <p:spPr>
          <a:xfrm>
            <a:off x="461430" y="948916"/>
            <a:ext cx="8240189" cy="51932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zh-CN" dirty="0"/>
              <a:t>单击此处编辑母版文本样式</a:t>
            </a:r>
          </a:p>
          <a:p>
            <a:pPr lvl="1"/>
            <a:r>
              <a:rPr lang="zh-CN" altLang="zh-CN" dirty="0"/>
              <a:t>第二级</a:t>
            </a:r>
          </a:p>
          <a:p>
            <a:pPr lvl="2"/>
            <a:r>
              <a:rPr lang="zh-CN" altLang="zh-CN" dirty="0"/>
              <a:t>第三级</a:t>
            </a:r>
          </a:p>
          <a:p>
            <a:pPr lvl="3"/>
            <a:r>
              <a:rPr lang="zh-CN" altLang="zh-CN" dirty="0"/>
              <a:t>第四级</a:t>
            </a:r>
          </a:p>
          <a:p>
            <a:pPr lvl="4"/>
            <a:r>
              <a:rPr lang="zh-CN" altLang="zh-CN" dirty="0"/>
              <a:t>第五级</a:t>
            </a:r>
          </a:p>
        </p:txBody>
      </p:sp>
      <p:sp>
        <p:nvSpPr>
          <p:cNvPr id="4" name="KSO_FD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171450" indent="-171450" algn="l">
              <a:buFont typeface="Arial" panose="020B0604020202020204" pitchFamily="34" charset="0"/>
              <a:buChar char="•"/>
              <a:defRPr sz="2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704805-93DF-4705-8899-8C802267297F}" type="datetimeFigureOut">
              <a:rPr lang="zh-CN" altLang="en-US" smtClean="0"/>
              <a:t>2018/10/19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171450" indent="-171450" algn="ctr">
              <a:buFont typeface="Arial" panose="020B0604020202020204" pitchFamily="34" charset="0"/>
              <a:buChar char="•"/>
              <a:defRPr sz="2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171450" indent="-171450" algn="r">
              <a:buFont typeface="Arial" panose="020B0604020202020204" pitchFamily="34" charset="0"/>
              <a:buChar char="•"/>
              <a:defRPr sz="2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C2A499-BA2D-4B14-A23E-F832C66777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b="1" i="0" kern="1200" baseline="0">
          <a:solidFill>
            <a:schemeClr val="accent1">
              <a:lumMod val="50000"/>
            </a:schemeClr>
          </a:solidFill>
          <a:latin typeface="Arial" panose="020B0604020202020204" pitchFamily="34" charset="0"/>
          <a:ea typeface="+mj-ea"/>
          <a:cs typeface="+mj-cs"/>
        </a:defRPr>
      </a:lvl1pPr>
    </p:titleStyle>
    <p:bodyStyle>
      <a:lvl1pPr marL="444500" indent="-444500" algn="just" defTabSz="914400" rtl="0" eaLnBrk="1" latinLnBrk="0" hangingPunct="1">
        <a:lnSpc>
          <a:spcPct val="110000"/>
        </a:lnSpc>
        <a:spcBef>
          <a:spcPts val="1800"/>
        </a:spcBef>
        <a:spcAft>
          <a:spcPts val="0"/>
        </a:spcAft>
        <a:buClr>
          <a:srgbClr val="963B22"/>
        </a:buClr>
        <a:buSzPct val="80000"/>
        <a:buFontTx/>
        <a:buBlip>
          <a:blip r:embed="rId13"/>
        </a:buBlip>
        <a:defRPr sz="2400" kern="1200" baseline="0">
          <a:solidFill>
            <a:schemeClr val="tx1"/>
          </a:solidFill>
          <a:latin typeface="Arial" panose="020B0604020202020204" pitchFamily="34" charset="0"/>
          <a:ea typeface="+mj-ea"/>
          <a:cs typeface="+mn-cs"/>
        </a:defRPr>
      </a:lvl1pPr>
      <a:lvl2pPr marL="716280" indent="-271780" algn="just" defTabSz="914400" rtl="0" eaLnBrk="1" latinLnBrk="0" hangingPunct="1"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tabLst>
          <a:tab pos="542925" algn="l"/>
        </a:tabLst>
        <a:defRPr sz="2000" kern="1200" baseline="0">
          <a:solidFill>
            <a:schemeClr val="tx1"/>
          </a:solidFill>
          <a:latin typeface="幼圆" panose="02010509060101010101" pitchFamily="49" charset="-122"/>
          <a:ea typeface="+mj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8" t="-1" b="11852"/>
          <a:stretch>
            <a:fillRect/>
          </a:stretch>
        </p:blipFill>
        <p:spPr>
          <a:xfrm>
            <a:off x="0" y="720438"/>
            <a:ext cx="9142485" cy="6150630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0" y="-2"/>
            <a:ext cx="9144000" cy="6858002"/>
          </a:xfrm>
          <a:prstGeom prst="rect">
            <a:avLst/>
          </a:prstGeom>
          <a:gradFill flip="none" rotWithShape="1">
            <a:gsLst>
              <a:gs pos="84000">
                <a:srgbClr val="FDFFF7"/>
              </a:gs>
              <a:gs pos="100000">
                <a:srgbClr val="FFFFFF">
                  <a:shade val="100000"/>
                  <a:satMod val="115000"/>
                  <a:alpha val="1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461554" y="101596"/>
            <a:ext cx="8248533" cy="69959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type="body" idx="1"/>
          </p:nvPr>
        </p:nvSpPr>
        <p:spPr>
          <a:xfrm>
            <a:off x="461430" y="948916"/>
            <a:ext cx="8240189" cy="51932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zh-CN" dirty="0"/>
              <a:t>单击此处编辑母版文本样式</a:t>
            </a:r>
          </a:p>
          <a:p>
            <a:pPr lvl="1"/>
            <a:r>
              <a:rPr lang="zh-CN" altLang="zh-CN" dirty="0"/>
              <a:t>第二级</a:t>
            </a:r>
          </a:p>
          <a:p>
            <a:pPr lvl="2"/>
            <a:r>
              <a:rPr lang="zh-CN" altLang="zh-CN" dirty="0"/>
              <a:t>第三级</a:t>
            </a:r>
          </a:p>
          <a:p>
            <a:pPr lvl="3"/>
            <a:r>
              <a:rPr lang="zh-CN" altLang="zh-CN" dirty="0"/>
              <a:t>第四级</a:t>
            </a:r>
          </a:p>
          <a:p>
            <a:pPr lvl="4"/>
            <a:r>
              <a:rPr lang="zh-CN" altLang="zh-CN" dirty="0"/>
              <a:t>第五级</a:t>
            </a:r>
          </a:p>
        </p:txBody>
      </p:sp>
      <p:sp>
        <p:nvSpPr>
          <p:cNvPr id="4" name="KSO_FD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171450" indent="-171450" algn="l">
              <a:buFont typeface="Arial" panose="020B0604020202020204" pitchFamily="34" charset="0"/>
              <a:buChar char="•"/>
              <a:defRPr sz="2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704805-93DF-4705-8899-8C802267297F}" type="datetimeFigureOut">
              <a:rPr lang="zh-CN" altLang="en-US" smtClean="0"/>
              <a:t>2018/10/19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171450" indent="-171450" algn="ctr">
              <a:buFont typeface="Arial" panose="020B0604020202020204" pitchFamily="34" charset="0"/>
              <a:buChar char="•"/>
              <a:defRPr sz="2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171450" indent="-171450" algn="r">
              <a:buFont typeface="Arial" panose="020B0604020202020204" pitchFamily="34" charset="0"/>
              <a:buChar char="•"/>
              <a:defRPr sz="2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C2A499-BA2D-4B14-A23E-F832C66777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b="1" i="0" kern="1200" baseline="0">
          <a:solidFill>
            <a:schemeClr val="accent1">
              <a:lumMod val="50000"/>
            </a:schemeClr>
          </a:solidFill>
          <a:latin typeface="Arial" panose="020B0604020202020204" pitchFamily="34" charset="0"/>
          <a:ea typeface="+mj-ea"/>
          <a:cs typeface="+mj-cs"/>
        </a:defRPr>
      </a:lvl1pPr>
    </p:titleStyle>
    <p:bodyStyle>
      <a:lvl1pPr marL="444500" indent="-444500" algn="just" defTabSz="914400" rtl="0" eaLnBrk="1" latinLnBrk="0" hangingPunct="1">
        <a:lnSpc>
          <a:spcPct val="110000"/>
        </a:lnSpc>
        <a:spcBef>
          <a:spcPts val="1800"/>
        </a:spcBef>
        <a:spcAft>
          <a:spcPts val="0"/>
        </a:spcAft>
        <a:buClr>
          <a:srgbClr val="963B22"/>
        </a:buClr>
        <a:buSzPct val="80000"/>
        <a:buFontTx/>
        <a:buBlip>
          <a:blip r:embed="rId13"/>
        </a:buBlip>
        <a:defRPr sz="2400" kern="1200" baseline="0">
          <a:solidFill>
            <a:schemeClr val="tx1"/>
          </a:solidFill>
          <a:latin typeface="Arial" panose="020B0604020202020204" pitchFamily="34" charset="0"/>
          <a:ea typeface="+mj-ea"/>
          <a:cs typeface="+mn-cs"/>
        </a:defRPr>
      </a:lvl1pPr>
      <a:lvl2pPr marL="716280" indent="-271780" algn="just" defTabSz="914400" rtl="0" eaLnBrk="1" latinLnBrk="0" hangingPunct="1"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tabLst>
          <a:tab pos="542925" algn="l"/>
        </a:tabLst>
        <a:defRPr sz="2000" kern="1200" baseline="0">
          <a:solidFill>
            <a:schemeClr val="tx1"/>
          </a:solidFill>
          <a:latin typeface="幼圆" panose="02010509060101010101" pitchFamily="49" charset="-122"/>
          <a:ea typeface="+mj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8" t="-1" b="11852"/>
          <a:stretch>
            <a:fillRect/>
          </a:stretch>
        </p:blipFill>
        <p:spPr>
          <a:xfrm>
            <a:off x="0" y="720438"/>
            <a:ext cx="9142485" cy="6150630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0" y="-2"/>
            <a:ext cx="9144000" cy="6858002"/>
          </a:xfrm>
          <a:prstGeom prst="rect">
            <a:avLst/>
          </a:prstGeom>
          <a:gradFill flip="none" rotWithShape="1">
            <a:gsLst>
              <a:gs pos="84000">
                <a:srgbClr val="FDFFF7"/>
              </a:gs>
              <a:gs pos="100000">
                <a:srgbClr val="FFFFFF">
                  <a:shade val="100000"/>
                  <a:satMod val="115000"/>
                  <a:alpha val="1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461554" y="101596"/>
            <a:ext cx="8248533" cy="69959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type="body" idx="1"/>
          </p:nvPr>
        </p:nvSpPr>
        <p:spPr>
          <a:xfrm>
            <a:off x="461430" y="948916"/>
            <a:ext cx="8240189" cy="51932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zh-CN" dirty="0"/>
              <a:t>单击此处编辑母版文本样式</a:t>
            </a:r>
          </a:p>
          <a:p>
            <a:pPr lvl="1"/>
            <a:r>
              <a:rPr lang="zh-CN" altLang="zh-CN" dirty="0"/>
              <a:t>第二级</a:t>
            </a:r>
          </a:p>
          <a:p>
            <a:pPr lvl="2"/>
            <a:r>
              <a:rPr lang="zh-CN" altLang="zh-CN" dirty="0"/>
              <a:t>第三级</a:t>
            </a:r>
          </a:p>
          <a:p>
            <a:pPr lvl="3"/>
            <a:r>
              <a:rPr lang="zh-CN" altLang="zh-CN" dirty="0"/>
              <a:t>第四级</a:t>
            </a:r>
          </a:p>
          <a:p>
            <a:pPr lvl="4"/>
            <a:r>
              <a:rPr lang="zh-CN" altLang="zh-CN" dirty="0"/>
              <a:t>第五级</a:t>
            </a:r>
          </a:p>
        </p:txBody>
      </p:sp>
      <p:sp>
        <p:nvSpPr>
          <p:cNvPr id="4" name="KSO_FD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171450" indent="-171450" algn="l">
              <a:buFont typeface="Arial" panose="020B0604020202020204" pitchFamily="34" charset="0"/>
              <a:buChar char="•"/>
              <a:defRPr sz="2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704805-93DF-4705-8899-8C802267297F}" type="datetimeFigureOut">
              <a:rPr lang="zh-CN" altLang="en-US" smtClean="0"/>
              <a:t>2018/10/19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171450" indent="-171450" algn="ctr">
              <a:buFont typeface="Arial" panose="020B0604020202020204" pitchFamily="34" charset="0"/>
              <a:buChar char="•"/>
              <a:defRPr sz="2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171450" indent="-171450" algn="r">
              <a:buFont typeface="Arial" panose="020B0604020202020204" pitchFamily="34" charset="0"/>
              <a:buChar char="•"/>
              <a:defRPr sz="2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C2A499-BA2D-4B14-A23E-F832C66777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b="1" i="0" kern="1200" baseline="0">
          <a:solidFill>
            <a:schemeClr val="accent1">
              <a:lumMod val="50000"/>
            </a:schemeClr>
          </a:solidFill>
          <a:latin typeface="Arial" panose="020B0604020202020204" pitchFamily="34" charset="0"/>
          <a:ea typeface="+mj-ea"/>
          <a:cs typeface="+mj-cs"/>
        </a:defRPr>
      </a:lvl1pPr>
    </p:titleStyle>
    <p:bodyStyle>
      <a:lvl1pPr marL="444500" indent="-444500" algn="just" defTabSz="914400" rtl="0" eaLnBrk="1" latinLnBrk="0" hangingPunct="1">
        <a:lnSpc>
          <a:spcPct val="110000"/>
        </a:lnSpc>
        <a:spcBef>
          <a:spcPts val="1800"/>
        </a:spcBef>
        <a:spcAft>
          <a:spcPts val="0"/>
        </a:spcAft>
        <a:buClr>
          <a:srgbClr val="963B22"/>
        </a:buClr>
        <a:buSzPct val="80000"/>
        <a:buFontTx/>
        <a:buBlip>
          <a:blip r:embed="rId13"/>
        </a:buBlip>
        <a:defRPr sz="2400" kern="1200" baseline="0">
          <a:solidFill>
            <a:schemeClr val="tx1"/>
          </a:solidFill>
          <a:latin typeface="Arial" panose="020B0604020202020204" pitchFamily="34" charset="0"/>
          <a:ea typeface="+mj-ea"/>
          <a:cs typeface="+mn-cs"/>
        </a:defRPr>
      </a:lvl1pPr>
      <a:lvl2pPr marL="716280" indent="-271780" algn="just" defTabSz="914400" rtl="0" eaLnBrk="1" latinLnBrk="0" hangingPunct="1"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tabLst>
          <a:tab pos="542925" algn="l"/>
        </a:tabLst>
        <a:defRPr sz="2000" kern="1200" baseline="0">
          <a:solidFill>
            <a:schemeClr val="tx1"/>
          </a:solidFill>
          <a:latin typeface="幼圆" panose="02010509060101010101" pitchFamily="49" charset="-122"/>
          <a:ea typeface="+mj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tags" Target="../tags/tag14.xml"/><Relationship Id="rId18" Type="http://schemas.openxmlformats.org/officeDocument/2006/relationships/tags" Target="../tags/tag19.xml"/><Relationship Id="rId26" Type="http://schemas.openxmlformats.org/officeDocument/2006/relationships/tags" Target="../tags/tag27.xml"/><Relationship Id="rId3" Type="http://schemas.openxmlformats.org/officeDocument/2006/relationships/tags" Target="../tags/tag4.xml"/><Relationship Id="rId21" Type="http://schemas.openxmlformats.org/officeDocument/2006/relationships/tags" Target="../tags/tag22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17" Type="http://schemas.openxmlformats.org/officeDocument/2006/relationships/tags" Target="../tags/tag18.xml"/><Relationship Id="rId25" Type="http://schemas.openxmlformats.org/officeDocument/2006/relationships/tags" Target="../tags/tag26.xml"/><Relationship Id="rId2" Type="http://schemas.openxmlformats.org/officeDocument/2006/relationships/tags" Target="../tags/tag3.xml"/><Relationship Id="rId16" Type="http://schemas.openxmlformats.org/officeDocument/2006/relationships/tags" Target="../tags/tag17.xml"/><Relationship Id="rId20" Type="http://schemas.openxmlformats.org/officeDocument/2006/relationships/tags" Target="../tags/tag21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24" Type="http://schemas.openxmlformats.org/officeDocument/2006/relationships/tags" Target="../tags/tag25.xml"/><Relationship Id="rId5" Type="http://schemas.openxmlformats.org/officeDocument/2006/relationships/tags" Target="../tags/tag6.xml"/><Relationship Id="rId15" Type="http://schemas.openxmlformats.org/officeDocument/2006/relationships/tags" Target="../tags/tag16.xml"/><Relationship Id="rId23" Type="http://schemas.openxmlformats.org/officeDocument/2006/relationships/tags" Target="../tags/tag24.xml"/><Relationship Id="rId28" Type="http://schemas.openxmlformats.org/officeDocument/2006/relationships/notesSlide" Target="../notesSlides/notesSlide1.xml"/><Relationship Id="rId10" Type="http://schemas.openxmlformats.org/officeDocument/2006/relationships/tags" Target="../tags/tag11.xml"/><Relationship Id="rId19" Type="http://schemas.openxmlformats.org/officeDocument/2006/relationships/tags" Target="../tags/tag20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tags" Target="../tags/tag15.xml"/><Relationship Id="rId22" Type="http://schemas.openxmlformats.org/officeDocument/2006/relationships/tags" Target="../tags/tag23.xml"/><Relationship Id="rId27" Type="http://schemas.openxmlformats.org/officeDocument/2006/relationships/slideLayout" Target="../slideLayouts/slideLayout3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tags" Target="../tags/tag35.xml"/><Relationship Id="rId13" Type="http://schemas.openxmlformats.org/officeDocument/2006/relationships/tags" Target="../tags/tag40.xml"/><Relationship Id="rId18" Type="http://schemas.openxmlformats.org/officeDocument/2006/relationships/tags" Target="../tags/tag45.xml"/><Relationship Id="rId26" Type="http://schemas.openxmlformats.org/officeDocument/2006/relationships/tags" Target="../tags/tag53.xml"/><Relationship Id="rId3" Type="http://schemas.openxmlformats.org/officeDocument/2006/relationships/tags" Target="../tags/tag30.xml"/><Relationship Id="rId21" Type="http://schemas.openxmlformats.org/officeDocument/2006/relationships/tags" Target="../tags/tag48.xml"/><Relationship Id="rId7" Type="http://schemas.openxmlformats.org/officeDocument/2006/relationships/tags" Target="../tags/tag34.xml"/><Relationship Id="rId12" Type="http://schemas.openxmlformats.org/officeDocument/2006/relationships/tags" Target="../tags/tag39.xml"/><Relationship Id="rId17" Type="http://schemas.openxmlformats.org/officeDocument/2006/relationships/tags" Target="../tags/tag44.xml"/><Relationship Id="rId25" Type="http://schemas.openxmlformats.org/officeDocument/2006/relationships/tags" Target="../tags/tag52.xml"/><Relationship Id="rId2" Type="http://schemas.openxmlformats.org/officeDocument/2006/relationships/tags" Target="../tags/tag29.xml"/><Relationship Id="rId16" Type="http://schemas.openxmlformats.org/officeDocument/2006/relationships/tags" Target="../tags/tag43.xml"/><Relationship Id="rId20" Type="http://schemas.openxmlformats.org/officeDocument/2006/relationships/tags" Target="../tags/tag47.xml"/><Relationship Id="rId1" Type="http://schemas.openxmlformats.org/officeDocument/2006/relationships/tags" Target="../tags/tag28.xml"/><Relationship Id="rId6" Type="http://schemas.openxmlformats.org/officeDocument/2006/relationships/tags" Target="../tags/tag33.xml"/><Relationship Id="rId11" Type="http://schemas.openxmlformats.org/officeDocument/2006/relationships/tags" Target="../tags/tag38.xml"/><Relationship Id="rId24" Type="http://schemas.openxmlformats.org/officeDocument/2006/relationships/tags" Target="../tags/tag51.xml"/><Relationship Id="rId5" Type="http://schemas.openxmlformats.org/officeDocument/2006/relationships/tags" Target="../tags/tag32.xml"/><Relationship Id="rId15" Type="http://schemas.openxmlformats.org/officeDocument/2006/relationships/tags" Target="../tags/tag42.xml"/><Relationship Id="rId23" Type="http://schemas.openxmlformats.org/officeDocument/2006/relationships/tags" Target="../tags/tag50.xml"/><Relationship Id="rId28" Type="http://schemas.openxmlformats.org/officeDocument/2006/relationships/notesSlide" Target="../notesSlides/notesSlide2.xml"/><Relationship Id="rId10" Type="http://schemas.openxmlformats.org/officeDocument/2006/relationships/tags" Target="../tags/tag37.xml"/><Relationship Id="rId19" Type="http://schemas.openxmlformats.org/officeDocument/2006/relationships/tags" Target="../tags/tag46.xml"/><Relationship Id="rId4" Type="http://schemas.openxmlformats.org/officeDocument/2006/relationships/tags" Target="../tags/tag31.xml"/><Relationship Id="rId9" Type="http://schemas.openxmlformats.org/officeDocument/2006/relationships/tags" Target="../tags/tag36.xml"/><Relationship Id="rId14" Type="http://schemas.openxmlformats.org/officeDocument/2006/relationships/tags" Target="../tags/tag41.xml"/><Relationship Id="rId22" Type="http://schemas.openxmlformats.org/officeDocument/2006/relationships/tags" Target="../tags/tag49.xml"/><Relationship Id="rId27" Type="http://schemas.openxmlformats.org/officeDocument/2006/relationships/slideLayout" Target="../slideLayouts/slideLayout5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tags" Target="../tags/tag61.xml"/><Relationship Id="rId13" Type="http://schemas.openxmlformats.org/officeDocument/2006/relationships/tags" Target="../tags/tag66.xml"/><Relationship Id="rId18" Type="http://schemas.openxmlformats.org/officeDocument/2006/relationships/tags" Target="../tags/tag71.xml"/><Relationship Id="rId26" Type="http://schemas.openxmlformats.org/officeDocument/2006/relationships/tags" Target="../tags/tag79.xml"/><Relationship Id="rId3" Type="http://schemas.openxmlformats.org/officeDocument/2006/relationships/tags" Target="../tags/tag56.xml"/><Relationship Id="rId21" Type="http://schemas.openxmlformats.org/officeDocument/2006/relationships/tags" Target="../tags/tag74.xml"/><Relationship Id="rId7" Type="http://schemas.openxmlformats.org/officeDocument/2006/relationships/tags" Target="../tags/tag60.xml"/><Relationship Id="rId12" Type="http://schemas.openxmlformats.org/officeDocument/2006/relationships/tags" Target="../tags/tag65.xml"/><Relationship Id="rId17" Type="http://schemas.openxmlformats.org/officeDocument/2006/relationships/tags" Target="../tags/tag70.xml"/><Relationship Id="rId25" Type="http://schemas.openxmlformats.org/officeDocument/2006/relationships/tags" Target="../tags/tag78.xml"/><Relationship Id="rId2" Type="http://schemas.openxmlformats.org/officeDocument/2006/relationships/tags" Target="../tags/tag55.xml"/><Relationship Id="rId16" Type="http://schemas.openxmlformats.org/officeDocument/2006/relationships/tags" Target="../tags/tag69.xml"/><Relationship Id="rId20" Type="http://schemas.openxmlformats.org/officeDocument/2006/relationships/tags" Target="../tags/tag73.xml"/><Relationship Id="rId1" Type="http://schemas.openxmlformats.org/officeDocument/2006/relationships/tags" Target="../tags/tag54.xml"/><Relationship Id="rId6" Type="http://schemas.openxmlformats.org/officeDocument/2006/relationships/tags" Target="../tags/tag59.xml"/><Relationship Id="rId11" Type="http://schemas.openxmlformats.org/officeDocument/2006/relationships/tags" Target="../tags/tag64.xml"/><Relationship Id="rId24" Type="http://schemas.openxmlformats.org/officeDocument/2006/relationships/tags" Target="../tags/tag77.xml"/><Relationship Id="rId5" Type="http://schemas.openxmlformats.org/officeDocument/2006/relationships/tags" Target="../tags/tag58.xml"/><Relationship Id="rId15" Type="http://schemas.openxmlformats.org/officeDocument/2006/relationships/tags" Target="../tags/tag68.xml"/><Relationship Id="rId23" Type="http://schemas.openxmlformats.org/officeDocument/2006/relationships/tags" Target="../tags/tag76.xml"/><Relationship Id="rId28" Type="http://schemas.openxmlformats.org/officeDocument/2006/relationships/notesSlide" Target="../notesSlides/notesSlide3.xml"/><Relationship Id="rId10" Type="http://schemas.openxmlformats.org/officeDocument/2006/relationships/tags" Target="../tags/tag63.xml"/><Relationship Id="rId19" Type="http://schemas.openxmlformats.org/officeDocument/2006/relationships/tags" Target="../tags/tag72.xml"/><Relationship Id="rId4" Type="http://schemas.openxmlformats.org/officeDocument/2006/relationships/tags" Target="../tags/tag57.xml"/><Relationship Id="rId9" Type="http://schemas.openxmlformats.org/officeDocument/2006/relationships/tags" Target="../tags/tag62.xml"/><Relationship Id="rId14" Type="http://schemas.openxmlformats.org/officeDocument/2006/relationships/tags" Target="../tags/tag67.xml"/><Relationship Id="rId22" Type="http://schemas.openxmlformats.org/officeDocument/2006/relationships/tags" Target="../tags/tag75.xml"/><Relationship Id="rId27" Type="http://schemas.openxmlformats.org/officeDocument/2006/relationships/slideLayout" Target="../slideLayouts/slideLayout4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81.xml"/><Relationship Id="rId1" Type="http://schemas.openxmlformats.org/officeDocument/2006/relationships/tags" Target="../tags/tag80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tags" Target="../tags/tag89.xml"/><Relationship Id="rId3" Type="http://schemas.openxmlformats.org/officeDocument/2006/relationships/tags" Target="../tags/tag84.xml"/><Relationship Id="rId7" Type="http://schemas.openxmlformats.org/officeDocument/2006/relationships/tags" Target="../tags/tag88.xml"/><Relationship Id="rId2" Type="http://schemas.openxmlformats.org/officeDocument/2006/relationships/tags" Target="../tags/tag83.xml"/><Relationship Id="rId1" Type="http://schemas.openxmlformats.org/officeDocument/2006/relationships/tags" Target="../tags/tag82.xml"/><Relationship Id="rId6" Type="http://schemas.openxmlformats.org/officeDocument/2006/relationships/tags" Target="../tags/tag87.xml"/><Relationship Id="rId11" Type="http://schemas.openxmlformats.org/officeDocument/2006/relationships/notesSlide" Target="../notesSlides/notesSlide4.xml"/><Relationship Id="rId5" Type="http://schemas.openxmlformats.org/officeDocument/2006/relationships/tags" Target="../tags/tag86.xml"/><Relationship Id="rId10" Type="http://schemas.openxmlformats.org/officeDocument/2006/relationships/slideLayout" Target="../slideLayouts/slideLayout16.xml"/><Relationship Id="rId4" Type="http://schemas.openxmlformats.org/officeDocument/2006/relationships/tags" Target="../tags/tag85.xml"/><Relationship Id="rId9" Type="http://schemas.openxmlformats.org/officeDocument/2006/relationships/tags" Target="../tags/tag90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tags" Target="../tags/tag98.xml"/><Relationship Id="rId3" Type="http://schemas.openxmlformats.org/officeDocument/2006/relationships/tags" Target="../tags/tag93.xml"/><Relationship Id="rId7" Type="http://schemas.openxmlformats.org/officeDocument/2006/relationships/tags" Target="../tags/tag97.xml"/><Relationship Id="rId2" Type="http://schemas.openxmlformats.org/officeDocument/2006/relationships/tags" Target="../tags/tag92.xml"/><Relationship Id="rId1" Type="http://schemas.openxmlformats.org/officeDocument/2006/relationships/tags" Target="../tags/tag91.xml"/><Relationship Id="rId6" Type="http://schemas.openxmlformats.org/officeDocument/2006/relationships/tags" Target="../tags/tag96.xml"/><Relationship Id="rId5" Type="http://schemas.openxmlformats.org/officeDocument/2006/relationships/tags" Target="../tags/tag95.xml"/><Relationship Id="rId10" Type="http://schemas.openxmlformats.org/officeDocument/2006/relationships/notesSlide" Target="../notesSlides/notesSlide5.xml"/><Relationship Id="rId4" Type="http://schemas.openxmlformats.org/officeDocument/2006/relationships/tags" Target="../tags/tag94.xml"/><Relationship Id="rId9" Type="http://schemas.openxmlformats.org/officeDocument/2006/relationships/slideLayout" Target="../slideLayouts/slideLayout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文本框 2051"/>
          <p:cNvSpPr txBox="1"/>
          <p:nvPr/>
        </p:nvSpPr>
        <p:spPr>
          <a:xfrm>
            <a:off x="1793875" y="2289175"/>
            <a:ext cx="7456805" cy="209169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/>
            <a:r>
              <a:rPr lang="zh-CN" altLang="en-US" sz="5400" dirty="0">
                <a:solidFill>
                  <a:srgbClr val="000000"/>
                </a:solidFill>
                <a:latin typeface="Calibri" panose="020F0502020204030204" pitchFamily="34" charset="0"/>
                <a:ea typeface="华文行楷" panose="02010800040101010101" pitchFamily="2" charset="-122"/>
              </a:rPr>
              <a:t>学写一个曲折的故事</a:t>
            </a:r>
          </a:p>
          <a:p>
            <a:pPr eaLnBrk="0" hangingPunct="0"/>
            <a:endParaRPr lang="zh-CN" altLang="en-US" sz="4000" dirty="0">
              <a:solidFill>
                <a:srgbClr val="000000"/>
              </a:solidFill>
              <a:latin typeface="Calibri" panose="020F0502020204030204" pitchFamily="34" charset="0"/>
              <a:ea typeface="华文行楷" panose="02010800040101010101" pitchFamily="2" charset="-122"/>
            </a:endParaRPr>
          </a:p>
          <a:p>
            <a:pPr eaLnBrk="0" hangingPunct="0"/>
            <a:r>
              <a:rPr lang="zh-CN" altLang="en-US" sz="36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     </a:t>
            </a:r>
            <a:endParaRPr lang="zh-CN" altLang="en-US" sz="2400" dirty="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>
            <p:custDataLst>
              <p:tags r:id="rId2"/>
            </p:custDataLst>
          </p:nvPr>
        </p:nvGrpSpPr>
        <p:grpSpPr>
          <a:xfrm>
            <a:off x="554990" y="1969770"/>
            <a:ext cx="3935094" cy="3562350"/>
            <a:chOff x="1476622" y="2233245"/>
            <a:chExt cx="3095109" cy="3562176"/>
          </a:xfrm>
        </p:grpSpPr>
        <p:grpSp>
          <p:nvGrpSpPr>
            <p:cNvPr id="4" name="组合 3"/>
            <p:cNvGrpSpPr/>
            <p:nvPr/>
          </p:nvGrpSpPr>
          <p:grpSpPr>
            <a:xfrm>
              <a:off x="1575655" y="2233245"/>
              <a:ext cx="752253" cy="774821"/>
              <a:chOff x="1795462" y="2056910"/>
              <a:chExt cx="1111250" cy="1144588"/>
            </a:xfrm>
          </p:grpSpPr>
          <p:sp>
            <p:nvSpPr>
              <p:cNvPr id="3074" name="Freeform 12"/>
              <p:cNvSpPr/>
              <p:nvPr>
                <p:custDataLst>
                  <p:tags r:id="rId19"/>
                </p:custDataLst>
              </p:nvPr>
            </p:nvSpPr>
            <p:spPr bwMode="auto">
              <a:xfrm>
                <a:off x="1795462" y="2056910"/>
                <a:ext cx="1111250" cy="1144588"/>
              </a:xfrm>
              <a:custGeom>
                <a:avLst/>
                <a:gdLst>
                  <a:gd name="T0" fmla="*/ 2147483646 w 1999"/>
                  <a:gd name="T1" fmla="*/ 2147483646 h 2057"/>
                  <a:gd name="T2" fmla="*/ 2147483646 w 1999"/>
                  <a:gd name="T3" fmla="*/ 2147483646 h 2057"/>
                  <a:gd name="T4" fmla="*/ 2147483646 w 1999"/>
                  <a:gd name="T5" fmla="*/ 2147483646 h 2057"/>
                  <a:gd name="T6" fmla="*/ 2147483646 w 1999"/>
                  <a:gd name="T7" fmla="*/ 2147483646 h 2057"/>
                  <a:gd name="T8" fmla="*/ 2147483646 w 1999"/>
                  <a:gd name="T9" fmla="*/ 2147483646 h 2057"/>
                  <a:gd name="T10" fmla="*/ 2147483646 w 1999"/>
                  <a:gd name="T11" fmla="*/ 2147483646 h 2057"/>
                  <a:gd name="T12" fmla="*/ 2147483646 w 1999"/>
                  <a:gd name="T13" fmla="*/ 2147483646 h 2057"/>
                  <a:gd name="T14" fmla="*/ 2147483646 w 1999"/>
                  <a:gd name="T15" fmla="*/ 2147483646 h 2057"/>
                  <a:gd name="T16" fmla="*/ 2147483646 w 1999"/>
                  <a:gd name="T17" fmla="*/ 2147483646 h 2057"/>
                  <a:gd name="T18" fmla="*/ 2147483646 w 1999"/>
                  <a:gd name="T19" fmla="*/ 2147483646 h 2057"/>
                  <a:gd name="T20" fmla="*/ 2147483646 w 1999"/>
                  <a:gd name="T21" fmla="*/ 2147483646 h 2057"/>
                  <a:gd name="T22" fmla="*/ 2147483646 w 1999"/>
                  <a:gd name="T23" fmla="*/ 2147483646 h 2057"/>
                  <a:gd name="T24" fmla="*/ 2147483646 w 1999"/>
                  <a:gd name="T25" fmla="*/ 2147483646 h 2057"/>
                  <a:gd name="T26" fmla="*/ 2147483646 w 1999"/>
                  <a:gd name="T27" fmla="*/ 2147483646 h 2057"/>
                  <a:gd name="T28" fmla="*/ 2147483646 w 1999"/>
                  <a:gd name="T29" fmla="*/ 2147483646 h 2057"/>
                  <a:gd name="T30" fmla="*/ 2147483646 w 1999"/>
                  <a:gd name="T31" fmla="*/ 2147483646 h 2057"/>
                  <a:gd name="T32" fmla="*/ 2147483646 w 1999"/>
                  <a:gd name="T33" fmla="*/ 2147483646 h 2057"/>
                  <a:gd name="T34" fmla="*/ 2147483646 w 1999"/>
                  <a:gd name="T35" fmla="*/ 2147483646 h 2057"/>
                  <a:gd name="T36" fmla="*/ 2147483646 w 1999"/>
                  <a:gd name="T37" fmla="*/ 2147483646 h 2057"/>
                  <a:gd name="T38" fmla="*/ 2147483646 w 1999"/>
                  <a:gd name="T39" fmla="*/ 2147483646 h 2057"/>
                  <a:gd name="T40" fmla="*/ 2147483646 w 1999"/>
                  <a:gd name="T41" fmla="*/ 2147483646 h 2057"/>
                  <a:gd name="T42" fmla="*/ 2147483646 w 1999"/>
                  <a:gd name="T43" fmla="*/ 2147483646 h 2057"/>
                  <a:gd name="T44" fmla="*/ 2147483646 w 1999"/>
                  <a:gd name="T45" fmla="*/ 2147483646 h 2057"/>
                  <a:gd name="T46" fmla="*/ 2147483646 w 1999"/>
                  <a:gd name="T47" fmla="*/ 2147483646 h 2057"/>
                  <a:gd name="T48" fmla="*/ 2147483646 w 1999"/>
                  <a:gd name="T49" fmla="*/ 2147483646 h 2057"/>
                  <a:gd name="T50" fmla="*/ 2147483646 w 1999"/>
                  <a:gd name="T51" fmla="*/ 2147483646 h 2057"/>
                  <a:gd name="T52" fmla="*/ 2147483646 w 1999"/>
                  <a:gd name="T53" fmla="*/ 2147483646 h 2057"/>
                  <a:gd name="T54" fmla="*/ 2147483646 w 1999"/>
                  <a:gd name="T55" fmla="*/ 2147483646 h 2057"/>
                  <a:gd name="T56" fmla="*/ 2147483646 w 1999"/>
                  <a:gd name="T57" fmla="*/ 2147483646 h 2057"/>
                  <a:gd name="T58" fmla="*/ 2147483646 w 1999"/>
                  <a:gd name="T59" fmla="*/ 2147483646 h 2057"/>
                  <a:gd name="T60" fmla="*/ 2147483646 w 1999"/>
                  <a:gd name="T61" fmla="*/ 2147483646 h 2057"/>
                  <a:gd name="T62" fmla="*/ 2147483646 w 1999"/>
                  <a:gd name="T63" fmla="*/ 2147483646 h 2057"/>
                  <a:gd name="T64" fmla="*/ 2147483646 w 1999"/>
                  <a:gd name="T65" fmla="*/ 2147483646 h 2057"/>
                  <a:gd name="T66" fmla="*/ 2147483646 w 1999"/>
                  <a:gd name="T67" fmla="*/ 2147483646 h 2057"/>
                  <a:gd name="T68" fmla="*/ 2147483646 w 1999"/>
                  <a:gd name="T69" fmla="*/ 2147483646 h 2057"/>
                  <a:gd name="T70" fmla="*/ 2147483646 w 1999"/>
                  <a:gd name="T71" fmla="*/ 2147483646 h 2057"/>
                  <a:gd name="T72" fmla="*/ 2147483646 w 1999"/>
                  <a:gd name="T73" fmla="*/ 2147483646 h 2057"/>
                  <a:gd name="T74" fmla="*/ 2147483646 w 1999"/>
                  <a:gd name="T75" fmla="*/ 2147483646 h 2057"/>
                  <a:gd name="T76" fmla="*/ 2147483646 w 1999"/>
                  <a:gd name="T77" fmla="*/ 2147483646 h 2057"/>
                  <a:gd name="T78" fmla="*/ 2147483646 w 1999"/>
                  <a:gd name="T79" fmla="*/ 2147483646 h 2057"/>
                  <a:gd name="T80" fmla="*/ 2147483646 w 1999"/>
                  <a:gd name="T81" fmla="*/ 2147483646 h 2057"/>
                  <a:gd name="T82" fmla="*/ 2147483646 w 1999"/>
                  <a:gd name="T83" fmla="*/ 2147483646 h 2057"/>
                  <a:gd name="T84" fmla="*/ 2147483646 w 1999"/>
                  <a:gd name="T85" fmla="*/ 2147483646 h 2057"/>
                  <a:gd name="T86" fmla="*/ 2147483646 w 1999"/>
                  <a:gd name="T87" fmla="*/ 2147483646 h 2057"/>
                  <a:gd name="T88" fmla="*/ 2147483646 w 1999"/>
                  <a:gd name="T89" fmla="*/ 2147483646 h 2057"/>
                  <a:gd name="T90" fmla="*/ 2147483646 w 1999"/>
                  <a:gd name="T91" fmla="*/ 2147483646 h 2057"/>
                  <a:gd name="T92" fmla="*/ 2147483646 w 1999"/>
                  <a:gd name="T93" fmla="*/ 2147483646 h 2057"/>
                  <a:gd name="T94" fmla="*/ 2147483646 w 1999"/>
                  <a:gd name="T95" fmla="*/ 2147483646 h 2057"/>
                  <a:gd name="T96" fmla="*/ 2147483646 w 1999"/>
                  <a:gd name="T97" fmla="*/ 2147483646 h 2057"/>
                  <a:gd name="T98" fmla="*/ 2147483646 w 1999"/>
                  <a:gd name="T99" fmla="*/ 2147483646 h 2057"/>
                  <a:gd name="T100" fmla="*/ 2147483646 w 1999"/>
                  <a:gd name="T101" fmla="*/ 2147483646 h 2057"/>
                  <a:gd name="T102" fmla="*/ 2147483646 w 1999"/>
                  <a:gd name="T103" fmla="*/ 2147483646 h 2057"/>
                  <a:gd name="T104" fmla="*/ 2147483646 w 1999"/>
                  <a:gd name="T105" fmla="*/ 2147483646 h 2057"/>
                  <a:gd name="T106" fmla="*/ 2147483646 w 1999"/>
                  <a:gd name="T107" fmla="*/ 2147483646 h 2057"/>
                  <a:gd name="T108" fmla="*/ 0 w 1999"/>
                  <a:gd name="T109" fmla="*/ 2147483646 h 2057"/>
                  <a:gd name="T110" fmla="*/ 2147483646 w 1999"/>
                  <a:gd name="T111" fmla="*/ 2147483646 h 2057"/>
                  <a:gd name="T112" fmla="*/ 2147483646 w 1999"/>
                  <a:gd name="T113" fmla="*/ 2147483646 h 2057"/>
                  <a:gd name="T114" fmla="*/ 2147483646 w 1999"/>
                  <a:gd name="T115" fmla="*/ 2147483646 h 2057"/>
                  <a:gd name="T116" fmla="*/ 2147483646 w 1999"/>
                  <a:gd name="T117" fmla="*/ 2147483646 h 2057"/>
                  <a:gd name="T118" fmla="*/ 2147483646 w 1999"/>
                  <a:gd name="T119" fmla="*/ 2147483646 h 2057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w 1999"/>
                  <a:gd name="T181" fmla="*/ 0 h 2057"/>
                  <a:gd name="T182" fmla="*/ 1999 w 1999"/>
                  <a:gd name="T183" fmla="*/ 2057 h 2057"/>
                </a:gdLst>
                <a:ahLst/>
                <a:cxnLst>
                  <a:cxn ang="T120">
                    <a:pos x="T0" y="T1"/>
                  </a:cxn>
                  <a:cxn ang="T121">
                    <a:pos x="T2" y="T3"/>
                  </a:cxn>
                  <a:cxn ang="T122">
                    <a:pos x="T4" y="T5"/>
                  </a:cxn>
                  <a:cxn ang="T123">
                    <a:pos x="T6" y="T7"/>
                  </a:cxn>
                  <a:cxn ang="T124">
                    <a:pos x="T8" y="T9"/>
                  </a:cxn>
                  <a:cxn ang="T125">
                    <a:pos x="T10" y="T11"/>
                  </a:cxn>
                  <a:cxn ang="T126">
                    <a:pos x="T12" y="T13"/>
                  </a:cxn>
                  <a:cxn ang="T127">
                    <a:pos x="T14" y="T15"/>
                  </a:cxn>
                  <a:cxn ang="T128">
                    <a:pos x="T16" y="T17"/>
                  </a:cxn>
                  <a:cxn ang="T129">
                    <a:pos x="T18" y="T19"/>
                  </a:cxn>
                  <a:cxn ang="T130">
                    <a:pos x="T20" y="T21"/>
                  </a:cxn>
                  <a:cxn ang="T131">
                    <a:pos x="T22" y="T23"/>
                  </a:cxn>
                  <a:cxn ang="T132">
                    <a:pos x="T24" y="T25"/>
                  </a:cxn>
                  <a:cxn ang="T133">
                    <a:pos x="T26" y="T27"/>
                  </a:cxn>
                  <a:cxn ang="T134">
                    <a:pos x="T28" y="T29"/>
                  </a:cxn>
                  <a:cxn ang="T135">
                    <a:pos x="T30" y="T31"/>
                  </a:cxn>
                  <a:cxn ang="T136">
                    <a:pos x="T32" y="T33"/>
                  </a:cxn>
                  <a:cxn ang="T137">
                    <a:pos x="T34" y="T35"/>
                  </a:cxn>
                  <a:cxn ang="T138">
                    <a:pos x="T36" y="T37"/>
                  </a:cxn>
                  <a:cxn ang="T139">
                    <a:pos x="T38" y="T39"/>
                  </a:cxn>
                  <a:cxn ang="T140">
                    <a:pos x="T40" y="T41"/>
                  </a:cxn>
                  <a:cxn ang="T141">
                    <a:pos x="T42" y="T43"/>
                  </a:cxn>
                  <a:cxn ang="T142">
                    <a:pos x="T44" y="T45"/>
                  </a:cxn>
                  <a:cxn ang="T143">
                    <a:pos x="T46" y="T47"/>
                  </a:cxn>
                  <a:cxn ang="T144">
                    <a:pos x="T48" y="T49"/>
                  </a:cxn>
                  <a:cxn ang="T145">
                    <a:pos x="T50" y="T51"/>
                  </a:cxn>
                  <a:cxn ang="T146">
                    <a:pos x="T52" y="T53"/>
                  </a:cxn>
                  <a:cxn ang="T147">
                    <a:pos x="T54" y="T55"/>
                  </a:cxn>
                  <a:cxn ang="T148">
                    <a:pos x="T56" y="T57"/>
                  </a:cxn>
                  <a:cxn ang="T149">
                    <a:pos x="T58" y="T59"/>
                  </a:cxn>
                  <a:cxn ang="T150">
                    <a:pos x="T60" y="T61"/>
                  </a:cxn>
                  <a:cxn ang="T151">
                    <a:pos x="T62" y="T63"/>
                  </a:cxn>
                  <a:cxn ang="T152">
                    <a:pos x="T64" y="T65"/>
                  </a:cxn>
                  <a:cxn ang="T153">
                    <a:pos x="T66" y="T67"/>
                  </a:cxn>
                  <a:cxn ang="T154">
                    <a:pos x="T68" y="T69"/>
                  </a:cxn>
                  <a:cxn ang="T155">
                    <a:pos x="T70" y="T71"/>
                  </a:cxn>
                  <a:cxn ang="T156">
                    <a:pos x="T72" y="T73"/>
                  </a:cxn>
                  <a:cxn ang="T157">
                    <a:pos x="T74" y="T75"/>
                  </a:cxn>
                  <a:cxn ang="T158">
                    <a:pos x="T76" y="T77"/>
                  </a:cxn>
                  <a:cxn ang="T159">
                    <a:pos x="T78" y="T79"/>
                  </a:cxn>
                  <a:cxn ang="T160">
                    <a:pos x="T80" y="T81"/>
                  </a:cxn>
                  <a:cxn ang="T161">
                    <a:pos x="T82" y="T83"/>
                  </a:cxn>
                  <a:cxn ang="T162">
                    <a:pos x="T84" y="T85"/>
                  </a:cxn>
                  <a:cxn ang="T163">
                    <a:pos x="T86" y="T87"/>
                  </a:cxn>
                  <a:cxn ang="T164">
                    <a:pos x="T88" y="T89"/>
                  </a:cxn>
                  <a:cxn ang="T165">
                    <a:pos x="T90" y="T91"/>
                  </a:cxn>
                  <a:cxn ang="T166">
                    <a:pos x="T92" y="T93"/>
                  </a:cxn>
                  <a:cxn ang="T167">
                    <a:pos x="T94" y="T95"/>
                  </a:cxn>
                  <a:cxn ang="T168">
                    <a:pos x="T96" y="T97"/>
                  </a:cxn>
                  <a:cxn ang="T169">
                    <a:pos x="T98" y="T99"/>
                  </a:cxn>
                  <a:cxn ang="T170">
                    <a:pos x="T100" y="T101"/>
                  </a:cxn>
                  <a:cxn ang="T171">
                    <a:pos x="T102" y="T103"/>
                  </a:cxn>
                  <a:cxn ang="T172">
                    <a:pos x="T104" y="T105"/>
                  </a:cxn>
                  <a:cxn ang="T173">
                    <a:pos x="T106" y="T107"/>
                  </a:cxn>
                  <a:cxn ang="T174">
                    <a:pos x="T108" y="T109"/>
                  </a:cxn>
                  <a:cxn ang="T175">
                    <a:pos x="T110" y="T111"/>
                  </a:cxn>
                  <a:cxn ang="T176">
                    <a:pos x="T112" y="T113"/>
                  </a:cxn>
                  <a:cxn ang="T177">
                    <a:pos x="T114" y="T115"/>
                  </a:cxn>
                  <a:cxn ang="T178">
                    <a:pos x="T116" y="T117"/>
                  </a:cxn>
                  <a:cxn ang="T179">
                    <a:pos x="T118" y="T119"/>
                  </a:cxn>
                </a:cxnLst>
                <a:rect l="T180" t="T181" r="T182" b="T183"/>
                <a:pathLst>
                  <a:path w="1999" h="2057">
                    <a:moveTo>
                      <a:pt x="230" y="1472"/>
                    </a:moveTo>
                    <a:lnTo>
                      <a:pt x="230" y="1472"/>
                    </a:lnTo>
                    <a:lnTo>
                      <a:pt x="230" y="1452"/>
                    </a:lnTo>
                    <a:lnTo>
                      <a:pt x="232" y="1401"/>
                    </a:lnTo>
                    <a:lnTo>
                      <a:pt x="238" y="1322"/>
                    </a:lnTo>
                    <a:lnTo>
                      <a:pt x="244" y="1273"/>
                    </a:lnTo>
                    <a:lnTo>
                      <a:pt x="251" y="1219"/>
                    </a:lnTo>
                    <a:lnTo>
                      <a:pt x="263" y="1160"/>
                    </a:lnTo>
                    <a:lnTo>
                      <a:pt x="277" y="1098"/>
                    </a:lnTo>
                    <a:lnTo>
                      <a:pt x="292" y="1034"/>
                    </a:lnTo>
                    <a:lnTo>
                      <a:pt x="312" y="966"/>
                    </a:lnTo>
                    <a:lnTo>
                      <a:pt x="337" y="895"/>
                    </a:lnTo>
                    <a:lnTo>
                      <a:pt x="364" y="823"/>
                    </a:lnTo>
                    <a:lnTo>
                      <a:pt x="397" y="751"/>
                    </a:lnTo>
                    <a:lnTo>
                      <a:pt x="417" y="714"/>
                    </a:lnTo>
                    <a:lnTo>
                      <a:pt x="436" y="677"/>
                    </a:lnTo>
                    <a:lnTo>
                      <a:pt x="456" y="642"/>
                    </a:lnTo>
                    <a:lnTo>
                      <a:pt x="479" y="605"/>
                    </a:lnTo>
                    <a:lnTo>
                      <a:pt x="502" y="570"/>
                    </a:lnTo>
                    <a:lnTo>
                      <a:pt x="528" y="535"/>
                    </a:lnTo>
                    <a:lnTo>
                      <a:pt x="555" y="500"/>
                    </a:lnTo>
                    <a:lnTo>
                      <a:pt x="582" y="467"/>
                    </a:lnTo>
                    <a:lnTo>
                      <a:pt x="611" y="432"/>
                    </a:lnTo>
                    <a:lnTo>
                      <a:pt x="643" y="399"/>
                    </a:lnTo>
                    <a:lnTo>
                      <a:pt x="676" y="368"/>
                    </a:lnTo>
                    <a:lnTo>
                      <a:pt x="711" y="337"/>
                    </a:lnTo>
                    <a:lnTo>
                      <a:pt x="748" y="306"/>
                    </a:lnTo>
                    <a:lnTo>
                      <a:pt x="787" y="276"/>
                    </a:lnTo>
                    <a:lnTo>
                      <a:pt x="825" y="247"/>
                    </a:lnTo>
                    <a:lnTo>
                      <a:pt x="868" y="220"/>
                    </a:lnTo>
                    <a:lnTo>
                      <a:pt x="911" y="195"/>
                    </a:lnTo>
                    <a:lnTo>
                      <a:pt x="958" y="169"/>
                    </a:lnTo>
                    <a:lnTo>
                      <a:pt x="1005" y="146"/>
                    </a:lnTo>
                    <a:lnTo>
                      <a:pt x="1055" y="125"/>
                    </a:lnTo>
                    <a:lnTo>
                      <a:pt x="1108" y="103"/>
                    </a:lnTo>
                    <a:lnTo>
                      <a:pt x="1162" y="84"/>
                    </a:lnTo>
                    <a:lnTo>
                      <a:pt x="1219" y="68"/>
                    </a:lnTo>
                    <a:lnTo>
                      <a:pt x="1277" y="53"/>
                    </a:lnTo>
                    <a:lnTo>
                      <a:pt x="1337" y="39"/>
                    </a:lnTo>
                    <a:lnTo>
                      <a:pt x="1400" y="27"/>
                    </a:lnTo>
                    <a:lnTo>
                      <a:pt x="1466" y="18"/>
                    </a:lnTo>
                    <a:lnTo>
                      <a:pt x="1534" y="10"/>
                    </a:lnTo>
                    <a:lnTo>
                      <a:pt x="1604" y="4"/>
                    </a:lnTo>
                    <a:lnTo>
                      <a:pt x="1676" y="2"/>
                    </a:lnTo>
                    <a:lnTo>
                      <a:pt x="1752" y="0"/>
                    </a:lnTo>
                    <a:lnTo>
                      <a:pt x="1830" y="2"/>
                    </a:lnTo>
                    <a:lnTo>
                      <a:pt x="1911" y="6"/>
                    </a:lnTo>
                    <a:lnTo>
                      <a:pt x="1993" y="12"/>
                    </a:lnTo>
                    <a:lnTo>
                      <a:pt x="1995" y="29"/>
                    </a:lnTo>
                    <a:lnTo>
                      <a:pt x="1999" y="76"/>
                    </a:lnTo>
                    <a:lnTo>
                      <a:pt x="1999" y="109"/>
                    </a:lnTo>
                    <a:lnTo>
                      <a:pt x="1999" y="148"/>
                    </a:lnTo>
                    <a:lnTo>
                      <a:pt x="1997" y="193"/>
                    </a:lnTo>
                    <a:lnTo>
                      <a:pt x="1993" y="243"/>
                    </a:lnTo>
                    <a:lnTo>
                      <a:pt x="1987" y="298"/>
                    </a:lnTo>
                    <a:lnTo>
                      <a:pt x="1980" y="356"/>
                    </a:lnTo>
                    <a:lnTo>
                      <a:pt x="1968" y="417"/>
                    </a:lnTo>
                    <a:lnTo>
                      <a:pt x="1952" y="481"/>
                    </a:lnTo>
                    <a:lnTo>
                      <a:pt x="1933" y="547"/>
                    </a:lnTo>
                    <a:lnTo>
                      <a:pt x="1909" y="615"/>
                    </a:lnTo>
                    <a:lnTo>
                      <a:pt x="1882" y="685"/>
                    </a:lnTo>
                    <a:lnTo>
                      <a:pt x="1865" y="720"/>
                    </a:lnTo>
                    <a:lnTo>
                      <a:pt x="1849" y="755"/>
                    </a:lnTo>
                    <a:lnTo>
                      <a:pt x="1830" y="790"/>
                    </a:lnTo>
                    <a:lnTo>
                      <a:pt x="1808" y="825"/>
                    </a:lnTo>
                    <a:lnTo>
                      <a:pt x="1787" y="860"/>
                    </a:lnTo>
                    <a:lnTo>
                      <a:pt x="1764" y="895"/>
                    </a:lnTo>
                    <a:lnTo>
                      <a:pt x="1738" y="929"/>
                    </a:lnTo>
                    <a:lnTo>
                      <a:pt x="1713" y="964"/>
                    </a:lnTo>
                    <a:lnTo>
                      <a:pt x="1684" y="999"/>
                    </a:lnTo>
                    <a:lnTo>
                      <a:pt x="1653" y="1032"/>
                    </a:lnTo>
                    <a:lnTo>
                      <a:pt x="1621" y="1065"/>
                    </a:lnTo>
                    <a:lnTo>
                      <a:pt x="1588" y="1096"/>
                    </a:lnTo>
                    <a:lnTo>
                      <a:pt x="1551" y="1129"/>
                    </a:lnTo>
                    <a:lnTo>
                      <a:pt x="1514" y="1160"/>
                    </a:lnTo>
                    <a:lnTo>
                      <a:pt x="1474" y="1189"/>
                    </a:lnTo>
                    <a:lnTo>
                      <a:pt x="1433" y="1220"/>
                    </a:lnTo>
                    <a:lnTo>
                      <a:pt x="1388" y="1248"/>
                    </a:lnTo>
                    <a:lnTo>
                      <a:pt x="1341" y="1277"/>
                    </a:lnTo>
                    <a:lnTo>
                      <a:pt x="1293" y="1302"/>
                    </a:lnTo>
                    <a:lnTo>
                      <a:pt x="1242" y="1328"/>
                    </a:lnTo>
                    <a:lnTo>
                      <a:pt x="1187" y="1353"/>
                    </a:lnTo>
                    <a:lnTo>
                      <a:pt x="1133" y="1376"/>
                    </a:lnTo>
                    <a:lnTo>
                      <a:pt x="1075" y="1398"/>
                    </a:lnTo>
                    <a:lnTo>
                      <a:pt x="1014" y="1419"/>
                    </a:lnTo>
                    <a:lnTo>
                      <a:pt x="950" y="1438"/>
                    </a:lnTo>
                    <a:lnTo>
                      <a:pt x="884" y="1456"/>
                    </a:lnTo>
                    <a:lnTo>
                      <a:pt x="816" y="1472"/>
                    </a:lnTo>
                    <a:lnTo>
                      <a:pt x="744" y="1487"/>
                    </a:lnTo>
                    <a:lnTo>
                      <a:pt x="670" y="1499"/>
                    </a:lnTo>
                    <a:lnTo>
                      <a:pt x="592" y="1510"/>
                    </a:lnTo>
                    <a:lnTo>
                      <a:pt x="512" y="1520"/>
                    </a:lnTo>
                    <a:lnTo>
                      <a:pt x="430" y="1528"/>
                    </a:lnTo>
                    <a:lnTo>
                      <a:pt x="345" y="1532"/>
                    </a:lnTo>
                    <a:lnTo>
                      <a:pt x="255" y="1536"/>
                    </a:lnTo>
                    <a:lnTo>
                      <a:pt x="230" y="1586"/>
                    </a:lnTo>
                    <a:lnTo>
                      <a:pt x="203" y="1641"/>
                    </a:lnTo>
                    <a:lnTo>
                      <a:pt x="172" y="1711"/>
                    </a:lnTo>
                    <a:lnTo>
                      <a:pt x="156" y="1750"/>
                    </a:lnTo>
                    <a:lnTo>
                      <a:pt x="142" y="1791"/>
                    </a:lnTo>
                    <a:lnTo>
                      <a:pt x="127" y="1834"/>
                    </a:lnTo>
                    <a:lnTo>
                      <a:pt x="115" y="1876"/>
                    </a:lnTo>
                    <a:lnTo>
                      <a:pt x="103" y="1919"/>
                    </a:lnTo>
                    <a:lnTo>
                      <a:pt x="96" y="1962"/>
                    </a:lnTo>
                    <a:lnTo>
                      <a:pt x="92" y="2003"/>
                    </a:lnTo>
                    <a:lnTo>
                      <a:pt x="90" y="2044"/>
                    </a:lnTo>
                    <a:lnTo>
                      <a:pt x="0" y="2057"/>
                    </a:lnTo>
                    <a:lnTo>
                      <a:pt x="18" y="1991"/>
                    </a:lnTo>
                    <a:lnTo>
                      <a:pt x="39" y="1919"/>
                    </a:lnTo>
                    <a:lnTo>
                      <a:pt x="66" y="1832"/>
                    </a:lnTo>
                    <a:lnTo>
                      <a:pt x="101" y="1736"/>
                    </a:lnTo>
                    <a:lnTo>
                      <a:pt x="119" y="1688"/>
                    </a:lnTo>
                    <a:lnTo>
                      <a:pt x="140" y="1639"/>
                    </a:lnTo>
                    <a:lnTo>
                      <a:pt x="162" y="1592"/>
                    </a:lnTo>
                    <a:lnTo>
                      <a:pt x="183" y="1547"/>
                    </a:lnTo>
                    <a:lnTo>
                      <a:pt x="207" y="1507"/>
                    </a:lnTo>
                    <a:lnTo>
                      <a:pt x="230" y="1472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solidFill>
                  <a:schemeClr val="bg1"/>
                </a:solidFill>
              </a:ln>
            </p:spPr>
            <p:txBody>
              <a:bodyPr>
                <a:normAutofit/>
              </a:bodyPr>
              <a:lstStyle/>
              <a:p>
                <a:pPr>
                  <a:defRPr/>
                </a:pPr>
                <a:endParaRPr lang="zh-CN" altLang="en-US" sz="1800"/>
              </a:p>
            </p:txBody>
          </p:sp>
          <p:sp>
            <p:nvSpPr>
              <p:cNvPr id="5" name="Freeform 13"/>
              <p:cNvSpPr/>
              <p:nvPr>
                <p:custDataLst>
                  <p:tags r:id="rId20"/>
                </p:custDataLst>
              </p:nvPr>
            </p:nvSpPr>
            <p:spPr bwMode="auto">
              <a:xfrm>
                <a:off x="1963737" y="2150573"/>
                <a:ext cx="844550" cy="728662"/>
              </a:xfrm>
              <a:custGeom>
                <a:avLst/>
                <a:gdLst>
                  <a:gd name="T0" fmla="*/ 11 w 1518"/>
                  <a:gd name="T1" fmla="*/ 1308 h 1310"/>
                  <a:gd name="T2" fmla="*/ 97 w 1518"/>
                  <a:gd name="T3" fmla="*/ 1168 h 1310"/>
                  <a:gd name="T4" fmla="*/ 128 w 1518"/>
                  <a:gd name="T5" fmla="*/ 1124 h 1310"/>
                  <a:gd name="T6" fmla="*/ 206 w 1518"/>
                  <a:gd name="T7" fmla="*/ 1022 h 1310"/>
                  <a:gd name="T8" fmla="*/ 290 w 1518"/>
                  <a:gd name="T9" fmla="*/ 925 h 1310"/>
                  <a:gd name="T10" fmla="*/ 335 w 1518"/>
                  <a:gd name="T11" fmla="*/ 876 h 1310"/>
                  <a:gd name="T12" fmla="*/ 428 w 1518"/>
                  <a:gd name="T13" fmla="*/ 783 h 1310"/>
                  <a:gd name="T14" fmla="*/ 525 w 1518"/>
                  <a:gd name="T15" fmla="*/ 695 h 1310"/>
                  <a:gd name="T16" fmla="*/ 677 w 1518"/>
                  <a:gd name="T17" fmla="*/ 567 h 1310"/>
                  <a:gd name="T18" fmla="*/ 782 w 1518"/>
                  <a:gd name="T19" fmla="*/ 485 h 1310"/>
                  <a:gd name="T20" fmla="*/ 998 w 1518"/>
                  <a:gd name="T21" fmla="*/ 331 h 1310"/>
                  <a:gd name="T22" fmla="*/ 1111 w 1518"/>
                  <a:gd name="T23" fmla="*/ 257 h 1310"/>
                  <a:gd name="T24" fmla="*/ 1308 w 1518"/>
                  <a:gd name="T25" fmla="*/ 141 h 1310"/>
                  <a:gd name="T26" fmla="*/ 1510 w 1518"/>
                  <a:gd name="T27" fmla="*/ 30 h 1310"/>
                  <a:gd name="T28" fmla="*/ 1518 w 1518"/>
                  <a:gd name="T29" fmla="*/ 20 h 1310"/>
                  <a:gd name="T30" fmla="*/ 1516 w 1518"/>
                  <a:gd name="T31" fmla="*/ 8 h 1310"/>
                  <a:gd name="T32" fmla="*/ 1508 w 1518"/>
                  <a:gd name="T33" fmla="*/ 0 h 1310"/>
                  <a:gd name="T34" fmla="*/ 1496 w 1518"/>
                  <a:gd name="T35" fmla="*/ 0 h 1310"/>
                  <a:gd name="T36" fmla="*/ 1444 w 1518"/>
                  <a:gd name="T37" fmla="*/ 26 h 1310"/>
                  <a:gd name="T38" fmla="*/ 1343 w 1518"/>
                  <a:gd name="T39" fmla="*/ 78 h 1310"/>
                  <a:gd name="T40" fmla="*/ 1195 w 1518"/>
                  <a:gd name="T41" fmla="*/ 168 h 1310"/>
                  <a:gd name="T42" fmla="*/ 1097 w 1518"/>
                  <a:gd name="T43" fmla="*/ 228 h 1310"/>
                  <a:gd name="T44" fmla="*/ 872 w 1518"/>
                  <a:gd name="T45" fmla="*/ 380 h 1310"/>
                  <a:gd name="T46" fmla="*/ 658 w 1518"/>
                  <a:gd name="T47" fmla="*/ 544 h 1310"/>
                  <a:gd name="T48" fmla="*/ 554 w 1518"/>
                  <a:gd name="T49" fmla="*/ 629 h 1310"/>
                  <a:gd name="T50" fmla="*/ 455 w 1518"/>
                  <a:gd name="T51" fmla="*/ 717 h 1310"/>
                  <a:gd name="T52" fmla="*/ 360 w 1518"/>
                  <a:gd name="T53" fmla="*/ 810 h 1310"/>
                  <a:gd name="T54" fmla="*/ 268 w 1518"/>
                  <a:gd name="T55" fmla="*/ 906 h 1310"/>
                  <a:gd name="T56" fmla="*/ 228 w 1518"/>
                  <a:gd name="T57" fmla="*/ 952 h 1310"/>
                  <a:gd name="T58" fmla="*/ 150 w 1518"/>
                  <a:gd name="T59" fmla="*/ 1050 h 1310"/>
                  <a:gd name="T60" fmla="*/ 113 w 1518"/>
                  <a:gd name="T61" fmla="*/ 1100 h 1310"/>
                  <a:gd name="T62" fmla="*/ 48 w 1518"/>
                  <a:gd name="T63" fmla="*/ 1198 h 1310"/>
                  <a:gd name="T64" fmla="*/ 21 w 1518"/>
                  <a:gd name="T65" fmla="*/ 1248 h 1310"/>
                  <a:gd name="T66" fmla="*/ 0 w 1518"/>
                  <a:gd name="T67" fmla="*/ 1303 h 1310"/>
                  <a:gd name="T68" fmla="*/ 0 w 1518"/>
                  <a:gd name="T69" fmla="*/ 1307 h 1310"/>
                  <a:gd name="T70" fmla="*/ 8 w 1518"/>
                  <a:gd name="T71" fmla="*/ 1310 h 1310"/>
                  <a:gd name="T72" fmla="*/ 11 w 1518"/>
                  <a:gd name="T73" fmla="*/ 1308 h 1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518" h="1310">
                    <a:moveTo>
                      <a:pt x="11" y="1308"/>
                    </a:moveTo>
                    <a:lnTo>
                      <a:pt x="11" y="1308"/>
                    </a:lnTo>
                    <a:lnTo>
                      <a:pt x="68" y="1215"/>
                    </a:lnTo>
                    <a:lnTo>
                      <a:pt x="97" y="1168"/>
                    </a:lnTo>
                    <a:lnTo>
                      <a:pt x="128" y="1124"/>
                    </a:lnTo>
                    <a:lnTo>
                      <a:pt x="128" y="1124"/>
                    </a:lnTo>
                    <a:lnTo>
                      <a:pt x="165" y="1071"/>
                    </a:lnTo>
                    <a:lnTo>
                      <a:pt x="206" y="1022"/>
                    </a:lnTo>
                    <a:lnTo>
                      <a:pt x="247" y="972"/>
                    </a:lnTo>
                    <a:lnTo>
                      <a:pt x="290" y="925"/>
                    </a:lnTo>
                    <a:lnTo>
                      <a:pt x="290" y="925"/>
                    </a:lnTo>
                    <a:lnTo>
                      <a:pt x="335" y="876"/>
                    </a:lnTo>
                    <a:lnTo>
                      <a:pt x="381" y="830"/>
                    </a:lnTo>
                    <a:lnTo>
                      <a:pt x="428" y="783"/>
                    </a:lnTo>
                    <a:lnTo>
                      <a:pt x="477" y="738"/>
                    </a:lnTo>
                    <a:lnTo>
                      <a:pt x="525" y="695"/>
                    </a:lnTo>
                    <a:lnTo>
                      <a:pt x="576" y="651"/>
                    </a:lnTo>
                    <a:lnTo>
                      <a:pt x="677" y="567"/>
                    </a:lnTo>
                    <a:lnTo>
                      <a:pt x="677" y="567"/>
                    </a:lnTo>
                    <a:lnTo>
                      <a:pt x="782" y="485"/>
                    </a:lnTo>
                    <a:lnTo>
                      <a:pt x="889" y="407"/>
                    </a:lnTo>
                    <a:lnTo>
                      <a:pt x="998" y="331"/>
                    </a:lnTo>
                    <a:lnTo>
                      <a:pt x="1111" y="257"/>
                    </a:lnTo>
                    <a:lnTo>
                      <a:pt x="1111" y="257"/>
                    </a:lnTo>
                    <a:lnTo>
                      <a:pt x="1208" y="197"/>
                    </a:lnTo>
                    <a:lnTo>
                      <a:pt x="1308" y="141"/>
                    </a:lnTo>
                    <a:lnTo>
                      <a:pt x="1510" y="30"/>
                    </a:lnTo>
                    <a:lnTo>
                      <a:pt x="1510" y="30"/>
                    </a:lnTo>
                    <a:lnTo>
                      <a:pt x="1514" y="24"/>
                    </a:lnTo>
                    <a:lnTo>
                      <a:pt x="1518" y="20"/>
                    </a:lnTo>
                    <a:lnTo>
                      <a:pt x="1518" y="14"/>
                    </a:lnTo>
                    <a:lnTo>
                      <a:pt x="1516" y="8"/>
                    </a:lnTo>
                    <a:lnTo>
                      <a:pt x="1514" y="4"/>
                    </a:lnTo>
                    <a:lnTo>
                      <a:pt x="1508" y="0"/>
                    </a:lnTo>
                    <a:lnTo>
                      <a:pt x="1502" y="0"/>
                    </a:lnTo>
                    <a:lnTo>
                      <a:pt x="1496" y="0"/>
                    </a:lnTo>
                    <a:lnTo>
                      <a:pt x="1496" y="0"/>
                    </a:lnTo>
                    <a:lnTo>
                      <a:pt x="1444" y="26"/>
                    </a:lnTo>
                    <a:lnTo>
                      <a:pt x="1393" y="51"/>
                    </a:lnTo>
                    <a:lnTo>
                      <a:pt x="1343" y="78"/>
                    </a:lnTo>
                    <a:lnTo>
                      <a:pt x="1292" y="108"/>
                    </a:lnTo>
                    <a:lnTo>
                      <a:pt x="1195" y="168"/>
                    </a:lnTo>
                    <a:lnTo>
                      <a:pt x="1097" y="228"/>
                    </a:lnTo>
                    <a:lnTo>
                      <a:pt x="1097" y="228"/>
                    </a:lnTo>
                    <a:lnTo>
                      <a:pt x="985" y="304"/>
                    </a:lnTo>
                    <a:lnTo>
                      <a:pt x="872" y="380"/>
                    </a:lnTo>
                    <a:lnTo>
                      <a:pt x="763" y="462"/>
                    </a:lnTo>
                    <a:lnTo>
                      <a:pt x="658" y="544"/>
                    </a:lnTo>
                    <a:lnTo>
                      <a:pt x="658" y="544"/>
                    </a:lnTo>
                    <a:lnTo>
                      <a:pt x="554" y="629"/>
                    </a:lnTo>
                    <a:lnTo>
                      <a:pt x="504" y="672"/>
                    </a:lnTo>
                    <a:lnTo>
                      <a:pt x="455" y="717"/>
                    </a:lnTo>
                    <a:lnTo>
                      <a:pt x="407" y="763"/>
                    </a:lnTo>
                    <a:lnTo>
                      <a:pt x="360" y="810"/>
                    </a:lnTo>
                    <a:lnTo>
                      <a:pt x="313" y="857"/>
                    </a:lnTo>
                    <a:lnTo>
                      <a:pt x="268" y="906"/>
                    </a:lnTo>
                    <a:lnTo>
                      <a:pt x="268" y="906"/>
                    </a:lnTo>
                    <a:lnTo>
                      <a:pt x="228" y="952"/>
                    </a:lnTo>
                    <a:lnTo>
                      <a:pt x="187" y="1001"/>
                    </a:lnTo>
                    <a:lnTo>
                      <a:pt x="150" y="1050"/>
                    </a:lnTo>
                    <a:lnTo>
                      <a:pt x="113" y="1100"/>
                    </a:lnTo>
                    <a:lnTo>
                      <a:pt x="113" y="1100"/>
                    </a:lnTo>
                    <a:lnTo>
                      <a:pt x="80" y="1147"/>
                    </a:lnTo>
                    <a:lnTo>
                      <a:pt x="48" y="1198"/>
                    </a:lnTo>
                    <a:lnTo>
                      <a:pt x="35" y="1223"/>
                    </a:lnTo>
                    <a:lnTo>
                      <a:pt x="21" y="1248"/>
                    </a:lnTo>
                    <a:lnTo>
                      <a:pt x="10" y="1275"/>
                    </a:lnTo>
                    <a:lnTo>
                      <a:pt x="0" y="1303"/>
                    </a:lnTo>
                    <a:lnTo>
                      <a:pt x="0" y="1303"/>
                    </a:lnTo>
                    <a:lnTo>
                      <a:pt x="0" y="1307"/>
                    </a:lnTo>
                    <a:lnTo>
                      <a:pt x="4" y="1310"/>
                    </a:lnTo>
                    <a:lnTo>
                      <a:pt x="8" y="1310"/>
                    </a:lnTo>
                    <a:lnTo>
                      <a:pt x="11" y="1308"/>
                    </a:lnTo>
                    <a:lnTo>
                      <a:pt x="11" y="1308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>
                <a:normAutofit/>
              </a:bodyPr>
              <a:lstStyle/>
              <a:p>
                <a:pPr ea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00"/>
              </a:p>
            </p:txBody>
          </p:sp>
          <p:sp>
            <p:nvSpPr>
              <p:cNvPr id="6" name="Freeform 14"/>
              <p:cNvSpPr/>
              <p:nvPr>
                <p:custDataLst>
                  <p:tags r:id="rId21"/>
                </p:custDataLst>
              </p:nvPr>
            </p:nvSpPr>
            <p:spPr bwMode="auto">
              <a:xfrm>
                <a:off x="2590799" y="2117235"/>
                <a:ext cx="117475" cy="163513"/>
              </a:xfrm>
              <a:custGeom>
                <a:avLst/>
                <a:gdLst>
                  <a:gd name="T0" fmla="*/ 196 w 212"/>
                  <a:gd name="T1" fmla="*/ 0 h 294"/>
                  <a:gd name="T2" fmla="*/ 196 w 212"/>
                  <a:gd name="T3" fmla="*/ 0 h 294"/>
                  <a:gd name="T4" fmla="*/ 181 w 212"/>
                  <a:gd name="T5" fmla="*/ 14 h 294"/>
                  <a:gd name="T6" fmla="*/ 163 w 212"/>
                  <a:gd name="T7" fmla="*/ 25 h 294"/>
                  <a:gd name="T8" fmla="*/ 150 w 212"/>
                  <a:gd name="T9" fmla="*/ 41 h 294"/>
                  <a:gd name="T10" fmla="*/ 134 w 212"/>
                  <a:gd name="T11" fmla="*/ 57 h 294"/>
                  <a:gd name="T12" fmla="*/ 109 w 212"/>
                  <a:gd name="T13" fmla="*/ 90 h 294"/>
                  <a:gd name="T14" fmla="*/ 85 w 212"/>
                  <a:gd name="T15" fmla="*/ 125 h 294"/>
                  <a:gd name="T16" fmla="*/ 64 w 212"/>
                  <a:gd name="T17" fmla="*/ 162 h 294"/>
                  <a:gd name="T18" fmla="*/ 44 w 212"/>
                  <a:gd name="T19" fmla="*/ 199 h 294"/>
                  <a:gd name="T20" fmla="*/ 23 w 212"/>
                  <a:gd name="T21" fmla="*/ 236 h 294"/>
                  <a:gd name="T22" fmla="*/ 2 w 212"/>
                  <a:gd name="T23" fmla="*/ 271 h 294"/>
                  <a:gd name="T24" fmla="*/ 2 w 212"/>
                  <a:gd name="T25" fmla="*/ 271 h 294"/>
                  <a:gd name="T26" fmla="*/ 0 w 212"/>
                  <a:gd name="T27" fmla="*/ 277 h 294"/>
                  <a:gd name="T28" fmla="*/ 0 w 212"/>
                  <a:gd name="T29" fmla="*/ 282 h 294"/>
                  <a:gd name="T30" fmla="*/ 4 w 212"/>
                  <a:gd name="T31" fmla="*/ 288 h 294"/>
                  <a:gd name="T32" fmla="*/ 7 w 212"/>
                  <a:gd name="T33" fmla="*/ 292 h 294"/>
                  <a:gd name="T34" fmla="*/ 11 w 212"/>
                  <a:gd name="T35" fmla="*/ 294 h 294"/>
                  <a:gd name="T36" fmla="*/ 17 w 212"/>
                  <a:gd name="T37" fmla="*/ 294 h 294"/>
                  <a:gd name="T38" fmla="*/ 23 w 212"/>
                  <a:gd name="T39" fmla="*/ 292 h 294"/>
                  <a:gd name="T40" fmla="*/ 27 w 212"/>
                  <a:gd name="T41" fmla="*/ 288 h 294"/>
                  <a:gd name="T42" fmla="*/ 27 w 212"/>
                  <a:gd name="T43" fmla="*/ 288 h 294"/>
                  <a:gd name="T44" fmla="*/ 48 w 212"/>
                  <a:gd name="T45" fmla="*/ 253 h 294"/>
                  <a:gd name="T46" fmla="*/ 68 w 212"/>
                  <a:gd name="T47" fmla="*/ 216 h 294"/>
                  <a:gd name="T48" fmla="*/ 107 w 212"/>
                  <a:gd name="T49" fmla="*/ 146 h 294"/>
                  <a:gd name="T50" fmla="*/ 130 w 212"/>
                  <a:gd name="T51" fmla="*/ 111 h 294"/>
                  <a:gd name="T52" fmla="*/ 153 w 212"/>
                  <a:gd name="T53" fmla="*/ 78 h 294"/>
                  <a:gd name="T54" fmla="*/ 179 w 212"/>
                  <a:gd name="T55" fmla="*/ 47 h 294"/>
                  <a:gd name="T56" fmla="*/ 208 w 212"/>
                  <a:gd name="T57" fmla="*/ 18 h 294"/>
                  <a:gd name="T58" fmla="*/ 208 w 212"/>
                  <a:gd name="T59" fmla="*/ 18 h 294"/>
                  <a:gd name="T60" fmla="*/ 210 w 212"/>
                  <a:gd name="T61" fmla="*/ 16 h 294"/>
                  <a:gd name="T62" fmla="*/ 212 w 212"/>
                  <a:gd name="T63" fmla="*/ 12 h 294"/>
                  <a:gd name="T64" fmla="*/ 212 w 212"/>
                  <a:gd name="T65" fmla="*/ 8 h 294"/>
                  <a:gd name="T66" fmla="*/ 210 w 212"/>
                  <a:gd name="T67" fmla="*/ 4 h 294"/>
                  <a:gd name="T68" fmla="*/ 208 w 212"/>
                  <a:gd name="T69" fmla="*/ 2 h 294"/>
                  <a:gd name="T70" fmla="*/ 204 w 212"/>
                  <a:gd name="T71" fmla="*/ 0 h 294"/>
                  <a:gd name="T72" fmla="*/ 200 w 212"/>
                  <a:gd name="T73" fmla="*/ 0 h 294"/>
                  <a:gd name="T74" fmla="*/ 196 w 212"/>
                  <a:gd name="T75" fmla="*/ 0 h 294"/>
                  <a:gd name="T76" fmla="*/ 196 w 212"/>
                  <a:gd name="T77" fmla="*/ 0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212" h="294">
                    <a:moveTo>
                      <a:pt x="196" y="0"/>
                    </a:moveTo>
                    <a:lnTo>
                      <a:pt x="196" y="0"/>
                    </a:lnTo>
                    <a:lnTo>
                      <a:pt x="181" y="14"/>
                    </a:lnTo>
                    <a:lnTo>
                      <a:pt x="163" y="25"/>
                    </a:lnTo>
                    <a:lnTo>
                      <a:pt x="150" y="41"/>
                    </a:lnTo>
                    <a:lnTo>
                      <a:pt x="134" y="57"/>
                    </a:lnTo>
                    <a:lnTo>
                      <a:pt x="109" y="90"/>
                    </a:lnTo>
                    <a:lnTo>
                      <a:pt x="85" y="125"/>
                    </a:lnTo>
                    <a:lnTo>
                      <a:pt x="64" y="162"/>
                    </a:lnTo>
                    <a:lnTo>
                      <a:pt x="44" y="199"/>
                    </a:lnTo>
                    <a:lnTo>
                      <a:pt x="23" y="236"/>
                    </a:lnTo>
                    <a:lnTo>
                      <a:pt x="2" y="271"/>
                    </a:lnTo>
                    <a:lnTo>
                      <a:pt x="2" y="271"/>
                    </a:lnTo>
                    <a:lnTo>
                      <a:pt x="0" y="277"/>
                    </a:lnTo>
                    <a:lnTo>
                      <a:pt x="0" y="282"/>
                    </a:lnTo>
                    <a:lnTo>
                      <a:pt x="4" y="288"/>
                    </a:lnTo>
                    <a:lnTo>
                      <a:pt x="7" y="292"/>
                    </a:lnTo>
                    <a:lnTo>
                      <a:pt x="11" y="294"/>
                    </a:lnTo>
                    <a:lnTo>
                      <a:pt x="17" y="294"/>
                    </a:lnTo>
                    <a:lnTo>
                      <a:pt x="23" y="292"/>
                    </a:lnTo>
                    <a:lnTo>
                      <a:pt x="27" y="288"/>
                    </a:lnTo>
                    <a:lnTo>
                      <a:pt x="27" y="288"/>
                    </a:lnTo>
                    <a:lnTo>
                      <a:pt x="48" y="253"/>
                    </a:lnTo>
                    <a:lnTo>
                      <a:pt x="68" y="216"/>
                    </a:lnTo>
                    <a:lnTo>
                      <a:pt x="107" y="146"/>
                    </a:lnTo>
                    <a:lnTo>
                      <a:pt x="130" y="111"/>
                    </a:lnTo>
                    <a:lnTo>
                      <a:pt x="153" y="78"/>
                    </a:lnTo>
                    <a:lnTo>
                      <a:pt x="179" y="47"/>
                    </a:lnTo>
                    <a:lnTo>
                      <a:pt x="208" y="18"/>
                    </a:lnTo>
                    <a:lnTo>
                      <a:pt x="208" y="18"/>
                    </a:lnTo>
                    <a:lnTo>
                      <a:pt x="210" y="16"/>
                    </a:lnTo>
                    <a:lnTo>
                      <a:pt x="212" y="12"/>
                    </a:lnTo>
                    <a:lnTo>
                      <a:pt x="212" y="8"/>
                    </a:lnTo>
                    <a:lnTo>
                      <a:pt x="210" y="4"/>
                    </a:lnTo>
                    <a:lnTo>
                      <a:pt x="208" y="2"/>
                    </a:lnTo>
                    <a:lnTo>
                      <a:pt x="204" y="0"/>
                    </a:lnTo>
                    <a:lnTo>
                      <a:pt x="200" y="0"/>
                    </a:lnTo>
                    <a:lnTo>
                      <a:pt x="196" y="0"/>
                    </a:lnTo>
                    <a:lnTo>
                      <a:pt x="196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>
                <a:normAutofit fontScale="25000" lnSpcReduction="20000"/>
              </a:bodyPr>
              <a:lstStyle/>
              <a:p>
                <a:pPr ea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00"/>
              </a:p>
            </p:txBody>
          </p:sp>
          <p:sp>
            <p:nvSpPr>
              <p:cNvPr id="7" name="Freeform 15"/>
              <p:cNvSpPr/>
              <p:nvPr>
                <p:custDataLst>
                  <p:tags r:id="rId22"/>
                </p:custDataLst>
              </p:nvPr>
            </p:nvSpPr>
            <p:spPr bwMode="auto">
              <a:xfrm>
                <a:off x="2317749" y="2144223"/>
                <a:ext cx="142875" cy="325437"/>
              </a:xfrm>
              <a:custGeom>
                <a:avLst/>
                <a:gdLst>
                  <a:gd name="T0" fmla="*/ 242 w 257"/>
                  <a:gd name="T1" fmla="*/ 4 h 584"/>
                  <a:gd name="T2" fmla="*/ 242 w 257"/>
                  <a:gd name="T3" fmla="*/ 4 h 584"/>
                  <a:gd name="T4" fmla="*/ 209 w 257"/>
                  <a:gd name="T5" fmla="*/ 70 h 584"/>
                  <a:gd name="T6" fmla="*/ 175 w 257"/>
                  <a:gd name="T7" fmla="*/ 138 h 584"/>
                  <a:gd name="T8" fmla="*/ 113 w 257"/>
                  <a:gd name="T9" fmla="*/ 272 h 584"/>
                  <a:gd name="T10" fmla="*/ 113 w 257"/>
                  <a:gd name="T11" fmla="*/ 272 h 584"/>
                  <a:gd name="T12" fmla="*/ 80 w 257"/>
                  <a:gd name="T13" fmla="*/ 344 h 584"/>
                  <a:gd name="T14" fmla="*/ 51 w 257"/>
                  <a:gd name="T15" fmla="*/ 416 h 584"/>
                  <a:gd name="T16" fmla="*/ 24 w 257"/>
                  <a:gd name="T17" fmla="*/ 488 h 584"/>
                  <a:gd name="T18" fmla="*/ 12 w 257"/>
                  <a:gd name="T19" fmla="*/ 525 h 584"/>
                  <a:gd name="T20" fmla="*/ 2 w 257"/>
                  <a:gd name="T21" fmla="*/ 564 h 584"/>
                  <a:gd name="T22" fmla="*/ 2 w 257"/>
                  <a:gd name="T23" fmla="*/ 564 h 584"/>
                  <a:gd name="T24" fmla="*/ 0 w 257"/>
                  <a:gd name="T25" fmla="*/ 570 h 584"/>
                  <a:gd name="T26" fmla="*/ 2 w 257"/>
                  <a:gd name="T27" fmla="*/ 576 h 584"/>
                  <a:gd name="T28" fmla="*/ 6 w 257"/>
                  <a:gd name="T29" fmla="*/ 580 h 584"/>
                  <a:gd name="T30" fmla="*/ 12 w 257"/>
                  <a:gd name="T31" fmla="*/ 582 h 584"/>
                  <a:gd name="T32" fmla="*/ 18 w 257"/>
                  <a:gd name="T33" fmla="*/ 584 h 584"/>
                  <a:gd name="T34" fmla="*/ 22 w 257"/>
                  <a:gd name="T35" fmla="*/ 582 h 584"/>
                  <a:gd name="T36" fmla="*/ 26 w 257"/>
                  <a:gd name="T37" fmla="*/ 580 h 584"/>
                  <a:gd name="T38" fmla="*/ 29 w 257"/>
                  <a:gd name="T39" fmla="*/ 574 h 584"/>
                  <a:gd name="T40" fmla="*/ 29 w 257"/>
                  <a:gd name="T41" fmla="*/ 574 h 584"/>
                  <a:gd name="T42" fmla="*/ 39 w 257"/>
                  <a:gd name="T43" fmla="*/ 537 h 584"/>
                  <a:gd name="T44" fmla="*/ 51 w 257"/>
                  <a:gd name="T45" fmla="*/ 502 h 584"/>
                  <a:gd name="T46" fmla="*/ 76 w 257"/>
                  <a:gd name="T47" fmla="*/ 432 h 584"/>
                  <a:gd name="T48" fmla="*/ 103 w 257"/>
                  <a:gd name="T49" fmla="*/ 364 h 584"/>
                  <a:gd name="T50" fmla="*/ 135 w 257"/>
                  <a:gd name="T51" fmla="*/ 296 h 584"/>
                  <a:gd name="T52" fmla="*/ 135 w 257"/>
                  <a:gd name="T53" fmla="*/ 296 h 584"/>
                  <a:gd name="T54" fmla="*/ 168 w 257"/>
                  <a:gd name="T55" fmla="*/ 226 h 584"/>
                  <a:gd name="T56" fmla="*/ 201 w 257"/>
                  <a:gd name="T57" fmla="*/ 156 h 584"/>
                  <a:gd name="T58" fmla="*/ 216 w 257"/>
                  <a:gd name="T59" fmla="*/ 120 h 584"/>
                  <a:gd name="T60" fmla="*/ 232 w 257"/>
                  <a:gd name="T61" fmla="*/ 84 h 584"/>
                  <a:gd name="T62" fmla="*/ 245 w 257"/>
                  <a:gd name="T63" fmla="*/ 48 h 584"/>
                  <a:gd name="T64" fmla="*/ 257 w 257"/>
                  <a:gd name="T65" fmla="*/ 11 h 584"/>
                  <a:gd name="T66" fmla="*/ 257 w 257"/>
                  <a:gd name="T67" fmla="*/ 11 h 584"/>
                  <a:gd name="T68" fmla="*/ 255 w 257"/>
                  <a:gd name="T69" fmla="*/ 6 h 584"/>
                  <a:gd name="T70" fmla="*/ 251 w 257"/>
                  <a:gd name="T71" fmla="*/ 2 h 584"/>
                  <a:gd name="T72" fmla="*/ 247 w 257"/>
                  <a:gd name="T73" fmla="*/ 0 h 584"/>
                  <a:gd name="T74" fmla="*/ 244 w 257"/>
                  <a:gd name="T75" fmla="*/ 2 h 584"/>
                  <a:gd name="T76" fmla="*/ 242 w 257"/>
                  <a:gd name="T77" fmla="*/ 4 h 584"/>
                  <a:gd name="T78" fmla="*/ 242 w 257"/>
                  <a:gd name="T79" fmla="*/ 4 h 5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57" h="584">
                    <a:moveTo>
                      <a:pt x="242" y="4"/>
                    </a:moveTo>
                    <a:lnTo>
                      <a:pt x="242" y="4"/>
                    </a:lnTo>
                    <a:lnTo>
                      <a:pt x="209" y="70"/>
                    </a:lnTo>
                    <a:lnTo>
                      <a:pt x="175" y="138"/>
                    </a:lnTo>
                    <a:lnTo>
                      <a:pt x="113" y="272"/>
                    </a:lnTo>
                    <a:lnTo>
                      <a:pt x="113" y="272"/>
                    </a:lnTo>
                    <a:lnTo>
                      <a:pt x="80" y="344"/>
                    </a:lnTo>
                    <a:lnTo>
                      <a:pt x="51" y="416"/>
                    </a:lnTo>
                    <a:lnTo>
                      <a:pt x="24" y="488"/>
                    </a:lnTo>
                    <a:lnTo>
                      <a:pt x="12" y="525"/>
                    </a:lnTo>
                    <a:lnTo>
                      <a:pt x="2" y="564"/>
                    </a:lnTo>
                    <a:lnTo>
                      <a:pt x="2" y="564"/>
                    </a:lnTo>
                    <a:lnTo>
                      <a:pt x="0" y="570"/>
                    </a:lnTo>
                    <a:lnTo>
                      <a:pt x="2" y="576"/>
                    </a:lnTo>
                    <a:lnTo>
                      <a:pt x="6" y="580"/>
                    </a:lnTo>
                    <a:lnTo>
                      <a:pt x="12" y="582"/>
                    </a:lnTo>
                    <a:lnTo>
                      <a:pt x="18" y="584"/>
                    </a:lnTo>
                    <a:lnTo>
                      <a:pt x="22" y="582"/>
                    </a:lnTo>
                    <a:lnTo>
                      <a:pt x="26" y="580"/>
                    </a:lnTo>
                    <a:lnTo>
                      <a:pt x="29" y="574"/>
                    </a:lnTo>
                    <a:lnTo>
                      <a:pt x="29" y="574"/>
                    </a:lnTo>
                    <a:lnTo>
                      <a:pt x="39" y="537"/>
                    </a:lnTo>
                    <a:lnTo>
                      <a:pt x="51" y="502"/>
                    </a:lnTo>
                    <a:lnTo>
                      <a:pt x="76" y="432"/>
                    </a:lnTo>
                    <a:lnTo>
                      <a:pt x="103" y="364"/>
                    </a:lnTo>
                    <a:lnTo>
                      <a:pt x="135" y="296"/>
                    </a:lnTo>
                    <a:lnTo>
                      <a:pt x="135" y="296"/>
                    </a:lnTo>
                    <a:lnTo>
                      <a:pt x="168" y="226"/>
                    </a:lnTo>
                    <a:lnTo>
                      <a:pt x="201" y="156"/>
                    </a:lnTo>
                    <a:lnTo>
                      <a:pt x="216" y="120"/>
                    </a:lnTo>
                    <a:lnTo>
                      <a:pt x="232" y="84"/>
                    </a:lnTo>
                    <a:lnTo>
                      <a:pt x="245" y="48"/>
                    </a:lnTo>
                    <a:lnTo>
                      <a:pt x="257" y="11"/>
                    </a:lnTo>
                    <a:lnTo>
                      <a:pt x="257" y="11"/>
                    </a:lnTo>
                    <a:lnTo>
                      <a:pt x="255" y="6"/>
                    </a:lnTo>
                    <a:lnTo>
                      <a:pt x="251" y="2"/>
                    </a:lnTo>
                    <a:lnTo>
                      <a:pt x="247" y="0"/>
                    </a:lnTo>
                    <a:lnTo>
                      <a:pt x="244" y="2"/>
                    </a:lnTo>
                    <a:lnTo>
                      <a:pt x="242" y="4"/>
                    </a:lnTo>
                    <a:lnTo>
                      <a:pt x="242" y="4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>
                <a:normAutofit fontScale="55000" lnSpcReduction="20000"/>
              </a:bodyPr>
              <a:lstStyle/>
              <a:p>
                <a:pPr ea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00"/>
              </a:p>
            </p:txBody>
          </p:sp>
          <p:sp>
            <p:nvSpPr>
              <p:cNvPr id="8" name="Freeform 16"/>
              <p:cNvSpPr/>
              <p:nvPr>
                <p:custDataLst>
                  <p:tags r:id="rId23"/>
                </p:custDataLst>
              </p:nvPr>
            </p:nvSpPr>
            <p:spPr bwMode="auto">
              <a:xfrm>
                <a:off x="2071687" y="2255348"/>
                <a:ext cx="187325" cy="454025"/>
              </a:xfrm>
              <a:custGeom>
                <a:avLst/>
                <a:gdLst>
                  <a:gd name="T0" fmla="*/ 325 w 338"/>
                  <a:gd name="T1" fmla="*/ 0 h 816"/>
                  <a:gd name="T2" fmla="*/ 325 w 338"/>
                  <a:gd name="T3" fmla="*/ 0 h 816"/>
                  <a:gd name="T4" fmla="*/ 305 w 338"/>
                  <a:gd name="T5" fmla="*/ 18 h 816"/>
                  <a:gd name="T6" fmla="*/ 286 w 338"/>
                  <a:gd name="T7" fmla="*/ 35 h 816"/>
                  <a:gd name="T8" fmla="*/ 268 w 338"/>
                  <a:gd name="T9" fmla="*/ 55 h 816"/>
                  <a:gd name="T10" fmla="*/ 251 w 338"/>
                  <a:gd name="T11" fmla="*/ 76 h 816"/>
                  <a:gd name="T12" fmla="*/ 235 w 338"/>
                  <a:gd name="T13" fmla="*/ 98 h 816"/>
                  <a:gd name="T14" fmla="*/ 219 w 338"/>
                  <a:gd name="T15" fmla="*/ 121 h 816"/>
                  <a:gd name="T16" fmla="*/ 192 w 338"/>
                  <a:gd name="T17" fmla="*/ 170 h 816"/>
                  <a:gd name="T18" fmla="*/ 169 w 338"/>
                  <a:gd name="T19" fmla="*/ 218 h 816"/>
                  <a:gd name="T20" fmla="*/ 146 w 338"/>
                  <a:gd name="T21" fmla="*/ 269 h 816"/>
                  <a:gd name="T22" fmla="*/ 126 w 338"/>
                  <a:gd name="T23" fmla="*/ 319 h 816"/>
                  <a:gd name="T24" fmla="*/ 109 w 338"/>
                  <a:gd name="T25" fmla="*/ 366 h 816"/>
                  <a:gd name="T26" fmla="*/ 109 w 338"/>
                  <a:gd name="T27" fmla="*/ 366 h 816"/>
                  <a:gd name="T28" fmla="*/ 89 w 338"/>
                  <a:gd name="T29" fmla="*/ 419 h 816"/>
                  <a:gd name="T30" fmla="*/ 72 w 338"/>
                  <a:gd name="T31" fmla="*/ 471 h 816"/>
                  <a:gd name="T32" fmla="*/ 54 w 338"/>
                  <a:gd name="T33" fmla="*/ 526 h 816"/>
                  <a:gd name="T34" fmla="*/ 40 w 338"/>
                  <a:gd name="T35" fmla="*/ 580 h 816"/>
                  <a:gd name="T36" fmla="*/ 27 w 338"/>
                  <a:gd name="T37" fmla="*/ 635 h 816"/>
                  <a:gd name="T38" fmla="*/ 15 w 338"/>
                  <a:gd name="T39" fmla="*/ 689 h 816"/>
                  <a:gd name="T40" fmla="*/ 7 w 338"/>
                  <a:gd name="T41" fmla="*/ 744 h 816"/>
                  <a:gd name="T42" fmla="*/ 0 w 338"/>
                  <a:gd name="T43" fmla="*/ 800 h 816"/>
                  <a:gd name="T44" fmla="*/ 0 w 338"/>
                  <a:gd name="T45" fmla="*/ 800 h 816"/>
                  <a:gd name="T46" fmla="*/ 0 w 338"/>
                  <a:gd name="T47" fmla="*/ 806 h 816"/>
                  <a:gd name="T48" fmla="*/ 3 w 338"/>
                  <a:gd name="T49" fmla="*/ 812 h 816"/>
                  <a:gd name="T50" fmla="*/ 7 w 338"/>
                  <a:gd name="T51" fmla="*/ 814 h 816"/>
                  <a:gd name="T52" fmla="*/ 13 w 338"/>
                  <a:gd name="T53" fmla="*/ 816 h 816"/>
                  <a:gd name="T54" fmla="*/ 19 w 338"/>
                  <a:gd name="T55" fmla="*/ 816 h 816"/>
                  <a:gd name="T56" fmla="*/ 25 w 338"/>
                  <a:gd name="T57" fmla="*/ 814 h 816"/>
                  <a:gd name="T58" fmla="*/ 29 w 338"/>
                  <a:gd name="T59" fmla="*/ 808 h 816"/>
                  <a:gd name="T60" fmla="*/ 31 w 338"/>
                  <a:gd name="T61" fmla="*/ 802 h 816"/>
                  <a:gd name="T62" fmla="*/ 31 w 338"/>
                  <a:gd name="T63" fmla="*/ 802 h 816"/>
                  <a:gd name="T64" fmla="*/ 37 w 338"/>
                  <a:gd name="T65" fmla="*/ 750 h 816"/>
                  <a:gd name="T66" fmla="*/ 46 w 338"/>
                  <a:gd name="T67" fmla="*/ 697 h 816"/>
                  <a:gd name="T68" fmla="*/ 56 w 338"/>
                  <a:gd name="T69" fmla="*/ 645 h 816"/>
                  <a:gd name="T70" fmla="*/ 70 w 338"/>
                  <a:gd name="T71" fmla="*/ 592 h 816"/>
                  <a:gd name="T72" fmla="*/ 83 w 338"/>
                  <a:gd name="T73" fmla="*/ 541 h 816"/>
                  <a:gd name="T74" fmla="*/ 99 w 338"/>
                  <a:gd name="T75" fmla="*/ 489 h 816"/>
                  <a:gd name="T76" fmla="*/ 114 w 338"/>
                  <a:gd name="T77" fmla="*/ 438 h 816"/>
                  <a:gd name="T78" fmla="*/ 132 w 338"/>
                  <a:gd name="T79" fmla="*/ 388 h 816"/>
                  <a:gd name="T80" fmla="*/ 132 w 338"/>
                  <a:gd name="T81" fmla="*/ 388 h 816"/>
                  <a:gd name="T82" fmla="*/ 151 w 338"/>
                  <a:gd name="T83" fmla="*/ 337 h 816"/>
                  <a:gd name="T84" fmla="*/ 171 w 338"/>
                  <a:gd name="T85" fmla="*/ 286 h 816"/>
                  <a:gd name="T86" fmla="*/ 192 w 338"/>
                  <a:gd name="T87" fmla="*/ 238 h 816"/>
                  <a:gd name="T88" fmla="*/ 218 w 338"/>
                  <a:gd name="T89" fmla="*/ 189 h 816"/>
                  <a:gd name="T90" fmla="*/ 243 w 338"/>
                  <a:gd name="T91" fmla="*/ 142 h 816"/>
                  <a:gd name="T92" fmla="*/ 272 w 338"/>
                  <a:gd name="T93" fmla="*/ 98 h 816"/>
                  <a:gd name="T94" fmla="*/ 301 w 338"/>
                  <a:gd name="T95" fmla="*/ 53 h 816"/>
                  <a:gd name="T96" fmla="*/ 336 w 338"/>
                  <a:gd name="T97" fmla="*/ 10 h 816"/>
                  <a:gd name="T98" fmla="*/ 336 w 338"/>
                  <a:gd name="T99" fmla="*/ 10 h 816"/>
                  <a:gd name="T100" fmla="*/ 338 w 338"/>
                  <a:gd name="T101" fmla="*/ 8 h 816"/>
                  <a:gd name="T102" fmla="*/ 338 w 338"/>
                  <a:gd name="T103" fmla="*/ 6 h 816"/>
                  <a:gd name="T104" fmla="*/ 334 w 338"/>
                  <a:gd name="T105" fmla="*/ 2 h 816"/>
                  <a:gd name="T106" fmla="*/ 330 w 338"/>
                  <a:gd name="T107" fmla="*/ 0 h 816"/>
                  <a:gd name="T108" fmla="*/ 325 w 338"/>
                  <a:gd name="T109" fmla="*/ 0 h 816"/>
                  <a:gd name="T110" fmla="*/ 325 w 338"/>
                  <a:gd name="T111" fmla="*/ 0 h 8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38" h="816">
                    <a:moveTo>
                      <a:pt x="325" y="0"/>
                    </a:moveTo>
                    <a:lnTo>
                      <a:pt x="325" y="0"/>
                    </a:lnTo>
                    <a:lnTo>
                      <a:pt x="305" y="18"/>
                    </a:lnTo>
                    <a:lnTo>
                      <a:pt x="286" y="35"/>
                    </a:lnTo>
                    <a:lnTo>
                      <a:pt x="268" y="55"/>
                    </a:lnTo>
                    <a:lnTo>
                      <a:pt x="251" y="76"/>
                    </a:lnTo>
                    <a:lnTo>
                      <a:pt x="235" y="98"/>
                    </a:lnTo>
                    <a:lnTo>
                      <a:pt x="219" y="121"/>
                    </a:lnTo>
                    <a:lnTo>
                      <a:pt x="192" y="170"/>
                    </a:lnTo>
                    <a:lnTo>
                      <a:pt x="169" y="218"/>
                    </a:lnTo>
                    <a:lnTo>
                      <a:pt x="146" y="269"/>
                    </a:lnTo>
                    <a:lnTo>
                      <a:pt x="126" y="319"/>
                    </a:lnTo>
                    <a:lnTo>
                      <a:pt x="109" y="366"/>
                    </a:lnTo>
                    <a:lnTo>
                      <a:pt x="109" y="366"/>
                    </a:lnTo>
                    <a:lnTo>
                      <a:pt x="89" y="419"/>
                    </a:lnTo>
                    <a:lnTo>
                      <a:pt x="72" y="471"/>
                    </a:lnTo>
                    <a:lnTo>
                      <a:pt x="54" y="526"/>
                    </a:lnTo>
                    <a:lnTo>
                      <a:pt x="40" y="580"/>
                    </a:lnTo>
                    <a:lnTo>
                      <a:pt x="27" y="635"/>
                    </a:lnTo>
                    <a:lnTo>
                      <a:pt x="15" y="689"/>
                    </a:lnTo>
                    <a:lnTo>
                      <a:pt x="7" y="744"/>
                    </a:lnTo>
                    <a:lnTo>
                      <a:pt x="0" y="800"/>
                    </a:lnTo>
                    <a:lnTo>
                      <a:pt x="0" y="800"/>
                    </a:lnTo>
                    <a:lnTo>
                      <a:pt x="0" y="806"/>
                    </a:lnTo>
                    <a:lnTo>
                      <a:pt x="3" y="812"/>
                    </a:lnTo>
                    <a:lnTo>
                      <a:pt x="7" y="814"/>
                    </a:lnTo>
                    <a:lnTo>
                      <a:pt x="13" y="816"/>
                    </a:lnTo>
                    <a:lnTo>
                      <a:pt x="19" y="816"/>
                    </a:lnTo>
                    <a:lnTo>
                      <a:pt x="25" y="814"/>
                    </a:lnTo>
                    <a:lnTo>
                      <a:pt x="29" y="808"/>
                    </a:lnTo>
                    <a:lnTo>
                      <a:pt x="31" y="802"/>
                    </a:lnTo>
                    <a:lnTo>
                      <a:pt x="31" y="802"/>
                    </a:lnTo>
                    <a:lnTo>
                      <a:pt x="37" y="750"/>
                    </a:lnTo>
                    <a:lnTo>
                      <a:pt x="46" y="697"/>
                    </a:lnTo>
                    <a:lnTo>
                      <a:pt x="56" y="645"/>
                    </a:lnTo>
                    <a:lnTo>
                      <a:pt x="70" y="592"/>
                    </a:lnTo>
                    <a:lnTo>
                      <a:pt x="83" y="541"/>
                    </a:lnTo>
                    <a:lnTo>
                      <a:pt x="99" y="489"/>
                    </a:lnTo>
                    <a:lnTo>
                      <a:pt x="114" y="438"/>
                    </a:lnTo>
                    <a:lnTo>
                      <a:pt x="132" y="388"/>
                    </a:lnTo>
                    <a:lnTo>
                      <a:pt x="132" y="388"/>
                    </a:lnTo>
                    <a:lnTo>
                      <a:pt x="151" y="337"/>
                    </a:lnTo>
                    <a:lnTo>
                      <a:pt x="171" y="286"/>
                    </a:lnTo>
                    <a:lnTo>
                      <a:pt x="192" y="238"/>
                    </a:lnTo>
                    <a:lnTo>
                      <a:pt x="218" y="189"/>
                    </a:lnTo>
                    <a:lnTo>
                      <a:pt x="243" y="142"/>
                    </a:lnTo>
                    <a:lnTo>
                      <a:pt x="272" y="98"/>
                    </a:lnTo>
                    <a:lnTo>
                      <a:pt x="301" y="53"/>
                    </a:lnTo>
                    <a:lnTo>
                      <a:pt x="336" y="10"/>
                    </a:lnTo>
                    <a:lnTo>
                      <a:pt x="336" y="10"/>
                    </a:lnTo>
                    <a:lnTo>
                      <a:pt x="338" y="8"/>
                    </a:lnTo>
                    <a:lnTo>
                      <a:pt x="338" y="6"/>
                    </a:lnTo>
                    <a:lnTo>
                      <a:pt x="334" y="2"/>
                    </a:lnTo>
                    <a:lnTo>
                      <a:pt x="330" y="0"/>
                    </a:lnTo>
                    <a:lnTo>
                      <a:pt x="325" y="0"/>
                    </a:lnTo>
                    <a:lnTo>
                      <a:pt x="32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>
                <a:normAutofit fontScale="92500" lnSpcReduction="20000"/>
              </a:bodyPr>
              <a:lstStyle/>
              <a:p>
                <a:pPr ea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00"/>
              </a:p>
            </p:txBody>
          </p:sp>
          <p:sp>
            <p:nvSpPr>
              <p:cNvPr id="9" name="Freeform 17"/>
              <p:cNvSpPr/>
              <p:nvPr>
                <p:custDataLst>
                  <p:tags r:id="rId24"/>
                </p:custDataLst>
              </p:nvPr>
            </p:nvSpPr>
            <p:spPr bwMode="auto">
              <a:xfrm>
                <a:off x="2000249" y="2676035"/>
                <a:ext cx="474663" cy="138113"/>
              </a:xfrm>
              <a:custGeom>
                <a:avLst/>
                <a:gdLst>
                  <a:gd name="T0" fmla="*/ 4 w 854"/>
                  <a:gd name="T1" fmla="*/ 250 h 250"/>
                  <a:gd name="T2" fmla="*/ 4 w 854"/>
                  <a:gd name="T3" fmla="*/ 250 h 250"/>
                  <a:gd name="T4" fmla="*/ 14 w 854"/>
                  <a:gd name="T5" fmla="*/ 250 h 250"/>
                  <a:gd name="T6" fmla="*/ 25 w 854"/>
                  <a:gd name="T7" fmla="*/ 250 h 250"/>
                  <a:gd name="T8" fmla="*/ 49 w 854"/>
                  <a:gd name="T9" fmla="*/ 248 h 250"/>
                  <a:gd name="T10" fmla="*/ 95 w 854"/>
                  <a:gd name="T11" fmla="*/ 238 h 250"/>
                  <a:gd name="T12" fmla="*/ 95 w 854"/>
                  <a:gd name="T13" fmla="*/ 238 h 250"/>
                  <a:gd name="T14" fmla="*/ 212 w 854"/>
                  <a:gd name="T15" fmla="*/ 215 h 250"/>
                  <a:gd name="T16" fmla="*/ 212 w 854"/>
                  <a:gd name="T17" fmla="*/ 215 h 250"/>
                  <a:gd name="T18" fmla="*/ 331 w 854"/>
                  <a:gd name="T19" fmla="*/ 189 h 250"/>
                  <a:gd name="T20" fmla="*/ 448 w 854"/>
                  <a:gd name="T21" fmla="*/ 162 h 250"/>
                  <a:gd name="T22" fmla="*/ 448 w 854"/>
                  <a:gd name="T23" fmla="*/ 162 h 250"/>
                  <a:gd name="T24" fmla="*/ 559 w 854"/>
                  <a:gd name="T25" fmla="*/ 133 h 250"/>
                  <a:gd name="T26" fmla="*/ 613 w 854"/>
                  <a:gd name="T27" fmla="*/ 115 h 250"/>
                  <a:gd name="T28" fmla="*/ 670 w 854"/>
                  <a:gd name="T29" fmla="*/ 98 h 250"/>
                  <a:gd name="T30" fmla="*/ 670 w 854"/>
                  <a:gd name="T31" fmla="*/ 98 h 250"/>
                  <a:gd name="T32" fmla="*/ 718 w 854"/>
                  <a:gd name="T33" fmla="*/ 80 h 250"/>
                  <a:gd name="T34" fmla="*/ 769 w 854"/>
                  <a:gd name="T35" fmla="*/ 63 h 250"/>
                  <a:gd name="T36" fmla="*/ 769 w 854"/>
                  <a:gd name="T37" fmla="*/ 63 h 250"/>
                  <a:gd name="T38" fmla="*/ 790 w 854"/>
                  <a:gd name="T39" fmla="*/ 53 h 250"/>
                  <a:gd name="T40" fmla="*/ 816 w 854"/>
                  <a:gd name="T41" fmla="*/ 45 h 250"/>
                  <a:gd name="T42" fmla="*/ 825 w 854"/>
                  <a:gd name="T43" fmla="*/ 39 h 250"/>
                  <a:gd name="T44" fmla="*/ 837 w 854"/>
                  <a:gd name="T45" fmla="*/ 34 h 250"/>
                  <a:gd name="T46" fmla="*/ 845 w 854"/>
                  <a:gd name="T47" fmla="*/ 26 h 250"/>
                  <a:gd name="T48" fmla="*/ 853 w 854"/>
                  <a:gd name="T49" fmla="*/ 16 h 250"/>
                  <a:gd name="T50" fmla="*/ 853 w 854"/>
                  <a:gd name="T51" fmla="*/ 16 h 250"/>
                  <a:gd name="T52" fmla="*/ 854 w 854"/>
                  <a:gd name="T53" fmla="*/ 12 h 250"/>
                  <a:gd name="T54" fmla="*/ 853 w 854"/>
                  <a:gd name="T55" fmla="*/ 6 h 250"/>
                  <a:gd name="T56" fmla="*/ 851 w 854"/>
                  <a:gd name="T57" fmla="*/ 2 h 250"/>
                  <a:gd name="T58" fmla="*/ 845 w 854"/>
                  <a:gd name="T59" fmla="*/ 0 h 250"/>
                  <a:gd name="T60" fmla="*/ 845 w 854"/>
                  <a:gd name="T61" fmla="*/ 0 h 250"/>
                  <a:gd name="T62" fmla="*/ 835 w 854"/>
                  <a:gd name="T63" fmla="*/ 0 h 250"/>
                  <a:gd name="T64" fmla="*/ 825 w 854"/>
                  <a:gd name="T65" fmla="*/ 2 h 250"/>
                  <a:gd name="T66" fmla="*/ 804 w 854"/>
                  <a:gd name="T67" fmla="*/ 10 h 250"/>
                  <a:gd name="T68" fmla="*/ 767 w 854"/>
                  <a:gd name="T69" fmla="*/ 30 h 250"/>
                  <a:gd name="T70" fmla="*/ 767 w 854"/>
                  <a:gd name="T71" fmla="*/ 30 h 250"/>
                  <a:gd name="T72" fmla="*/ 716 w 854"/>
                  <a:gd name="T73" fmla="*/ 49 h 250"/>
                  <a:gd name="T74" fmla="*/ 668 w 854"/>
                  <a:gd name="T75" fmla="*/ 67 h 250"/>
                  <a:gd name="T76" fmla="*/ 668 w 854"/>
                  <a:gd name="T77" fmla="*/ 67 h 250"/>
                  <a:gd name="T78" fmla="*/ 609 w 854"/>
                  <a:gd name="T79" fmla="*/ 86 h 250"/>
                  <a:gd name="T80" fmla="*/ 549 w 854"/>
                  <a:gd name="T81" fmla="*/ 104 h 250"/>
                  <a:gd name="T82" fmla="*/ 430 w 854"/>
                  <a:gd name="T83" fmla="*/ 135 h 250"/>
                  <a:gd name="T84" fmla="*/ 430 w 854"/>
                  <a:gd name="T85" fmla="*/ 135 h 250"/>
                  <a:gd name="T86" fmla="*/ 313 w 854"/>
                  <a:gd name="T87" fmla="*/ 162 h 250"/>
                  <a:gd name="T88" fmla="*/ 197 w 854"/>
                  <a:gd name="T89" fmla="*/ 187 h 250"/>
                  <a:gd name="T90" fmla="*/ 197 w 854"/>
                  <a:gd name="T91" fmla="*/ 187 h 250"/>
                  <a:gd name="T92" fmla="*/ 90 w 854"/>
                  <a:gd name="T93" fmla="*/ 213 h 250"/>
                  <a:gd name="T94" fmla="*/ 90 w 854"/>
                  <a:gd name="T95" fmla="*/ 213 h 250"/>
                  <a:gd name="T96" fmla="*/ 45 w 854"/>
                  <a:gd name="T97" fmla="*/ 222 h 250"/>
                  <a:gd name="T98" fmla="*/ 22 w 854"/>
                  <a:gd name="T99" fmla="*/ 230 h 250"/>
                  <a:gd name="T100" fmla="*/ 10 w 854"/>
                  <a:gd name="T101" fmla="*/ 236 h 250"/>
                  <a:gd name="T102" fmla="*/ 0 w 854"/>
                  <a:gd name="T103" fmla="*/ 242 h 250"/>
                  <a:gd name="T104" fmla="*/ 0 w 854"/>
                  <a:gd name="T105" fmla="*/ 242 h 250"/>
                  <a:gd name="T106" fmla="*/ 0 w 854"/>
                  <a:gd name="T107" fmla="*/ 244 h 250"/>
                  <a:gd name="T108" fmla="*/ 0 w 854"/>
                  <a:gd name="T109" fmla="*/ 246 h 250"/>
                  <a:gd name="T110" fmla="*/ 0 w 854"/>
                  <a:gd name="T111" fmla="*/ 248 h 250"/>
                  <a:gd name="T112" fmla="*/ 4 w 854"/>
                  <a:gd name="T113" fmla="*/ 250 h 250"/>
                  <a:gd name="T114" fmla="*/ 4 w 854"/>
                  <a:gd name="T115" fmla="*/ 250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854" h="250">
                    <a:moveTo>
                      <a:pt x="4" y="250"/>
                    </a:moveTo>
                    <a:lnTo>
                      <a:pt x="4" y="250"/>
                    </a:lnTo>
                    <a:lnTo>
                      <a:pt x="14" y="250"/>
                    </a:lnTo>
                    <a:lnTo>
                      <a:pt x="25" y="250"/>
                    </a:lnTo>
                    <a:lnTo>
                      <a:pt x="49" y="248"/>
                    </a:lnTo>
                    <a:lnTo>
                      <a:pt x="95" y="238"/>
                    </a:lnTo>
                    <a:lnTo>
                      <a:pt x="95" y="238"/>
                    </a:lnTo>
                    <a:lnTo>
                      <a:pt x="212" y="215"/>
                    </a:lnTo>
                    <a:lnTo>
                      <a:pt x="212" y="215"/>
                    </a:lnTo>
                    <a:lnTo>
                      <a:pt x="331" y="189"/>
                    </a:lnTo>
                    <a:lnTo>
                      <a:pt x="448" y="162"/>
                    </a:lnTo>
                    <a:lnTo>
                      <a:pt x="448" y="162"/>
                    </a:lnTo>
                    <a:lnTo>
                      <a:pt x="559" y="133"/>
                    </a:lnTo>
                    <a:lnTo>
                      <a:pt x="613" y="115"/>
                    </a:lnTo>
                    <a:lnTo>
                      <a:pt x="670" y="98"/>
                    </a:lnTo>
                    <a:lnTo>
                      <a:pt x="670" y="98"/>
                    </a:lnTo>
                    <a:lnTo>
                      <a:pt x="718" y="80"/>
                    </a:lnTo>
                    <a:lnTo>
                      <a:pt x="769" y="63"/>
                    </a:lnTo>
                    <a:lnTo>
                      <a:pt x="769" y="63"/>
                    </a:lnTo>
                    <a:lnTo>
                      <a:pt x="790" y="53"/>
                    </a:lnTo>
                    <a:lnTo>
                      <a:pt x="816" y="45"/>
                    </a:lnTo>
                    <a:lnTo>
                      <a:pt x="825" y="39"/>
                    </a:lnTo>
                    <a:lnTo>
                      <a:pt x="837" y="34"/>
                    </a:lnTo>
                    <a:lnTo>
                      <a:pt x="845" y="26"/>
                    </a:lnTo>
                    <a:lnTo>
                      <a:pt x="853" y="16"/>
                    </a:lnTo>
                    <a:lnTo>
                      <a:pt x="853" y="16"/>
                    </a:lnTo>
                    <a:lnTo>
                      <a:pt x="854" y="12"/>
                    </a:lnTo>
                    <a:lnTo>
                      <a:pt x="853" y="6"/>
                    </a:lnTo>
                    <a:lnTo>
                      <a:pt x="851" y="2"/>
                    </a:lnTo>
                    <a:lnTo>
                      <a:pt x="845" y="0"/>
                    </a:lnTo>
                    <a:lnTo>
                      <a:pt x="845" y="0"/>
                    </a:lnTo>
                    <a:lnTo>
                      <a:pt x="835" y="0"/>
                    </a:lnTo>
                    <a:lnTo>
                      <a:pt x="825" y="2"/>
                    </a:lnTo>
                    <a:lnTo>
                      <a:pt x="804" y="10"/>
                    </a:lnTo>
                    <a:lnTo>
                      <a:pt x="767" y="30"/>
                    </a:lnTo>
                    <a:lnTo>
                      <a:pt x="767" y="30"/>
                    </a:lnTo>
                    <a:lnTo>
                      <a:pt x="716" y="49"/>
                    </a:lnTo>
                    <a:lnTo>
                      <a:pt x="668" y="67"/>
                    </a:lnTo>
                    <a:lnTo>
                      <a:pt x="668" y="67"/>
                    </a:lnTo>
                    <a:lnTo>
                      <a:pt x="609" y="86"/>
                    </a:lnTo>
                    <a:lnTo>
                      <a:pt x="549" y="104"/>
                    </a:lnTo>
                    <a:lnTo>
                      <a:pt x="430" y="135"/>
                    </a:lnTo>
                    <a:lnTo>
                      <a:pt x="430" y="135"/>
                    </a:lnTo>
                    <a:lnTo>
                      <a:pt x="313" y="162"/>
                    </a:lnTo>
                    <a:lnTo>
                      <a:pt x="197" y="187"/>
                    </a:lnTo>
                    <a:lnTo>
                      <a:pt x="197" y="187"/>
                    </a:lnTo>
                    <a:lnTo>
                      <a:pt x="90" y="213"/>
                    </a:lnTo>
                    <a:lnTo>
                      <a:pt x="90" y="213"/>
                    </a:lnTo>
                    <a:lnTo>
                      <a:pt x="45" y="222"/>
                    </a:lnTo>
                    <a:lnTo>
                      <a:pt x="22" y="230"/>
                    </a:lnTo>
                    <a:lnTo>
                      <a:pt x="10" y="236"/>
                    </a:lnTo>
                    <a:lnTo>
                      <a:pt x="0" y="242"/>
                    </a:lnTo>
                    <a:lnTo>
                      <a:pt x="0" y="242"/>
                    </a:lnTo>
                    <a:lnTo>
                      <a:pt x="0" y="244"/>
                    </a:lnTo>
                    <a:lnTo>
                      <a:pt x="0" y="246"/>
                    </a:lnTo>
                    <a:lnTo>
                      <a:pt x="0" y="248"/>
                    </a:lnTo>
                    <a:lnTo>
                      <a:pt x="4" y="250"/>
                    </a:lnTo>
                    <a:lnTo>
                      <a:pt x="4" y="25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>
                <a:normAutofit fontScale="25000" lnSpcReduction="20000"/>
              </a:bodyPr>
              <a:lstStyle/>
              <a:p>
                <a:pPr ea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00"/>
              </a:p>
            </p:txBody>
          </p:sp>
          <p:sp>
            <p:nvSpPr>
              <p:cNvPr id="10" name="Freeform 18"/>
              <p:cNvSpPr/>
              <p:nvPr>
                <p:custDataLst>
                  <p:tags r:id="rId25"/>
                </p:custDataLst>
              </p:nvPr>
            </p:nvSpPr>
            <p:spPr bwMode="auto">
              <a:xfrm>
                <a:off x="2192337" y="2455373"/>
                <a:ext cx="438150" cy="133350"/>
              </a:xfrm>
              <a:custGeom>
                <a:avLst/>
                <a:gdLst>
                  <a:gd name="T0" fmla="*/ 9 w 788"/>
                  <a:gd name="T1" fmla="*/ 240 h 240"/>
                  <a:gd name="T2" fmla="*/ 9 w 788"/>
                  <a:gd name="T3" fmla="*/ 240 h 240"/>
                  <a:gd name="T4" fmla="*/ 107 w 788"/>
                  <a:gd name="T5" fmla="*/ 203 h 240"/>
                  <a:gd name="T6" fmla="*/ 157 w 788"/>
                  <a:gd name="T7" fmla="*/ 187 h 240"/>
                  <a:gd name="T8" fmla="*/ 206 w 788"/>
                  <a:gd name="T9" fmla="*/ 172 h 240"/>
                  <a:gd name="T10" fmla="*/ 206 w 788"/>
                  <a:gd name="T11" fmla="*/ 172 h 240"/>
                  <a:gd name="T12" fmla="*/ 258 w 788"/>
                  <a:gd name="T13" fmla="*/ 160 h 240"/>
                  <a:gd name="T14" fmla="*/ 309 w 788"/>
                  <a:gd name="T15" fmla="*/ 148 h 240"/>
                  <a:gd name="T16" fmla="*/ 412 w 788"/>
                  <a:gd name="T17" fmla="*/ 127 h 240"/>
                  <a:gd name="T18" fmla="*/ 412 w 788"/>
                  <a:gd name="T19" fmla="*/ 127 h 240"/>
                  <a:gd name="T20" fmla="*/ 515 w 788"/>
                  <a:gd name="T21" fmla="*/ 106 h 240"/>
                  <a:gd name="T22" fmla="*/ 566 w 788"/>
                  <a:gd name="T23" fmla="*/ 96 h 240"/>
                  <a:gd name="T24" fmla="*/ 618 w 788"/>
                  <a:gd name="T25" fmla="*/ 82 h 240"/>
                  <a:gd name="T26" fmla="*/ 618 w 788"/>
                  <a:gd name="T27" fmla="*/ 82 h 240"/>
                  <a:gd name="T28" fmla="*/ 659 w 788"/>
                  <a:gd name="T29" fmla="*/ 70 h 240"/>
                  <a:gd name="T30" fmla="*/ 700 w 788"/>
                  <a:gd name="T31" fmla="*/ 57 h 240"/>
                  <a:gd name="T32" fmla="*/ 700 w 788"/>
                  <a:gd name="T33" fmla="*/ 57 h 240"/>
                  <a:gd name="T34" fmla="*/ 722 w 788"/>
                  <a:gd name="T35" fmla="*/ 51 h 240"/>
                  <a:gd name="T36" fmla="*/ 745 w 788"/>
                  <a:gd name="T37" fmla="*/ 43 h 240"/>
                  <a:gd name="T38" fmla="*/ 766 w 788"/>
                  <a:gd name="T39" fmla="*/ 34 h 240"/>
                  <a:gd name="T40" fmla="*/ 776 w 788"/>
                  <a:gd name="T41" fmla="*/ 26 h 240"/>
                  <a:gd name="T42" fmla="*/ 784 w 788"/>
                  <a:gd name="T43" fmla="*/ 20 h 240"/>
                  <a:gd name="T44" fmla="*/ 784 w 788"/>
                  <a:gd name="T45" fmla="*/ 20 h 240"/>
                  <a:gd name="T46" fmla="*/ 788 w 788"/>
                  <a:gd name="T47" fmla="*/ 12 h 240"/>
                  <a:gd name="T48" fmla="*/ 788 w 788"/>
                  <a:gd name="T49" fmla="*/ 6 h 240"/>
                  <a:gd name="T50" fmla="*/ 782 w 788"/>
                  <a:gd name="T51" fmla="*/ 2 h 240"/>
                  <a:gd name="T52" fmla="*/ 776 w 788"/>
                  <a:gd name="T53" fmla="*/ 0 h 240"/>
                  <a:gd name="T54" fmla="*/ 776 w 788"/>
                  <a:gd name="T55" fmla="*/ 0 h 240"/>
                  <a:gd name="T56" fmla="*/ 766 w 788"/>
                  <a:gd name="T57" fmla="*/ 0 h 240"/>
                  <a:gd name="T58" fmla="*/ 757 w 788"/>
                  <a:gd name="T59" fmla="*/ 4 h 240"/>
                  <a:gd name="T60" fmla="*/ 737 w 788"/>
                  <a:gd name="T61" fmla="*/ 10 h 240"/>
                  <a:gd name="T62" fmla="*/ 698 w 788"/>
                  <a:gd name="T63" fmla="*/ 28 h 240"/>
                  <a:gd name="T64" fmla="*/ 698 w 788"/>
                  <a:gd name="T65" fmla="*/ 28 h 240"/>
                  <a:gd name="T66" fmla="*/ 644 w 788"/>
                  <a:gd name="T67" fmla="*/ 45 h 240"/>
                  <a:gd name="T68" fmla="*/ 589 w 788"/>
                  <a:gd name="T69" fmla="*/ 59 h 240"/>
                  <a:gd name="T70" fmla="*/ 589 w 788"/>
                  <a:gd name="T71" fmla="*/ 59 h 240"/>
                  <a:gd name="T72" fmla="*/ 539 w 788"/>
                  <a:gd name="T73" fmla="*/ 72 h 240"/>
                  <a:gd name="T74" fmla="*/ 486 w 788"/>
                  <a:gd name="T75" fmla="*/ 84 h 240"/>
                  <a:gd name="T76" fmla="*/ 383 w 788"/>
                  <a:gd name="T77" fmla="*/ 106 h 240"/>
                  <a:gd name="T78" fmla="*/ 383 w 788"/>
                  <a:gd name="T79" fmla="*/ 106 h 240"/>
                  <a:gd name="T80" fmla="*/ 286 w 788"/>
                  <a:gd name="T81" fmla="*/ 125 h 240"/>
                  <a:gd name="T82" fmla="*/ 237 w 788"/>
                  <a:gd name="T83" fmla="*/ 135 h 240"/>
                  <a:gd name="T84" fmla="*/ 186 w 788"/>
                  <a:gd name="T85" fmla="*/ 148 h 240"/>
                  <a:gd name="T86" fmla="*/ 138 w 788"/>
                  <a:gd name="T87" fmla="*/ 162 h 240"/>
                  <a:gd name="T88" fmla="*/ 89 w 788"/>
                  <a:gd name="T89" fmla="*/ 179 h 240"/>
                  <a:gd name="T90" fmla="*/ 44 w 788"/>
                  <a:gd name="T91" fmla="*/ 201 h 240"/>
                  <a:gd name="T92" fmla="*/ 23 w 788"/>
                  <a:gd name="T93" fmla="*/ 215 h 240"/>
                  <a:gd name="T94" fmla="*/ 1 w 788"/>
                  <a:gd name="T95" fmla="*/ 226 h 240"/>
                  <a:gd name="T96" fmla="*/ 1 w 788"/>
                  <a:gd name="T97" fmla="*/ 226 h 240"/>
                  <a:gd name="T98" fmla="*/ 0 w 788"/>
                  <a:gd name="T99" fmla="*/ 228 h 240"/>
                  <a:gd name="T100" fmla="*/ 0 w 788"/>
                  <a:gd name="T101" fmla="*/ 232 h 240"/>
                  <a:gd name="T102" fmla="*/ 0 w 788"/>
                  <a:gd name="T103" fmla="*/ 236 h 240"/>
                  <a:gd name="T104" fmla="*/ 5 w 788"/>
                  <a:gd name="T105" fmla="*/ 240 h 240"/>
                  <a:gd name="T106" fmla="*/ 9 w 788"/>
                  <a:gd name="T107" fmla="*/ 240 h 240"/>
                  <a:gd name="T108" fmla="*/ 9 w 788"/>
                  <a:gd name="T109" fmla="*/ 240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88" h="240">
                    <a:moveTo>
                      <a:pt x="9" y="240"/>
                    </a:moveTo>
                    <a:lnTo>
                      <a:pt x="9" y="240"/>
                    </a:lnTo>
                    <a:lnTo>
                      <a:pt x="107" y="203"/>
                    </a:lnTo>
                    <a:lnTo>
                      <a:pt x="157" y="187"/>
                    </a:lnTo>
                    <a:lnTo>
                      <a:pt x="206" y="172"/>
                    </a:lnTo>
                    <a:lnTo>
                      <a:pt x="206" y="172"/>
                    </a:lnTo>
                    <a:lnTo>
                      <a:pt x="258" y="160"/>
                    </a:lnTo>
                    <a:lnTo>
                      <a:pt x="309" y="148"/>
                    </a:lnTo>
                    <a:lnTo>
                      <a:pt x="412" y="127"/>
                    </a:lnTo>
                    <a:lnTo>
                      <a:pt x="412" y="127"/>
                    </a:lnTo>
                    <a:lnTo>
                      <a:pt x="515" y="106"/>
                    </a:lnTo>
                    <a:lnTo>
                      <a:pt x="566" y="96"/>
                    </a:lnTo>
                    <a:lnTo>
                      <a:pt x="618" y="82"/>
                    </a:lnTo>
                    <a:lnTo>
                      <a:pt x="618" y="82"/>
                    </a:lnTo>
                    <a:lnTo>
                      <a:pt x="659" y="70"/>
                    </a:lnTo>
                    <a:lnTo>
                      <a:pt x="700" y="57"/>
                    </a:lnTo>
                    <a:lnTo>
                      <a:pt x="700" y="57"/>
                    </a:lnTo>
                    <a:lnTo>
                      <a:pt x="722" y="51"/>
                    </a:lnTo>
                    <a:lnTo>
                      <a:pt x="745" y="43"/>
                    </a:lnTo>
                    <a:lnTo>
                      <a:pt x="766" y="34"/>
                    </a:lnTo>
                    <a:lnTo>
                      <a:pt x="776" y="26"/>
                    </a:lnTo>
                    <a:lnTo>
                      <a:pt x="784" y="20"/>
                    </a:lnTo>
                    <a:lnTo>
                      <a:pt x="784" y="20"/>
                    </a:lnTo>
                    <a:lnTo>
                      <a:pt x="788" y="12"/>
                    </a:lnTo>
                    <a:lnTo>
                      <a:pt x="788" y="6"/>
                    </a:lnTo>
                    <a:lnTo>
                      <a:pt x="782" y="2"/>
                    </a:lnTo>
                    <a:lnTo>
                      <a:pt x="776" y="0"/>
                    </a:lnTo>
                    <a:lnTo>
                      <a:pt x="776" y="0"/>
                    </a:lnTo>
                    <a:lnTo>
                      <a:pt x="766" y="0"/>
                    </a:lnTo>
                    <a:lnTo>
                      <a:pt x="757" y="4"/>
                    </a:lnTo>
                    <a:lnTo>
                      <a:pt x="737" y="10"/>
                    </a:lnTo>
                    <a:lnTo>
                      <a:pt x="698" y="28"/>
                    </a:lnTo>
                    <a:lnTo>
                      <a:pt x="698" y="28"/>
                    </a:lnTo>
                    <a:lnTo>
                      <a:pt x="644" y="45"/>
                    </a:lnTo>
                    <a:lnTo>
                      <a:pt x="589" y="59"/>
                    </a:lnTo>
                    <a:lnTo>
                      <a:pt x="589" y="59"/>
                    </a:lnTo>
                    <a:lnTo>
                      <a:pt x="539" y="72"/>
                    </a:lnTo>
                    <a:lnTo>
                      <a:pt x="486" y="84"/>
                    </a:lnTo>
                    <a:lnTo>
                      <a:pt x="383" y="106"/>
                    </a:lnTo>
                    <a:lnTo>
                      <a:pt x="383" y="106"/>
                    </a:lnTo>
                    <a:lnTo>
                      <a:pt x="286" y="125"/>
                    </a:lnTo>
                    <a:lnTo>
                      <a:pt x="237" y="135"/>
                    </a:lnTo>
                    <a:lnTo>
                      <a:pt x="186" y="148"/>
                    </a:lnTo>
                    <a:lnTo>
                      <a:pt x="138" y="162"/>
                    </a:lnTo>
                    <a:lnTo>
                      <a:pt x="89" y="179"/>
                    </a:lnTo>
                    <a:lnTo>
                      <a:pt x="44" y="201"/>
                    </a:lnTo>
                    <a:lnTo>
                      <a:pt x="23" y="215"/>
                    </a:lnTo>
                    <a:lnTo>
                      <a:pt x="1" y="226"/>
                    </a:lnTo>
                    <a:lnTo>
                      <a:pt x="1" y="226"/>
                    </a:lnTo>
                    <a:lnTo>
                      <a:pt x="0" y="228"/>
                    </a:lnTo>
                    <a:lnTo>
                      <a:pt x="0" y="232"/>
                    </a:lnTo>
                    <a:lnTo>
                      <a:pt x="0" y="236"/>
                    </a:lnTo>
                    <a:lnTo>
                      <a:pt x="5" y="240"/>
                    </a:lnTo>
                    <a:lnTo>
                      <a:pt x="9" y="240"/>
                    </a:lnTo>
                    <a:lnTo>
                      <a:pt x="9" y="24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>
                <a:normAutofit fontScale="25000" lnSpcReduction="20000"/>
              </a:bodyPr>
              <a:lstStyle/>
              <a:p>
                <a:pPr ea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00"/>
              </a:p>
            </p:txBody>
          </p:sp>
          <p:sp>
            <p:nvSpPr>
              <p:cNvPr id="11" name="Freeform 19"/>
              <p:cNvSpPr/>
              <p:nvPr>
                <p:custDataLst>
                  <p:tags r:id="rId26"/>
                </p:custDataLst>
              </p:nvPr>
            </p:nvSpPr>
            <p:spPr bwMode="auto">
              <a:xfrm>
                <a:off x="2503487" y="2277573"/>
                <a:ext cx="317500" cy="69850"/>
              </a:xfrm>
              <a:custGeom>
                <a:avLst/>
                <a:gdLst>
                  <a:gd name="T0" fmla="*/ 6 w 570"/>
                  <a:gd name="T1" fmla="*/ 127 h 127"/>
                  <a:gd name="T2" fmla="*/ 6 w 570"/>
                  <a:gd name="T3" fmla="*/ 127 h 127"/>
                  <a:gd name="T4" fmla="*/ 41 w 570"/>
                  <a:gd name="T5" fmla="*/ 127 h 127"/>
                  <a:gd name="T6" fmla="*/ 74 w 570"/>
                  <a:gd name="T7" fmla="*/ 125 h 127"/>
                  <a:gd name="T8" fmla="*/ 107 w 570"/>
                  <a:gd name="T9" fmla="*/ 121 h 127"/>
                  <a:gd name="T10" fmla="*/ 142 w 570"/>
                  <a:gd name="T11" fmla="*/ 115 h 127"/>
                  <a:gd name="T12" fmla="*/ 208 w 570"/>
                  <a:gd name="T13" fmla="*/ 103 h 127"/>
                  <a:gd name="T14" fmla="*/ 274 w 570"/>
                  <a:gd name="T15" fmla="*/ 92 h 127"/>
                  <a:gd name="T16" fmla="*/ 274 w 570"/>
                  <a:gd name="T17" fmla="*/ 92 h 127"/>
                  <a:gd name="T18" fmla="*/ 346 w 570"/>
                  <a:gd name="T19" fmla="*/ 78 h 127"/>
                  <a:gd name="T20" fmla="*/ 418 w 570"/>
                  <a:gd name="T21" fmla="*/ 64 h 127"/>
                  <a:gd name="T22" fmla="*/ 489 w 570"/>
                  <a:gd name="T23" fmla="*/ 47 h 127"/>
                  <a:gd name="T24" fmla="*/ 559 w 570"/>
                  <a:gd name="T25" fmla="*/ 29 h 127"/>
                  <a:gd name="T26" fmla="*/ 559 w 570"/>
                  <a:gd name="T27" fmla="*/ 29 h 127"/>
                  <a:gd name="T28" fmla="*/ 564 w 570"/>
                  <a:gd name="T29" fmla="*/ 26 h 127"/>
                  <a:gd name="T30" fmla="*/ 568 w 570"/>
                  <a:gd name="T31" fmla="*/ 22 h 127"/>
                  <a:gd name="T32" fmla="*/ 570 w 570"/>
                  <a:gd name="T33" fmla="*/ 16 h 127"/>
                  <a:gd name="T34" fmla="*/ 570 w 570"/>
                  <a:gd name="T35" fmla="*/ 10 h 127"/>
                  <a:gd name="T36" fmla="*/ 568 w 570"/>
                  <a:gd name="T37" fmla="*/ 6 h 127"/>
                  <a:gd name="T38" fmla="*/ 564 w 570"/>
                  <a:gd name="T39" fmla="*/ 2 h 127"/>
                  <a:gd name="T40" fmla="*/ 561 w 570"/>
                  <a:gd name="T41" fmla="*/ 0 h 127"/>
                  <a:gd name="T42" fmla="*/ 553 w 570"/>
                  <a:gd name="T43" fmla="*/ 0 h 127"/>
                  <a:gd name="T44" fmla="*/ 553 w 570"/>
                  <a:gd name="T45" fmla="*/ 0 h 127"/>
                  <a:gd name="T46" fmla="*/ 487 w 570"/>
                  <a:gd name="T47" fmla="*/ 18 h 127"/>
                  <a:gd name="T48" fmla="*/ 418 w 570"/>
                  <a:gd name="T49" fmla="*/ 35 h 127"/>
                  <a:gd name="T50" fmla="*/ 352 w 570"/>
                  <a:gd name="T51" fmla="*/ 49 h 127"/>
                  <a:gd name="T52" fmla="*/ 284 w 570"/>
                  <a:gd name="T53" fmla="*/ 62 h 127"/>
                  <a:gd name="T54" fmla="*/ 284 w 570"/>
                  <a:gd name="T55" fmla="*/ 62 h 127"/>
                  <a:gd name="T56" fmla="*/ 214 w 570"/>
                  <a:gd name="T57" fmla="*/ 74 h 127"/>
                  <a:gd name="T58" fmla="*/ 144 w 570"/>
                  <a:gd name="T59" fmla="*/ 84 h 127"/>
                  <a:gd name="T60" fmla="*/ 74 w 570"/>
                  <a:gd name="T61" fmla="*/ 96 h 127"/>
                  <a:gd name="T62" fmla="*/ 39 w 570"/>
                  <a:gd name="T63" fmla="*/ 103 h 127"/>
                  <a:gd name="T64" fmla="*/ 6 w 570"/>
                  <a:gd name="T65" fmla="*/ 113 h 127"/>
                  <a:gd name="T66" fmla="*/ 6 w 570"/>
                  <a:gd name="T67" fmla="*/ 113 h 127"/>
                  <a:gd name="T68" fmla="*/ 2 w 570"/>
                  <a:gd name="T69" fmla="*/ 115 h 127"/>
                  <a:gd name="T70" fmla="*/ 0 w 570"/>
                  <a:gd name="T71" fmla="*/ 121 h 127"/>
                  <a:gd name="T72" fmla="*/ 2 w 570"/>
                  <a:gd name="T73" fmla="*/ 125 h 127"/>
                  <a:gd name="T74" fmla="*/ 6 w 570"/>
                  <a:gd name="T75" fmla="*/ 127 h 127"/>
                  <a:gd name="T76" fmla="*/ 6 w 570"/>
                  <a:gd name="T77" fmla="*/ 127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570" h="127">
                    <a:moveTo>
                      <a:pt x="6" y="127"/>
                    </a:moveTo>
                    <a:lnTo>
                      <a:pt x="6" y="127"/>
                    </a:lnTo>
                    <a:lnTo>
                      <a:pt x="41" y="127"/>
                    </a:lnTo>
                    <a:lnTo>
                      <a:pt x="74" y="125"/>
                    </a:lnTo>
                    <a:lnTo>
                      <a:pt x="107" y="121"/>
                    </a:lnTo>
                    <a:lnTo>
                      <a:pt x="142" y="115"/>
                    </a:lnTo>
                    <a:lnTo>
                      <a:pt x="208" y="103"/>
                    </a:lnTo>
                    <a:lnTo>
                      <a:pt x="274" y="92"/>
                    </a:lnTo>
                    <a:lnTo>
                      <a:pt x="274" y="92"/>
                    </a:lnTo>
                    <a:lnTo>
                      <a:pt x="346" y="78"/>
                    </a:lnTo>
                    <a:lnTo>
                      <a:pt x="418" y="64"/>
                    </a:lnTo>
                    <a:lnTo>
                      <a:pt x="489" y="47"/>
                    </a:lnTo>
                    <a:lnTo>
                      <a:pt x="559" y="29"/>
                    </a:lnTo>
                    <a:lnTo>
                      <a:pt x="559" y="29"/>
                    </a:lnTo>
                    <a:lnTo>
                      <a:pt x="564" y="26"/>
                    </a:lnTo>
                    <a:lnTo>
                      <a:pt x="568" y="22"/>
                    </a:lnTo>
                    <a:lnTo>
                      <a:pt x="570" y="16"/>
                    </a:lnTo>
                    <a:lnTo>
                      <a:pt x="570" y="10"/>
                    </a:lnTo>
                    <a:lnTo>
                      <a:pt x="568" y="6"/>
                    </a:lnTo>
                    <a:lnTo>
                      <a:pt x="564" y="2"/>
                    </a:lnTo>
                    <a:lnTo>
                      <a:pt x="561" y="0"/>
                    </a:lnTo>
                    <a:lnTo>
                      <a:pt x="553" y="0"/>
                    </a:lnTo>
                    <a:lnTo>
                      <a:pt x="553" y="0"/>
                    </a:lnTo>
                    <a:lnTo>
                      <a:pt x="487" y="18"/>
                    </a:lnTo>
                    <a:lnTo>
                      <a:pt x="418" y="35"/>
                    </a:lnTo>
                    <a:lnTo>
                      <a:pt x="352" y="49"/>
                    </a:lnTo>
                    <a:lnTo>
                      <a:pt x="284" y="62"/>
                    </a:lnTo>
                    <a:lnTo>
                      <a:pt x="284" y="62"/>
                    </a:lnTo>
                    <a:lnTo>
                      <a:pt x="214" y="74"/>
                    </a:lnTo>
                    <a:lnTo>
                      <a:pt x="144" y="84"/>
                    </a:lnTo>
                    <a:lnTo>
                      <a:pt x="74" y="96"/>
                    </a:lnTo>
                    <a:lnTo>
                      <a:pt x="39" y="103"/>
                    </a:lnTo>
                    <a:lnTo>
                      <a:pt x="6" y="113"/>
                    </a:lnTo>
                    <a:lnTo>
                      <a:pt x="6" y="113"/>
                    </a:lnTo>
                    <a:lnTo>
                      <a:pt x="2" y="115"/>
                    </a:lnTo>
                    <a:lnTo>
                      <a:pt x="0" y="121"/>
                    </a:lnTo>
                    <a:lnTo>
                      <a:pt x="2" y="125"/>
                    </a:lnTo>
                    <a:lnTo>
                      <a:pt x="6" y="127"/>
                    </a:lnTo>
                    <a:lnTo>
                      <a:pt x="6" y="12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>
                <a:normAutofit fontScale="25000" lnSpcReduction="20000"/>
              </a:bodyPr>
              <a:lstStyle/>
              <a:p>
                <a:pPr ea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00"/>
              </a:p>
            </p:txBody>
          </p:sp>
        </p:grpSp>
        <p:cxnSp>
          <p:nvCxnSpPr>
            <p:cNvPr id="41" name="直接连接符 40"/>
            <p:cNvCxnSpPr/>
            <p:nvPr>
              <p:custDataLst>
                <p:tags r:id="rId16"/>
              </p:custDataLst>
            </p:nvPr>
          </p:nvCxnSpPr>
          <p:spPr>
            <a:xfrm>
              <a:off x="1575655" y="3008067"/>
              <a:ext cx="2583107" cy="0"/>
            </a:xfrm>
            <a:prstGeom prst="line">
              <a:avLst/>
            </a:prstGeom>
            <a:ln w="25400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8" name="矩形 87"/>
            <p:cNvSpPr/>
            <p:nvPr>
              <p:custDataLst>
                <p:tags r:id="rId17"/>
              </p:custDataLst>
            </p:nvPr>
          </p:nvSpPr>
          <p:spPr>
            <a:xfrm>
              <a:off x="2140951" y="2363432"/>
              <a:ext cx="2430780" cy="369570"/>
            </a:xfrm>
            <a:prstGeom prst="rect">
              <a:avLst/>
            </a:prstGeom>
          </p:spPr>
          <p:txBody>
            <a:bodyPr wrap="square">
              <a:noAutofit/>
            </a:bodyPr>
            <a:lstStyle/>
            <a:p>
              <a:pPr algn="just">
                <a:defRPr/>
              </a:pPr>
              <a:r>
                <a:rPr lang="zh-CN" altLang="en-US" sz="4400" b="1" dirty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+mj-cs"/>
                </a:rPr>
                <a:t>朗读</a:t>
              </a:r>
            </a:p>
          </p:txBody>
        </p:sp>
        <p:sp>
          <p:nvSpPr>
            <p:cNvPr id="30" name="TextBox 14"/>
            <p:cNvSpPr txBox="1">
              <a:spLocks noChangeArrowheads="1"/>
            </p:cNvSpPr>
            <p:nvPr>
              <p:custDataLst>
                <p:tags r:id="rId18"/>
              </p:custDataLst>
            </p:nvPr>
          </p:nvSpPr>
          <p:spPr bwMode="auto">
            <a:xfrm>
              <a:off x="1476622" y="3169824"/>
              <a:ext cx="2682561" cy="2625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norm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charset="-122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600"/>
                </a:spcBef>
                <a:spcAft>
                  <a:spcPts val="600"/>
                </a:spcAft>
                <a:buNone/>
                <a:defRPr/>
              </a:pPr>
              <a:r>
                <a:rPr lang="en-US" altLang="zh-CN" sz="4000" dirty="0">
                  <a:latin typeface="+mn-lt"/>
                  <a:ea typeface="+mn-ea"/>
                </a:rPr>
                <a:t>     </a:t>
              </a:r>
              <a:r>
                <a:rPr lang="zh-CN" altLang="en-US" sz="4000" dirty="0">
                  <a:latin typeface="+mn-lt"/>
                  <a:ea typeface="+mn-ea"/>
                </a:rPr>
                <a:t>请你说说，</a:t>
              </a:r>
              <a:r>
                <a:rPr lang="zh-CN" altLang="en-US" sz="4000" b="1" dirty="0">
                  <a:latin typeface="黑体" panose="02010600030101010101" charset="-122"/>
                  <a:ea typeface="黑体" panose="02010600030101010101" charset="-122"/>
                </a:rPr>
                <a:t>这个故事什么地方很曲折？</a:t>
              </a:r>
            </a:p>
          </p:txBody>
        </p:sp>
      </p:grpSp>
      <p:grpSp>
        <p:nvGrpSpPr>
          <p:cNvPr id="3" name="组合 2"/>
          <p:cNvGrpSpPr/>
          <p:nvPr>
            <p:custDataLst>
              <p:tags r:id="rId3"/>
            </p:custDataLst>
          </p:nvPr>
        </p:nvGrpSpPr>
        <p:grpSpPr>
          <a:xfrm>
            <a:off x="4849009" y="1969720"/>
            <a:ext cx="3197225" cy="3320888"/>
            <a:chOff x="4914414" y="2233245"/>
            <a:chExt cx="3197225" cy="3320888"/>
          </a:xfrm>
        </p:grpSpPr>
        <p:grpSp>
          <p:nvGrpSpPr>
            <p:cNvPr id="16" name="组合 15"/>
            <p:cNvGrpSpPr/>
            <p:nvPr/>
          </p:nvGrpSpPr>
          <p:grpSpPr>
            <a:xfrm>
              <a:off x="5013447" y="2233245"/>
              <a:ext cx="752253" cy="774821"/>
              <a:chOff x="1795462" y="2056910"/>
              <a:chExt cx="1111250" cy="1144588"/>
            </a:xfrm>
          </p:grpSpPr>
          <p:sp>
            <p:nvSpPr>
              <p:cNvPr id="17" name="Freeform 12"/>
              <p:cNvSpPr/>
              <p:nvPr>
                <p:custDataLst>
                  <p:tags r:id="rId8"/>
                </p:custDataLst>
              </p:nvPr>
            </p:nvSpPr>
            <p:spPr bwMode="auto">
              <a:xfrm>
                <a:off x="1795462" y="2056910"/>
                <a:ext cx="1111250" cy="1144588"/>
              </a:xfrm>
              <a:custGeom>
                <a:avLst/>
                <a:gdLst>
                  <a:gd name="T0" fmla="*/ 2147483646 w 1999"/>
                  <a:gd name="T1" fmla="*/ 2147483646 h 2057"/>
                  <a:gd name="T2" fmla="*/ 2147483646 w 1999"/>
                  <a:gd name="T3" fmla="*/ 2147483646 h 2057"/>
                  <a:gd name="T4" fmla="*/ 2147483646 w 1999"/>
                  <a:gd name="T5" fmla="*/ 2147483646 h 2057"/>
                  <a:gd name="T6" fmla="*/ 2147483646 w 1999"/>
                  <a:gd name="T7" fmla="*/ 2147483646 h 2057"/>
                  <a:gd name="T8" fmla="*/ 2147483646 w 1999"/>
                  <a:gd name="T9" fmla="*/ 2147483646 h 2057"/>
                  <a:gd name="T10" fmla="*/ 2147483646 w 1999"/>
                  <a:gd name="T11" fmla="*/ 2147483646 h 2057"/>
                  <a:gd name="T12" fmla="*/ 2147483646 w 1999"/>
                  <a:gd name="T13" fmla="*/ 2147483646 h 2057"/>
                  <a:gd name="T14" fmla="*/ 2147483646 w 1999"/>
                  <a:gd name="T15" fmla="*/ 2147483646 h 2057"/>
                  <a:gd name="T16" fmla="*/ 2147483646 w 1999"/>
                  <a:gd name="T17" fmla="*/ 2147483646 h 2057"/>
                  <a:gd name="T18" fmla="*/ 2147483646 w 1999"/>
                  <a:gd name="T19" fmla="*/ 2147483646 h 2057"/>
                  <a:gd name="T20" fmla="*/ 2147483646 w 1999"/>
                  <a:gd name="T21" fmla="*/ 2147483646 h 2057"/>
                  <a:gd name="T22" fmla="*/ 2147483646 w 1999"/>
                  <a:gd name="T23" fmla="*/ 2147483646 h 2057"/>
                  <a:gd name="T24" fmla="*/ 2147483646 w 1999"/>
                  <a:gd name="T25" fmla="*/ 2147483646 h 2057"/>
                  <a:gd name="T26" fmla="*/ 2147483646 w 1999"/>
                  <a:gd name="T27" fmla="*/ 2147483646 h 2057"/>
                  <a:gd name="T28" fmla="*/ 2147483646 w 1999"/>
                  <a:gd name="T29" fmla="*/ 2147483646 h 2057"/>
                  <a:gd name="T30" fmla="*/ 2147483646 w 1999"/>
                  <a:gd name="T31" fmla="*/ 2147483646 h 2057"/>
                  <a:gd name="T32" fmla="*/ 2147483646 w 1999"/>
                  <a:gd name="T33" fmla="*/ 2147483646 h 2057"/>
                  <a:gd name="T34" fmla="*/ 2147483646 w 1999"/>
                  <a:gd name="T35" fmla="*/ 2147483646 h 2057"/>
                  <a:gd name="T36" fmla="*/ 2147483646 w 1999"/>
                  <a:gd name="T37" fmla="*/ 2147483646 h 2057"/>
                  <a:gd name="T38" fmla="*/ 2147483646 w 1999"/>
                  <a:gd name="T39" fmla="*/ 2147483646 h 2057"/>
                  <a:gd name="T40" fmla="*/ 2147483646 w 1999"/>
                  <a:gd name="T41" fmla="*/ 2147483646 h 2057"/>
                  <a:gd name="T42" fmla="*/ 2147483646 w 1999"/>
                  <a:gd name="T43" fmla="*/ 2147483646 h 2057"/>
                  <a:gd name="T44" fmla="*/ 2147483646 w 1999"/>
                  <a:gd name="T45" fmla="*/ 2147483646 h 2057"/>
                  <a:gd name="T46" fmla="*/ 2147483646 w 1999"/>
                  <a:gd name="T47" fmla="*/ 2147483646 h 2057"/>
                  <a:gd name="T48" fmla="*/ 2147483646 w 1999"/>
                  <a:gd name="T49" fmla="*/ 2147483646 h 2057"/>
                  <a:gd name="T50" fmla="*/ 2147483646 w 1999"/>
                  <a:gd name="T51" fmla="*/ 2147483646 h 2057"/>
                  <a:gd name="T52" fmla="*/ 2147483646 w 1999"/>
                  <a:gd name="T53" fmla="*/ 2147483646 h 2057"/>
                  <a:gd name="T54" fmla="*/ 2147483646 w 1999"/>
                  <a:gd name="T55" fmla="*/ 2147483646 h 2057"/>
                  <a:gd name="T56" fmla="*/ 2147483646 w 1999"/>
                  <a:gd name="T57" fmla="*/ 2147483646 h 2057"/>
                  <a:gd name="T58" fmla="*/ 2147483646 w 1999"/>
                  <a:gd name="T59" fmla="*/ 2147483646 h 2057"/>
                  <a:gd name="T60" fmla="*/ 2147483646 w 1999"/>
                  <a:gd name="T61" fmla="*/ 2147483646 h 2057"/>
                  <a:gd name="T62" fmla="*/ 2147483646 w 1999"/>
                  <a:gd name="T63" fmla="*/ 2147483646 h 2057"/>
                  <a:gd name="T64" fmla="*/ 2147483646 w 1999"/>
                  <a:gd name="T65" fmla="*/ 2147483646 h 2057"/>
                  <a:gd name="T66" fmla="*/ 2147483646 w 1999"/>
                  <a:gd name="T67" fmla="*/ 2147483646 h 2057"/>
                  <a:gd name="T68" fmla="*/ 2147483646 w 1999"/>
                  <a:gd name="T69" fmla="*/ 2147483646 h 2057"/>
                  <a:gd name="T70" fmla="*/ 2147483646 w 1999"/>
                  <a:gd name="T71" fmla="*/ 2147483646 h 2057"/>
                  <a:gd name="T72" fmla="*/ 2147483646 w 1999"/>
                  <a:gd name="T73" fmla="*/ 2147483646 h 2057"/>
                  <a:gd name="T74" fmla="*/ 2147483646 w 1999"/>
                  <a:gd name="T75" fmla="*/ 2147483646 h 2057"/>
                  <a:gd name="T76" fmla="*/ 2147483646 w 1999"/>
                  <a:gd name="T77" fmla="*/ 2147483646 h 2057"/>
                  <a:gd name="T78" fmla="*/ 2147483646 w 1999"/>
                  <a:gd name="T79" fmla="*/ 2147483646 h 2057"/>
                  <a:gd name="T80" fmla="*/ 2147483646 w 1999"/>
                  <a:gd name="T81" fmla="*/ 2147483646 h 2057"/>
                  <a:gd name="T82" fmla="*/ 2147483646 w 1999"/>
                  <a:gd name="T83" fmla="*/ 2147483646 h 2057"/>
                  <a:gd name="T84" fmla="*/ 2147483646 w 1999"/>
                  <a:gd name="T85" fmla="*/ 2147483646 h 2057"/>
                  <a:gd name="T86" fmla="*/ 2147483646 w 1999"/>
                  <a:gd name="T87" fmla="*/ 2147483646 h 2057"/>
                  <a:gd name="T88" fmla="*/ 2147483646 w 1999"/>
                  <a:gd name="T89" fmla="*/ 2147483646 h 2057"/>
                  <a:gd name="T90" fmla="*/ 2147483646 w 1999"/>
                  <a:gd name="T91" fmla="*/ 2147483646 h 2057"/>
                  <a:gd name="T92" fmla="*/ 2147483646 w 1999"/>
                  <a:gd name="T93" fmla="*/ 2147483646 h 2057"/>
                  <a:gd name="T94" fmla="*/ 2147483646 w 1999"/>
                  <a:gd name="T95" fmla="*/ 2147483646 h 2057"/>
                  <a:gd name="T96" fmla="*/ 2147483646 w 1999"/>
                  <a:gd name="T97" fmla="*/ 2147483646 h 2057"/>
                  <a:gd name="T98" fmla="*/ 2147483646 w 1999"/>
                  <a:gd name="T99" fmla="*/ 2147483646 h 2057"/>
                  <a:gd name="T100" fmla="*/ 2147483646 w 1999"/>
                  <a:gd name="T101" fmla="*/ 2147483646 h 2057"/>
                  <a:gd name="T102" fmla="*/ 2147483646 w 1999"/>
                  <a:gd name="T103" fmla="*/ 2147483646 h 2057"/>
                  <a:gd name="T104" fmla="*/ 2147483646 w 1999"/>
                  <a:gd name="T105" fmla="*/ 2147483646 h 2057"/>
                  <a:gd name="T106" fmla="*/ 2147483646 w 1999"/>
                  <a:gd name="T107" fmla="*/ 2147483646 h 2057"/>
                  <a:gd name="T108" fmla="*/ 0 w 1999"/>
                  <a:gd name="T109" fmla="*/ 2147483646 h 2057"/>
                  <a:gd name="T110" fmla="*/ 2147483646 w 1999"/>
                  <a:gd name="T111" fmla="*/ 2147483646 h 2057"/>
                  <a:gd name="T112" fmla="*/ 2147483646 w 1999"/>
                  <a:gd name="T113" fmla="*/ 2147483646 h 2057"/>
                  <a:gd name="T114" fmla="*/ 2147483646 w 1999"/>
                  <a:gd name="T115" fmla="*/ 2147483646 h 2057"/>
                  <a:gd name="T116" fmla="*/ 2147483646 w 1999"/>
                  <a:gd name="T117" fmla="*/ 2147483646 h 2057"/>
                  <a:gd name="T118" fmla="*/ 2147483646 w 1999"/>
                  <a:gd name="T119" fmla="*/ 2147483646 h 2057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w 1999"/>
                  <a:gd name="T181" fmla="*/ 0 h 2057"/>
                  <a:gd name="T182" fmla="*/ 1999 w 1999"/>
                  <a:gd name="T183" fmla="*/ 2057 h 2057"/>
                </a:gdLst>
                <a:ahLst/>
                <a:cxnLst>
                  <a:cxn ang="T120">
                    <a:pos x="T0" y="T1"/>
                  </a:cxn>
                  <a:cxn ang="T121">
                    <a:pos x="T2" y="T3"/>
                  </a:cxn>
                  <a:cxn ang="T122">
                    <a:pos x="T4" y="T5"/>
                  </a:cxn>
                  <a:cxn ang="T123">
                    <a:pos x="T6" y="T7"/>
                  </a:cxn>
                  <a:cxn ang="T124">
                    <a:pos x="T8" y="T9"/>
                  </a:cxn>
                  <a:cxn ang="T125">
                    <a:pos x="T10" y="T11"/>
                  </a:cxn>
                  <a:cxn ang="T126">
                    <a:pos x="T12" y="T13"/>
                  </a:cxn>
                  <a:cxn ang="T127">
                    <a:pos x="T14" y="T15"/>
                  </a:cxn>
                  <a:cxn ang="T128">
                    <a:pos x="T16" y="T17"/>
                  </a:cxn>
                  <a:cxn ang="T129">
                    <a:pos x="T18" y="T19"/>
                  </a:cxn>
                  <a:cxn ang="T130">
                    <a:pos x="T20" y="T21"/>
                  </a:cxn>
                  <a:cxn ang="T131">
                    <a:pos x="T22" y="T23"/>
                  </a:cxn>
                  <a:cxn ang="T132">
                    <a:pos x="T24" y="T25"/>
                  </a:cxn>
                  <a:cxn ang="T133">
                    <a:pos x="T26" y="T27"/>
                  </a:cxn>
                  <a:cxn ang="T134">
                    <a:pos x="T28" y="T29"/>
                  </a:cxn>
                  <a:cxn ang="T135">
                    <a:pos x="T30" y="T31"/>
                  </a:cxn>
                  <a:cxn ang="T136">
                    <a:pos x="T32" y="T33"/>
                  </a:cxn>
                  <a:cxn ang="T137">
                    <a:pos x="T34" y="T35"/>
                  </a:cxn>
                  <a:cxn ang="T138">
                    <a:pos x="T36" y="T37"/>
                  </a:cxn>
                  <a:cxn ang="T139">
                    <a:pos x="T38" y="T39"/>
                  </a:cxn>
                  <a:cxn ang="T140">
                    <a:pos x="T40" y="T41"/>
                  </a:cxn>
                  <a:cxn ang="T141">
                    <a:pos x="T42" y="T43"/>
                  </a:cxn>
                  <a:cxn ang="T142">
                    <a:pos x="T44" y="T45"/>
                  </a:cxn>
                  <a:cxn ang="T143">
                    <a:pos x="T46" y="T47"/>
                  </a:cxn>
                  <a:cxn ang="T144">
                    <a:pos x="T48" y="T49"/>
                  </a:cxn>
                  <a:cxn ang="T145">
                    <a:pos x="T50" y="T51"/>
                  </a:cxn>
                  <a:cxn ang="T146">
                    <a:pos x="T52" y="T53"/>
                  </a:cxn>
                  <a:cxn ang="T147">
                    <a:pos x="T54" y="T55"/>
                  </a:cxn>
                  <a:cxn ang="T148">
                    <a:pos x="T56" y="T57"/>
                  </a:cxn>
                  <a:cxn ang="T149">
                    <a:pos x="T58" y="T59"/>
                  </a:cxn>
                  <a:cxn ang="T150">
                    <a:pos x="T60" y="T61"/>
                  </a:cxn>
                  <a:cxn ang="T151">
                    <a:pos x="T62" y="T63"/>
                  </a:cxn>
                  <a:cxn ang="T152">
                    <a:pos x="T64" y="T65"/>
                  </a:cxn>
                  <a:cxn ang="T153">
                    <a:pos x="T66" y="T67"/>
                  </a:cxn>
                  <a:cxn ang="T154">
                    <a:pos x="T68" y="T69"/>
                  </a:cxn>
                  <a:cxn ang="T155">
                    <a:pos x="T70" y="T71"/>
                  </a:cxn>
                  <a:cxn ang="T156">
                    <a:pos x="T72" y="T73"/>
                  </a:cxn>
                  <a:cxn ang="T157">
                    <a:pos x="T74" y="T75"/>
                  </a:cxn>
                  <a:cxn ang="T158">
                    <a:pos x="T76" y="T77"/>
                  </a:cxn>
                  <a:cxn ang="T159">
                    <a:pos x="T78" y="T79"/>
                  </a:cxn>
                  <a:cxn ang="T160">
                    <a:pos x="T80" y="T81"/>
                  </a:cxn>
                  <a:cxn ang="T161">
                    <a:pos x="T82" y="T83"/>
                  </a:cxn>
                  <a:cxn ang="T162">
                    <a:pos x="T84" y="T85"/>
                  </a:cxn>
                  <a:cxn ang="T163">
                    <a:pos x="T86" y="T87"/>
                  </a:cxn>
                  <a:cxn ang="T164">
                    <a:pos x="T88" y="T89"/>
                  </a:cxn>
                  <a:cxn ang="T165">
                    <a:pos x="T90" y="T91"/>
                  </a:cxn>
                  <a:cxn ang="T166">
                    <a:pos x="T92" y="T93"/>
                  </a:cxn>
                  <a:cxn ang="T167">
                    <a:pos x="T94" y="T95"/>
                  </a:cxn>
                  <a:cxn ang="T168">
                    <a:pos x="T96" y="T97"/>
                  </a:cxn>
                  <a:cxn ang="T169">
                    <a:pos x="T98" y="T99"/>
                  </a:cxn>
                  <a:cxn ang="T170">
                    <a:pos x="T100" y="T101"/>
                  </a:cxn>
                  <a:cxn ang="T171">
                    <a:pos x="T102" y="T103"/>
                  </a:cxn>
                  <a:cxn ang="T172">
                    <a:pos x="T104" y="T105"/>
                  </a:cxn>
                  <a:cxn ang="T173">
                    <a:pos x="T106" y="T107"/>
                  </a:cxn>
                  <a:cxn ang="T174">
                    <a:pos x="T108" y="T109"/>
                  </a:cxn>
                  <a:cxn ang="T175">
                    <a:pos x="T110" y="T111"/>
                  </a:cxn>
                  <a:cxn ang="T176">
                    <a:pos x="T112" y="T113"/>
                  </a:cxn>
                  <a:cxn ang="T177">
                    <a:pos x="T114" y="T115"/>
                  </a:cxn>
                  <a:cxn ang="T178">
                    <a:pos x="T116" y="T117"/>
                  </a:cxn>
                  <a:cxn ang="T179">
                    <a:pos x="T118" y="T119"/>
                  </a:cxn>
                </a:cxnLst>
                <a:rect l="T180" t="T181" r="T182" b="T183"/>
                <a:pathLst>
                  <a:path w="1999" h="2057">
                    <a:moveTo>
                      <a:pt x="230" y="1472"/>
                    </a:moveTo>
                    <a:lnTo>
                      <a:pt x="230" y="1472"/>
                    </a:lnTo>
                    <a:lnTo>
                      <a:pt x="230" y="1452"/>
                    </a:lnTo>
                    <a:lnTo>
                      <a:pt x="232" y="1401"/>
                    </a:lnTo>
                    <a:lnTo>
                      <a:pt x="238" y="1322"/>
                    </a:lnTo>
                    <a:lnTo>
                      <a:pt x="244" y="1273"/>
                    </a:lnTo>
                    <a:lnTo>
                      <a:pt x="251" y="1219"/>
                    </a:lnTo>
                    <a:lnTo>
                      <a:pt x="263" y="1160"/>
                    </a:lnTo>
                    <a:lnTo>
                      <a:pt x="277" y="1098"/>
                    </a:lnTo>
                    <a:lnTo>
                      <a:pt x="292" y="1034"/>
                    </a:lnTo>
                    <a:lnTo>
                      <a:pt x="312" y="966"/>
                    </a:lnTo>
                    <a:lnTo>
                      <a:pt x="337" y="895"/>
                    </a:lnTo>
                    <a:lnTo>
                      <a:pt x="364" y="823"/>
                    </a:lnTo>
                    <a:lnTo>
                      <a:pt x="397" y="751"/>
                    </a:lnTo>
                    <a:lnTo>
                      <a:pt x="417" y="714"/>
                    </a:lnTo>
                    <a:lnTo>
                      <a:pt x="436" y="677"/>
                    </a:lnTo>
                    <a:lnTo>
                      <a:pt x="456" y="642"/>
                    </a:lnTo>
                    <a:lnTo>
                      <a:pt x="479" y="605"/>
                    </a:lnTo>
                    <a:lnTo>
                      <a:pt x="502" y="570"/>
                    </a:lnTo>
                    <a:lnTo>
                      <a:pt x="528" y="535"/>
                    </a:lnTo>
                    <a:lnTo>
                      <a:pt x="555" y="500"/>
                    </a:lnTo>
                    <a:lnTo>
                      <a:pt x="582" y="467"/>
                    </a:lnTo>
                    <a:lnTo>
                      <a:pt x="611" y="432"/>
                    </a:lnTo>
                    <a:lnTo>
                      <a:pt x="643" y="399"/>
                    </a:lnTo>
                    <a:lnTo>
                      <a:pt x="676" y="368"/>
                    </a:lnTo>
                    <a:lnTo>
                      <a:pt x="711" y="337"/>
                    </a:lnTo>
                    <a:lnTo>
                      <a:pt x="748" y="306"/>
                    </a:lnTo>
                    <a:lnTo>
                      <a:pt x="787" y="276"/>
                    </a:lnTo>
                    <a:lnTo>
                      <a:pt x="825" y="247"/>
                    </a:lnTo>
                    <a:lnTo>
                      <a:pt x="868" y="220"/>
                    </a:lnTo>
                    <a:lnTo>
                      <a:pt x="911" y="195"/>
                    </a:lnTo>
                    <a:lnTo>
                      <a:pt x="958" y="169"/>
                    </a:lnTo>
                    <a:lnTo>
                      <a:pt x="1005" y="146"/>
                    </a:lnTo>
                    <a:lnTo>
                      <a:pt x="1055" y="125"/>
                    </a:lnTo>
                    <a:lnTo>
                      <a:pt x="1108" y="103"/>
                    </a:lnTo>
                    <a:lnTo>
                      <a:pt x="1162" y="84"/>
                    </a:lnTo>
                    <a:lnTo>
                      <a:pt x="1219" y="68"/>
                    </a:lnTo>
                    <a:lnTo>
                      <a:pt x="1277" y="53"/>
                    </a:lnTo>
                    <a:lnTo>
                      <a:pt x="1337" y="39"/>
                    </a:lnTo>
                    <a:lnTo>
                      <a:pt x="1400" y="27"/>
                    </a:lnTo>
                    <a:lnTo>
                      <a:pt x="1466" y="18"/>
                    </a:lnTo>
                    <a:lnTo>
                      <a:pt x="1534" y="10"/>
                    </a:lnTo>
                    <a:lnTo>
                      <a:pt x="1604" y="4"/>
                    </a:lnTo>
                    <a:lnTo>
                      <a:pt x="1676" y="2"/>
                    </a:lnTo>
                    <a:lnTo>
                      <a:pt x="1752" y="0"/>
                    </a:lnTo>
                    <a:lnTo>
                      <a:pt x="1830" y="2"/>
                    </a:lnTo>
                    <a:lnTo>
                      <a:pt x="1911" y="6"/>
                    </a:lnTo>
                    <a:lnTo>
                      <a:pt x="1993" y="12"/>
                    </a:lnTo>
                    <a:lnTo>
                      <a:pt x="1995" y="29"/>
                    </a:lnTo>
                    <a:lnTo>
                      <a:pt x="1999" y="76"/>
                    </a:lnTo>
                    <a:lnTo>
                      <a:pt x="1999" y="109"/>
                    </a:lnTo>
                    <a:lnTo>
                      <a:pt x="1999" y="148"/>
                    </a:lnTo>
                    <a:lnTo>
                      <a:pt x="1997" y="193"/>
                    </a:lnTo>
                    <a:lnTo>
                      <a:pt x="1993" y="243"/>
                    </a:lnTo>
                    <a:lnTo>
                      <a:pt x="1987" y="298"/>
                    </a:lnTo>
                    <a:lnTo>
                      <a:pt x="1980" y="356"/>
                    </a:lnTo>
                    <a:lnTo>
                      <a:pt x="1968" y="417"/>
                    </a:lnTo>
                    <a:lnTo>
                      <a:pt x="1952" y="481"/>
                    </a:lnTo>
                    <a:lnTo>
                      <a:pt x="1933" y="547"/>
                    </a:lnTo>
                    <a:lnTo>
                      <a:pt x="1909" y="615"/>
                    </a:lnTo>
                    <a:lnTo>
                      <a:pt x="1882" y="685"/>
                    </a:lnTo>
                    <a:lnTo>
                      <a:pt x="1865" y="720"/>
                    </a:lnTo>
                    <a:lnTo>
                      <a:pt x="1849" y="755"/>
                    </a:lnTo>
                    <a:lnTo>
                      <a:pt x="1830" y="790"/>
                    </a:lnTo>
                    <a:lnTo>
                      <a:pt x="1808" y="825"/>
                    </a:lnTo>
                    <a:lnTo>
                      <a:pt x="1787" y="860"/>
                    </a:lnTo>
                    <a:lnTo>
                      <a:pt x="1764" y="895"/>
                    </a:lnTo>
                    <a:lnTo>
                      <a:pt x="1738" y="929"/>
                    </a:lnTo>
                    <a:lnTo>
                      <a:pt x="1713" y="964"/>
                    </a:lnTo>
                    <a:lnTo>
                      <a:pt x="1684" y="999"/>
                    </a:lnTo>
                    <a:lnTo>
                      <a:pt x="1653" y="1032"/>
                    </a:lnTo>
                    <a:lnTo>
                      <a:pt x="1621" y="1065"/>
                    </a:lnTo>
                    <a:lnTo>
                      <a:pt x="1588" y="1096"/>
                    </a:lnTo>
                    <a:lnTo>
                      <a:pt x="1551" y="1129"/>
                    </a:lnTo>
                    <a:lnTo>
                      <a:pt x="1514" y="1160"/>
                    </a:lnTo>
                    <a:lnTo>
                      <a:pt x="1474" y="1189"/>
                    </a:lnTo>
                    <a:lnTo>
                      <a:pt x="1433" y="1220"/>
                    </a:lnTo>
                    <a:lnTo>
                      <a:pt x="1388" y="1248"/>
                    </a:lnTo>
                    <a:lnTo>
                      <a:pt x="1341" y="1277"/>
                    </a:lnTo>
                    <a:lnTo>
                      <a:pt x="1293" y="1302"/>
                    </a:lnTo>
                    <a:lnTo>
                      <a:pt x="1242" y="1328"/>
                    </a:lnTo>
                    <a:lnTo>
                      <a:pt x="1187" y="1353"/>
                    </a:lnTo>
                    <a:lnTo>
                      <a:pt x="1133" y="1376"/>
                    </a:lnTo>
                    <a:lnTo>
                      <a:pt x="1075" y="1398"/>
                    </a:lnTo>
                    <a:lnTo>
                      <a:pt x="1014" y="1419"/>
                    </a:lnTo>
                    <a:lnTo>
                      <a:pt x="950" y="1438"/>
                    </a:lnTo>
                    <a:lnTo>
                      <a:pt x="884" y="1456"/>
                    </a:lnTo>
                    <a:lnTo>
                      <a:pt x="816" y="1472"/>
                    </a:lnTo>
                    <a:lnTo>
                      <a:pt x="744" y="1487"/>
                    </a:lnTo>
                    <a:lnTo>
                      <a:pt x="670" y="1499"/>
                    </a:lnTo>
                    <a:lnTo>
                      <a:pt x="592" y="1510"/>
                    </a:lnTo>
                    <a:lnTo>
                      <a:pt x="512" y="1520"/>
                    </a:lnTo>
                    <a:lnTo>
                      <a:pt x="430" y="1528"/>
                    </a:lnTo>
                    <a:lnTo>
                      <a:pt x="345" y="1532"/>
                    </a:lnTo>
                    <a:lnTo>
                      <a:pt x="255" y="1536"/>
                    </a:lnTo>
                    <a:lnTo>
                      <a:pt x="230" y="1586"/>
                    </a:lnTo>
                    <a:lnTo>
                      <a:pt x="203" y="1641"/>
                    </a:lnTo>
                    <a:lnTo>
                      <a:pt x="172" y="1711"/>
                    </a:lnTo>
                    <a:lnTo>
                      <a:pt x="156" y="1750"/>
                    </a:lnTo>
                    <a:lnTo>
                      <a:pt x="142" y="1791"/>
                    </a:lnTo>
                    <a:lnTo>
                      <a:pt x="127" y="1834"/>
                    </a:lnTo>
                    <a:lnTo>
                      <a:pt x="115" y="1876"/>
                    </a:lnTo>
                    <a:lnTo>
                      <a:pt x="103" y="1919"/>
                    </a:lnTo>
                    <a:lnTo>
                      <a:pt x="96" y="1962"/>
                    </a:lnTo>
                    <a:lnTo>
                      <a:pt x="92" y="2003"/>
                    </a:lnTo>
                    <a:lnTo>
                      <a:pt x="90" y="2044"/>
                    </a:lnTo>
                    <a:lnTo>
                      <a:pt x="0" y="2057"/>
                    </a:lnTo>
                    <a:lnTo>
                      <a:pt x="18" y="1991"/>
                    </a:lnTo>
                    <a:lnTo>
                      <a:pt x="39" y="1919"/>
                    </a:lnTo>
                    <a:lnTo>
                      <a:pt x="66" y="1832"/>
                    </a:lnTo>
                    <a:lnTo>
                      <a:pt x="101" y="1736"/>
                    </a:lnTo>
                    <a:lnTo>
                      <a:pt x="119" y="1688"/>
                    </a:lnTo>
                    <a:lnTo>
                      <a:pt x="140" y="1639"/>
                    </a:lnTo>
                    <a:lnTo>
                      <a:pt x="162" y="1592"/>
                    </a:lnTo>
                    <a:lnTo>
                      <a:pt x="183" y="1547"/>
                    </a:lnTo>
                    <a:lnTo>
                      <a:pt x="207" y="1507"/>
                    </a:lnTo>
                    <a:lnTo>
                      <a:pt x="230" y="1472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solidFill>
                  <a:schemeClr val="bg1"/>
                </a:solidFill>
              </a:ln>
            </p:spPr>
            <p:txBody>
              <a:bodyPr>
                <a:normAutofit/>
              </a:bodyPr>
              <a:lstStyle/>
              <a:p>
                <a:pPr>
                  <a:defRPr/>
                </a:pPr>
                <a:endParaRPr lang="zh-CN" altLang="en-US" sz="1800"/>
              </a:p>
            </p:txBody>
          </p:sp>
          <p:sp>
            <p:nvSpPr>
              <p:cNvPr id="18" name="Freeform 13"/>
              <p:cNvSpPr/>
              <p:nvPr>
                <p:custDataLst>
                  <p:tags r:id="rId9"/>
                </p:custDataLst>
              </p:nvPr>
            </p:nvSpPr>
            <p:spPr bwMode="auto">
              <a:xfrm>
                <a:off x="1963737" y="2150573"/>
                <a:ext cx="844550" cy="728662"/>
              </a:xfrm>
              <a:custGeom>
                <a:avLst/>
                <a:gdLst>
                  <a:gd name="T0" fmla="*/ 11 w 1518"/>
                  <a:gd name="T1" fmla="*/ 1308 h 1310"/>
                  <a:gd name="T2" fmla="*/ 97 w 1518"/>
                  <a:gd name="T3" fmla="*/ 1168 h 1310"/>
                  <a:gd name="T4" fmla="*/ 128 w 1518"/>
                  <a:gd name="T5" fmla="*/ 1124 h 1310"/>
                  <a:gd name="T6" fmla="*/ 206 w 1518"/>
                  <a:gd name="T7" fmla="*/ 1022 h 1310"/>
                  <a:gd name="T8" fmla="*/ 290 w 1518"/>
                  <a:gd name="T9" fmla="*/ 925 h 1310"/>
                  <a:gd name="T10" fmla="*/ 335 w 1518"/>
                  <a:gd name="T11" fmla="*/ 876 h 1310"/>
                  <a:gd name="T12" fmla="*/ 428 w 1518"/>
                  <a:gd name="T13" fmla="*/ 783 h 1310"/>
                  <a:gd name="T14" fmla="*/ 525 w 1518"/>
                  <a:gd name="T15" fmla="*/ 695 h 1310"/>
                  <a:gd name="T16" fmla="*/ 677 w 1518"/>
                  <a:gd name="T17" fmla="*/ 567 h 1310"/>
                  <a:gd name="T18" fmla="*/ 782 w 1518"/>
                  <a:gd name="T19" fmla="*/ 485 h 1310"/>
                  <a:gd name="T20" fmla="*/ 998 w 1518"/>
                  <a:gd name="T21" fmla="*/ 331 h 1310"/>
                  <a:gd name="T22" fmla="*/ 1111 w 1518"/>
                  <a:gd name="T23" fmla="*/ 257 h 1310"/>
                  <a:gd name="T24" fmla="*/ 1308 w 1518"/>
                  <a:gd name="T25" fmla="*/ 141 h 1310"/>
                  <a:gd name="T26" fmla="*/ 1510 w 1518"/>
                  <a:gd name="T27" fmla="*/ 30 h 1310"/>
                  <a:gd name="T28" fmla="*/ 1518 w 1518"/>
                  <a:gd name="T29" fmla="*/ 20 h 1310"/>
                  <a:gd name="T30" fmla="*/ 1516 w 1518"/>
                  <a:gd name="T31" fmla="*/ 8 h 1310"/>
                  <a:gd name="T32" fmla="*/ 1508 w 1518"/>
                  <a:gd name="T33" fmla="*/ 0 h 1310"/>
                  <a:gd name="T34" fmla="*/ 1496 w 1518"/>
                  <a:gd name="T35" fmla="*/ 0 h 1310"/>
                  <a:gd name="T36" fmla="*/ 1444 w 1518"/>
                  <a:gd name="T37" fmla="*/ 26 h 1310"/>
                  <a:gd name="T38" fmla="*/ 1343 w 1518"/>
                  <a:gd name="T39" fmla="*/ 78 h 1310"/>
                  <a:gd name="T40" fmla="*/ 1195 w 1518"/>
                  <a:gd name="T41" fmla="*/ 168 h 1310"/>
                  <a:gd name="T42" fmla="*/ 1097 w 1518"/>
                  <a:gd name="T43" fmla="*/ 228 h 1310"/>
                  <a:gd name="T44" fmla="*/ 872 w 1518"/>
                  <a:gd name="T45" fmla="*/ 380 h 1310"/>
                  <a:gd name="T46" fmla="*/ 658 w 1518"/>
                  <a:gd name="T47" fmla="*/ 544 h 1310"/>
                  <a:gd name="T48" fmla="*/ 554 w 1518"/>
                  <a:gd name="T49" fmla="*/ 629 h 1310"/>
                  <a:gd name="T50" fmla="*/ 455 w 1518"/>
                  <a:gd name="T51" fmla="*/ 717 h 1310"/>
                  <a:gd name="T52" fmla="*/ 360 w 1518"/>
                  <a:gd name="T53" fmla="*/ 810 h 1310"/>
                  <a:gd name="T54" fmla="*/ 268 w 1518"/>
                  <a:gd name="T55" fmla="*/ 906 h 1310"/>
                  <a:gd name="T56" fmla="*/ 228 w 1518"/>
                  <a:gd name="T57" fmla="*/ 952 h 1310"/>
                  <a:gd name="T58" fmla="*/ 150 w 1518"/>
                  <a:gd name="T59" fmla="*/ 1050 h 1310"/>
                  <a:gd name="T60" fmla="*/ 113 w 1518"/>
                  <a:gd name="T61" fmla="*/ 1100 h 1310"/>
                  <a:gd name="T62" fmla="*/ 48 w 1518"/>
                  <a:gd name="T63" fmla="*/ 1198 h 1310"/>
                  <a:gd name="T64" fmla="*/ 21 w 1518"/>
                  <a:gd name="T65" fmla="*/ 1248 h 1310"/>
                  <a:gd name="T66" fmla="*/ 0 w 1518"/>
                  <a:gd name="T67" fmla="*/ 1303 h 1310"/>
                  <a:gd name="T68" fmla="*/ 0 w 1518"/>
                  <a:gd name="T69" fmla="*/ 1307 h 1310"/>
                  <a:gd name="T70" fmla="*/ 8 w 1518"/>
                  <a:gd name="T71" fmla="*/ 1310 h 1310"/>
                  <a:gd name="T72" fmla="*/ 11 w 1518"/>
                  <a:gd name="T73" fmla="*/ 1308 h 1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518" h="1310">
                    <a:moveTo>
                      <a:pt x="11" y="1308"/>
                    </a:moveTo>
                    <a:lnTo>
                      <a:pt x="11" y="1308"/>
                    </a:lnTo>
                    <a:lnTo>
                      <a:pt x="68" y="1215"/>
                    </a:lnTo>
                    <a:lnTo>
                      <a:pt x="97" y="1168"/>
                    </a:lnTo>
                    <a:lnTo>
                      <a:pt x="128" y="1124"/>
                    </a:lnTo>
                    <a:lnTo>
                      <a:pt x="128" y="1124"/>
                    </a:lnTo>
                    <a:lnTo>
                      <a:pt x="165" y="1071"/>
                    </a:lnTo>
                    <a:lnTo>
                      <a:pt x="206" y="1022"/>
                    </a:lnTo>
                    <a:lnTo>
                      <a:pt x="247" y="972"/>
                    </a:lnTo>
                    <a:lnTo>
                      <a:pt x="290" y="925"/>
                    </a:lnTo>
                    <a:lnTo>
                      <a:pt x="290" y="925"/>
                    </a:lnTo>
                    <a:lnTo>
                      <a:pt x="335" y="876"/>
                    </a:lnTo>
                    <a:lnTo>
                      <a:pt x="381" y="830"/>
                    </a:lnTo>
                    <a:lnTo>
                      <a:pt x="428" y="783"/>
                    </a:lnTo>
                    <a:lnTo>
                      <a:pt x="477" y="738"/>
                    </a:lnTo>
                    <a:lnTo>
                      <a:pt x="525" y="695"/>
                    </a:lnTo>
                    <a:lnTo>
                      <a:pt x="576" y="651"/>
                    </a:lnTo>
                    <a:lnTo>
                      <a:pt x="677" y="567"/>
                    </a:lnTo>
                    <a:lnTo>
                      <a:pt x="677" y="567"/>
                    </a:lnTo>
                    <a:lnTo>
                      <a:pt x="782" y="485"/>
                    </a:lnTo>
                    <a:lnTo>
                      <a:pt x="889" y="407"/>
                    </a:lnTo>
                    <a:lnTo>
                      <a:pt x="998" y="331"/>
                    </a:lnTo>
                    <a:lnTo>
                      <a:pt x="1111" y="257"/>
                    </a:lnTo>
                    <a:lnTo>
                      <a:pt x="1111" y="257"/>
                    </a:lnTo>
                    <a:lnTo>
                      <a:pt x="1208" y="197"/>
                    </a:lnTo>
                    <a:lnTo>
                      <a:pt x="1308" y="141"/>
                    </a:lnTo>
                    <a:lnTo>
                      <a:pt x="1510" y="30"/>
                    </a:lnTo>
                    <a:lnTo>
                      <a:pt x="1510" y="30"/>
                    </a:lnTo>
                    <a:lnTo>
                      <a:pt x="1514" y="24"/>
                    </a:lnTo>
                    <a:lnTo>
                      <a:pt x="1518" y="20"/>
                    </a:lnTo>
                    <a:lnTo>
                      <a:pt x="1518" y="14"/>
                    </a:lnTo>
                    <a:lnTo>
                      <a:pt x="1516" y="8"/>
                    </a:lnTo>
                    <a:lnTo>
                      <a:pt x="1514" y="4"/>
                    </a:lnTo>
                    <a:lnTo>
                      <a:pt x="1508" y="0"/>
                    </a:lnTo>
                    <a:lnTo>
                      <a:pt x="1502" y="0"/>
                    </a:lnTo>
                    <a:lnTo>
                      <a:pt x="1496" y="0"/>
                    </a:lnTo>
                    <a:lnTo>
                      <a:pt x="1496" y="0"/>
                    </a:lnTo>
                    <a:lnTo>
                      <a:pt x="1444" y="26"/>
                    </a:lnTo>
                    <a:lnTo>
                      <a:pt x="1393" y="51"/>
                    </a:lnTo>
                    <a:lnTo>
                      <a:pt x="1343" y="78"/>
                    </a:lnTo>
                    <a:lnTo>
                      <a:pt x="1292" y="108"/>
                    </a:lnTo>
                    <a:lnTo>
                      <a:pt x="1195" y="168"/>
                    </a:lnTo>
                    <a:lnTo>
                      <a:pt x="1097" y="228"/>
                    </a:lnTo>
                    <a:lnTo>
                      <a:pt x="1097" y="228"/>
                    </a:lnTo>
                    <a:lnTo>
                      <a:pt x="985" y="304"/>
                    </a:lnTo>
                    <a:lnTo>
                      <a:pt x="872" y="380"/>
                    </a:lnTo>
                    <a:lnTo>
                      <a:pt x="763" y="462"/>
                    </a:lnTo>
                    <a:lnTo>
                      <a:pt x="658" y="544"/>
                    </a:lnTo>
                    <a:lnTo>
                      <a:pt x="658" y="544"/>
                    </a:lnTo>
                    <a:lnTo>
                      <a:pt x="554" y="629"/>
                    </a:lnTo>
                    <a:lnTo>
                      <a:pt x="504" y="672"/>
                    </a:lnTo>
                    <a:lnTo>
                      <a:pt x="455" y="717"/>
                    </a:lnTo>
                    <a:lnTo>
                      <a:pt x="407" y="763"/>
                    </a:lnTo>
                    <a:lnTo>
                      <a:pt x="360" y="810"/>
                    </a:lnTo>
                    <a:lnTo>
                      <a:pt x="313" y="857"/>
                    </a:lnTo>
                    <a:lnTo>
                      <a:pt x="268" y="906"/>
                    </a:lnTo>
                    <a:lnTo>
                      <a:pt x="268" y="906"/>
                    </a:lnTo>
                    <a:lnTo>
                      <a:pt x="228" y="952"/>
                    </a:lnTo>
                    <a:lnTo>
                      <a:pt x="187" y="1001"/>
                    </a:lnTo>
                    <a:lnTo>
                      <a:pt x="150" y="1050"/>
                    </a:lnTo>
                    <a:lnTo>
                      <a:pt x="113" y="1100"/>
                    </a:lnTo>
                    <a:lnTo>
                      <a:pt x="113" y="1100"/>
                    </a:lnTo>
                    <a:lnTo>
                      <a:pt x="80" y="1147"/>
                    </a:lnTo>
                    <a:lnTo>
                      <a:pt x="48" y="1198"/>
                    </a:lnTo>
                    <a:lnTo>
                      <a:pt x="35" y="1223"/>
                    </a:lnTo>
                    <a:lnTo>
                      <a:pt x="21" y="1248"/>
                    </a:lnTo>
                    <a:lnTo>
                      <a:pt x="10" y="1275"/>
                    </a:lnTo>
                    <a:lnTo>
                      <a:pt x="0" y="1303"/>
                    </a:lnTo>
                    <a:lnTo>
                      <a:pt x="0" y="1303"/>
                    </a:lnTo>
                    <a:lnTo>
                      <a:pt x="0" y="1307"/>
                    </a:lnTo>
                    <a:lnTo>
                      <a:pt x="4" y="1310"/>
                    </a:lnTo>
                    <a:lnTo>
                      <a:pt x="8" y="1310"/>
                    </a:lnTo>
                    <a:lnTo>
                      <a:pt x="11" y="1308"/>
                    </a:lnTo>
                    <a:lnTo>
                      <a:pt x="11" y="1308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>
                <a:normAutofit/>
              </a:bodyPr>
              <a:lstStyle/>
              <a:p>
                <a:pPr ea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00"/>
              </a:p>
            </p:txBody>
          </p:sp>
          <p:sp>
            <p:nvSpPr>
              <p:cNvPr id="19" name="Freeform 14"/>
              <p:cNvSpPr/>
              <p:nvPr>
                <p:custDataLst>
                  <p:tags r:id="rId10"/>
                </p:custDataLst>
              </p:nvPr>
            </p:nvSpPr>
            <p:spPr bwMode="auto">
              <a:xfrm>
                <a:off x="2590799" y="2117235"/>
                <a:ext cx="117475" cy="163513"/>
              </a:xfrm>
              <a:custGeom>
                <a:avLst/>
                <a:gdLst>
                  <a:gd name="T0" fmla="*/ 196 w 212"/>
                  <a:gd name="T1" fmla="*/ 0 h 294"/>
                  <a:gd name="T2" fmla="*/ 196 w 212"/>
                  <a:gd name="T3" fmla="*/ 0 h 294"/>
                  <a:gd name="T4" fmla="*/ 181 w 212"/>
                  <a:gd name="T5" fmla="*/ 14 h 294"/>
                  <a:gd name="T6" fmla="*/ 163 w 212"/>
                  <a:gd name="T7" fmla="*/ 25 h 294"/>
                  <a:gd name="T8" fmla="*/ 150 w 212"/>
                  <a:gd name="T9" fmla="*/ 41 h 294"/>
                  <a:gd name="T10" fmla="*/ 134 w 212"/>
                  <a:gd name="T11" fmla="*/ 57 h 294"/>
                  <a:gd name="T12" fmla="*/ 109 w 212"/>
                  <a:gd name="T13" fmla="*/ 90 h 294"/>
                  <a:gd name="T14" fmla="*/ 85 w 212"/>
                  <a:gd name="T15" fmla="*/ 125 h 294"/>
                  <a:gd name="T16" fmla="*/ 64 w 212"/>
                  <a:gd name="T17" fmla="*/ 162 h 294"/>
                  <a:gd name="T18" fmla="*/ 44 w 212"/>
                  <a:gd name="T19" fmla="*/ 199 h 294"/>
                  <a:gd name="T20" fmla="*/ 23 w 212"/>
                  <a:gd name="T21" fmla="*/ 236 h 294"/>
                  <a:gd name="T22" fmla="*/ 2 w 212"/>
                  <a:gd name="T23" fmla="*/ 271 h 294"/>
                  <a:gd name="T24" fmla="*/ 2 w 212"/>
                  <a:gd name="T25" fmla="*/ 271 h 294"/>
                  <a:gd name="T26" fmla="*/ 0 w 212"/>
                  <a:gd name="T27" fmla="*/ 277 h 294"/>
                  <a:gd name="T28" fmla="*/ 0 w 212"/>
                  <a:gd name="T29" fmla="*/ 282 h 294"/>
                  <a:gd name="T30" fmla="*/ 4 w 212"/>
                  <a:gd name="T31" fmla="*/ 288 h 294"/>
                  <a:gd name="T32" fmla="*/ 7 w 212"/>
                  <a:gd name="T33" fmla="*/ 292 h 294"/>
                  <a:gd name="T34" fmla="*/ 11 w 212"/>
                  <a:gd name="T35" fmla="*/ 294 h 294"/>
                  <a:gd name="T36" fmla="*/ 17 w 212"/>
                  <a:gd name="T37" fmla="*/ 294 h 294"/>
                  <a:gd name="T38" fmla="*/ 23 w 212"/>
                  <a:gd name="T39" fmla="*/ 292 h 294"/>
                  <a:gd name="T40" fmla="*/ 27 w 212"/>
                  <a:gd name="T41" fmla="*/ 288 h 294"/>
                  <a:gd name="T42" fmla="*/ 27 w 212"/>
                  <a:gd name="T43" fmla="*/ 288 h 294"/>
                  <a:gd name="T44" fmla="*/ 48 w 212"/>
                  <a:gd name="T45" fmla="*/ 253 h 294"/>
                  <a:gd name="T46" fmla="*/ 68 w 212"/>
                  <a:gd name="T47" fmla="*/ 216 h 294"/>
                  <a:gd name="T48" fmla="*/ 107 w 212"/>
                  <a:gd name="T49" fmla="*/ 146 h 294"/>
                  <a:gd name="T50" fmla="*/ 130 w 212"/>
                  <a:gd name="T51" fmla="*/ 111 h 294"/>
                  <a:gd name="T52" fmla="*/ 153 w 212"/>
                  <a:gd name="T53" fmla="*/ 78 h 294"/>
                  <a:gd name="T54" fmla="*/ 179 w 212"/>
                  <a:gd name="T55" fmla="*/ 47 h 294"/>
                  <a:gd name="T56" fmla="*/ 208 w 212"/>
                  <a:gd name="T57" fmla="*/ 18 h 294"/>
                  <a:gd name="T58" fmla="*/ 208 w 212"/>
                  <a:gd name="T59" fmla="*/ 18 h 294"/>
                  <a:gd name="T60" fmla="*/ 210 w 212"/>
                  <a:gd name="T61" fmla="*/ 16 h 294"/>
                  <a:gd name="T62" fmla="*/ 212 w 212"/>
                  <a:gd name="T63" fmla="*/ 12 h 294"/>
                  <a:gd name="T64" fmla="*/ 212 w 212"/>
                  <a:gd name="T65" fmla="*/ 8 h 294"/>
                  <a:gd name="T66" fmla="*/ 210 w 212"/>
                  <a:gd name="T67" fmla="*/ 4 h 294"/>
                  <a:gd name="T68" fmla="*/ 208 w 212"/>
                  <a:gd name="T69" fmla="*/ 2 h 294"/>
                  <a:gd name="T70" fmla="*/ 204 w 212"/>
                  <a:gd name="T71" fmla="*/ 0 h 294"/>
                  <a:gd name="T72" fmla="*/ 200 w 212"/>
                  <a:gd name="T73" fmla="*/ 0 h 294"/>
                  <a:gd name="T74" fmla="*/ 196 w 212"/>
                  <a:gd name="T75" fmla="*/ 0 h 294"/>
                  <a:gd name="T76" fmla="*/ 196 w 212"/>
                  <a:gd name="T77" fmla="*/ 0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212" h="294">
                    <a:moveTo>
                      <a:pt x="196" y="0"/>
                    </a:moveTo>
                    <a:lnTo>
                      <a:pt x="196" y="0"/>
                    </a:lnTo>
                    <a:lnTo>
                      <a:pt x="181" y="14"/>
                    </a:lnTo>
                    <a:lnTo>
                      <a:pt x="163" y="25"/>
                    </a:lnTo>
                    <a:lnTo>
                      <a:pt x="150" y="41"/>
                    </a:lnTo>
                    <a:lnTo>
                      <a:pt x="134" y="57"/>
                    </a:lnTo>
                    <a:lnTo>
                      <a:pt x="109" y="90"/>
                    </a:lnTo>
                    <a:lnTo>
                      <a:pt x="85" y="125"/>
                    </a:lnTo>
                    <a:lnTo>
                      <a:pt x="64" y="162"/>
                    </a:lnTo>
                    <a:lnTo>
                      <a:pt x="44" y="199"/>
                    </a:lnTo>
                    <a:lnTo>
                      <a:pt x="23" y="236"/>
                    </a:lnTo>
                    <a:lnTo>
                      <a:pt x="2" y="271"/>
                    </a:lnTo>
                    <a:lnTo>
                      <a:pt x="2" y="271"/>
                    </a:lnTo>
                    <a:lnTo>
                      <a:pt x="0" y="277"/>
                    </a:lnTo>
                    <a:lnTo>
                      <a:pt x="0" y="282"/>
                    </a:lnTo>
                    <a:lnTo>
                      <a:pt x="4" y="288"/>
                    </a:lnTo>
                    <a:lnTo>
                      <a:pt x="7" y="292"/>
                    </a:lnTo>
                    <a:lnTo>
                      <a:pt x="11" y="294"/>
                    </a:lnTo>
                    <a:lnTo>
                      <a:pt x="17" y="294"/>
                    </a:lnTo>
                    <a:lnTo>
                      <a:pt x="23" y="292"/>
                    </a:lnTo>
                    <a:lnTo>
                      <a:pt x="27" y="288"/>
                    </a:lnTo>
                    <a:lnTo>
                      <a:pt x="27" y="288"/>
                    </a:lnTo>
                    <a:lnTo>
                      <a:pt x="48" y="253"/>
                    </a:lnTo>
                    <a:lnTo>
                      <a:pt x="68" y="216"/>
                    </a:lnTo>
                    <a:lnTo>
                      <a:pt x="107" y="146"/>
                    </a:lnTo>
                    <a:lnTo>
                      <a:pt x="130" y="111"/>
                    </a:lnTo>
                    <a:lnTo>
                      <a:pt x="153" y="78"/>
                    </a:lnTo>
                    <a:lnTo>
                      <a:pt x="179" y="47"/>
                    </a:lnTo>
                    <a:lnTo>
                      <a:pt x="208" y="18"/>
                    </a:lnTo>
                    <a:lnTo>
                      <a:pt x="208" y="18"/>
                    </a:lnTo>
                    <a:lnTo>
                      <a:pt x="210" y="16"/>
                    </a:lnTo>
                    <a:lnTo>
                      <a:pt x="212" y="12"/>
                    </a:lnTo>
                    <a:lnTo>
                      <a:pt x="212" y="8"/>
                    </a:lnTo>
                    <a:lnTo>
                      <a:pt x="210" y="4"/>
                    </a:lnTo>
                    <a:lnTo>
                      <a:pt x="208" y="2"/>
                    </a:lnTo>
                    <a:lnTo>
                      <a:pt x="204" y="0"/>
                    </a:lnTo>
                    <a:lnTo>
                      <a:pt x="200" y="0"/>
                    </a:lnTo>
                    <a:lnTo>
                      <a:pt x="196" y="0"/>
                    </a:lnTo>
                    <a:lnTo>
                      <a:pt x="196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>
                <a:normAutofit fontScale="25000" lnSpcReduction="20000"/>
              </a:bodyPr>
              <a:lstStyle/>
              <a:p>
                <a:pPr ea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00"/>
              </a:p>
            </p:txBody>
          </p:sp>
          <p:sp>
            <p:nvSpPr>
              <p:cNvPr id="20" name="Freeform 15"/>
              <p:cNvSpPr/>
              <p:nvPr>
                <p:custDataLst>
                  <p:tags r:id="rId11"/>
                </p:custDataLst>
              </p:nvPr>
            </p:nvSpPr>
            <p:spPr bwMode="auto">
              <a:xfrm>
                <a:off x="2317749" y="2144223"/>
                <a:ext cx="142875" cy="325437"/>
              </a:xfrm>
              <a:custGeom>
                <a:avLst/>
                <a:gdLst>
                  <a:gd name="T0" fmla="*/ 242 w 257"/>
                  <a:gd name="T1" fmla="*/ 4 h 584"/>
                  <a:gd name="T2" fmla="*/ 242 w 257"/>
                  <a:gd name="T3" fmla="*/ 4 h 584"/>
                  <a:gd name="T4" fmla="*/ 209 w 257"/>
                  <a:gd name="T5" fmla="*/ 70 h 584"/>
                  <a:gd name="T6" fmla="*/ 175 w 257"/>
                  <a:gd name="T7" fmla="*/ 138 h 584"/>
                  <a:gd name="T8" fmla="*/ 113 w 257"/>
                  <a:gd name="T9" fmla="*/ 272 h 584"/>
                  <a:gd name="T10" fmla="*/ 113 w 257"/>
                  <a:gd name="T11" fmla="*/ 272 h 584"/>
                  <a:gd name="T12" fmla="*/ 80 w 257"/>
                  <a:gd name="T13" fmla="*/ 344 h 584"/>
                  <a:gd name="T14" fmla="*/ 51 w 257"/>
                  <a:gd name="T15" fmla="*/ 416 h 584"/>
                  <a:gd name="T16" fmla="*/ 24 w 257"/>
                  <a:gd name="T17" fmla="*/ 488 h 584"/>
                  <a:gd name="T18" fmla="*/ 12 w 257"/>
                  <a:gd name="T19" fmla="*/ 525 h 584"/>
                  <a:gd name="T20" fmla="*/ 2 w 257"/>
                  <a:gd name="T21" fmla="*/ 564 h 584"/>
                  <a:gd name="T22" fmla="*/ 2 w 257"/>
                  <a:gd name="T23" fmla="*/ 564 h 584"/>
                  <a:gd name="T24" fmla="*/ 0 w 257"/>
                  <a:gd name="T25" fmla="*/ 570 h 584"/>
                  <a:gd name="T26" fmla="*/ 2 w 257"/>
                  <a:gd name="T27" fmla="*/ 576 h 584"/>
                  <a:gd name="T28" fmla="*/ 6 w 257"/>
                  <a:gd name="T29" fmla="*/ 580 h 584"/>
                  <a:gd name="T30" fmla="*/ 12 w 257"/>
                  <a:gd name="T31" fmla="*/ 582 h 584"/>
                  <a:gd name="T32" fmla="*/ 18 w 257"/>
                  <a:gd name="T33" fmla="*/ 584 h 584"/>
                  <a:gd name="T34" fmla="*/ 22 w 257"/>
                  <a:gd name="T35" fmla="*/ 582 h 584"/>
                  <a:gd name="T36" fmla="*/ 26 w 257"/>
                  <a:gd name="T37" fmla="*/ 580 h 584"/>
                  <a:gd name="T38" fmla="*/ 29 w 257"/>
                  <a:gd name="T39" fmla="*/ 574 h 584"/>
                  <a:gd name="T40" fmla="*/ 29 w 257"/>
                  <a:gd name="T41" fmla="*/ 574 h 584"/>
                  <a:gd name="T42" fmla="*/ 39 w 257"/>
                  <a:gd name="T43" fmla="*/ 537 h 584"/>
                  <a:gd name="T44" fmla="*/ 51 w 257"/>
                  <a:gd name="T45" fmla="*/ 502 h 584"/>
                  <a:gd name="T46" fmla="*/ 76 w 257"/>
                  <a:gd name="T47" fmla="*/ 432 h 584"/>
                  <a:gd name="T48" fmla="*/ 103 w 257"/>
                  <a:gd name="T49" fmla="*/ 364 h 584"/>
                  <a:gd name="T50" fmla="*/ 135 w 257"/>
                  <a:gd name="T51" fmla="*/ 296 h 584"/>
                  <a:gd name="T52" fmla="*/ 135 w 257"/>
                  <a:gd name="T53" fmla="*/ 296 h 584"/>
                  <a:gd name="T54" fmla="*/ 168 w 257"/>
                  <a:gd name="T55" fmla="*/ 226 h 584"/>
                  <a:gd name="T56" fmla="*/ 201 w 257"/>
                  <a:gd name="T57" fmla="*/ 156 h 584"/>
                  <a:gd name="T58" fmla="*/ 216 w 257"/>
                  <a:gd name="T59" fmla="*/ 120 h 584"/>
                  <a:gd name="T60" fmla="*/ 232 w 257"/>
                  <a:gd name="T61" fmla="*/ 84 h 584"/>
                  <a:gd name="T62" fmla="*/ 245 w 257"/>
                  <a:gd name="T63" fmla="*/ 48 h 584"/>
                  <a:gd name="T64" fmla="*/ 257 w 257"/>
                  <a:gd name="T65" fmla="*/ 11 h 584"/>
                  <a:gd name="T66" fmla="*/ 257 w 257"/>
                  <a:gd name="T67" fmla="*/ 11 h 584"/>
                  <a:gd name="T68" fmla="*/ 255 w 257"/>
                  <a:gd name="T69" fmla="*/ 6 h 584"/>
                  <a:gd name="T70" fmla="*/ 251 w 257"/>
                  <a:gd name="T71" fmla="*/ 2 h 584"/>
                  <a:gd name="T72" fmla="*/ 247 w 257"/>
                  <a:gd name="T73" fmla="*/ 0 h 584"/>
                  <a:gd name="T74" fmla="*/ 244 w 257"/>
                  <a:gd name="T75" fmla="*/ 2 h 584"/>
                  <a:gd name="T76" fmla="*/ 242 w 257"/>
                  <a:gd name="T77" fmla="*/ 4 h 584"/>
                  <a:gd name="T78" fmla="*/ 242 w 257"/>
                  <a:gd name="T79" fmla="*/ 4 h 5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57" h="584">
                    <a:moveTo>
                      <a:pt x="242" y="4"/>
                    </a:moveTo>
                    <a:lnTo>
                      <a:pt x="242" y="4"/>
                    </a:lnTo>
                    <a:lnTo>
                      <a:pt x="209" y="70"/>
                    </a:lnTo>
                    <a:lnTo>
                      <a:pt x="175" y="138"/>
                    </a:lnTo>
                    <a:lnTo>
                      <a:pt x="113" y="272"/>
                    </a:lnTo>
                    <a:lnTo>
                      <a:pt x="113" y="272"/>
                    </a:lnTo>
                    <a:lnTo>
                      <a:pt x="80" y="344"/>
                    </a:lnTo>
                    <a:lnTo>
                      <a:pt x="51" y="416"/>
                    </a:lnTo>
                    <a:lnTo>
                      <a:pt x="24" y="488"/>
                    </a:lnTo>
                    <a:lnTo>
                      <a:pt x="12" y="525"/>
                    </a:lnTo>
                    <a:lnTo>
                      <a:pt x="2" y="564"/>
                    </a:lnTo>
                    <a:lnTo>
                      <a:pt x="2" y="564"/>
                    </a:lnTo>
                    <a:lnTo>
                      <a:pt x="0" y="570"/>
                    </a:lnTo>
                    <a:lnTo>
                      <a:pt x="2" y="576"/>
                    </a:lnTo>
                    <a:lnTo>
                      <a:pt x="6" y="580"/>
                    </a:lnTo>
                    <a:lnTo>
                      <a:pt x="12" y="582"/>
                    </a:lnTo>
                    <a:lnTo>
                      <a:pt x="18" y="584"/>
                    </a:lnTo>
                    <a:lnTo>
                      <a:pt x="22" y="582"/>
                    </a:lnTo>
                    <a:lnTo>
                      <a:pt x="26" y="580"/>
                    </a:lnTo>
                    <a:lnTo>
                      <a:pt x="29" y="574"/>
                    </a:lnTo>
                    <a:lnTo>
                      <a:pt x="29" y="574"/>
                    </a:lnTo>
                    <a:lnTo>
                      <a:pt x="39" y="537"/>
                    </a:lnTo>
                    <a:lnTo>
                      <a:pt x="51" y="502"/>
                    </a:lnTo>
                    <a:lnTo>
                      <a:pt x="76" y="432"/>
                    </a:lnTo>
                    <a:lnTo>
                      <a:pt x="103" y="364"/>
                    </a:lnTo>
                    <a:lnTo>
                      <a:pt x="135" y="296"/>
                    </a:lnTo>
                    <a:lnTo>
                      <a:pt x="135" y="296"/>
                    </a:lnTo>
                    <a:lnTo>
                      <a:pt x="168" y="226"/>
                    </a:lnTo>
                    <a:lnTo>
                      <a:pt x="201" y="156"/>
                    </a:lnTo>
                    <a:lnTo>
                      <a:pt x="216" y="120"/>
                    </a:lnTo>
                    <a:lnTo>
                      <a:pt x="232" y="84"/>
                    </a:lnTo>
                    <a:lnTo>
                      <a:pt x="245" y="48"/>
                    </a:lnTo>
                    <a:lnTo>
                      <a:pt x="257" y="11"/>
                    </a:lnTo>
                    <a:lnTo>
                      <a:pt x="257" y="11"/>
                    </a:lnTo>
                    <a:lnTo>
                      <a:pt x="255" y="6"/>
                    </a:lnTo>
                    <a:lnTo>
                      <a:pt x="251" y="2"/>
                    </a:lnTo>
                    <a:lnTo>
                      <a:pt x="247" y="0"/>
                    </a:lnTo>
                    <a:lnTo>
                      <a:pt x="244" y="2"/>
                    </a:lnTo>
                    <a:lnTo>
                      <a:pt x="242" y="4"/>
                    </a:lnTo>
                    <a:lnTo>
                      <a:pt x="242" y="4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>
                <a:normAutofit fontScale="55000" lnSpcReduction="20000"/>
              </a:bodyPr>
              <a:lstStyle/>
              <a:p>
                <a:pPr ea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00"/>
              </a:p>
            </p:txBody>
          </p:sp>
          <p:sp>
            <p:nvSpPr>
              <p:cNvPr id="21" name="Freeform 16"/>
              <p:cNvSpPr/>
              <p:nvPr>
                <p:custDataLst>
                  <p:tags r:id="rId12"/>
                </p:custDataLst>
              </p:nvPr>
            </p:nvSpPr>
            <p:spPr bwMode="auto">
              <a:xfrm>
                <a:off x="2071687" y="2255348"/>
                <a:ext cx="187325" cy="454025"/>
              </a:xfrm>
              <a:custGeom>
                <a:avLst/>
                <a:gdLst>
                  <a:gd name="T0" fmla="*/ 325 w 338"/>
                  <a:gd name="T1" fmla="*/ 0 h 816"/>
                  <a:gd name="T2" fmla="*/ 325 w 338"/>
                  <a:gd name="T3" fmla="*/ 0 h 816"/>
                  <a:gd name="T4" fmla="*/ 305 w 338"/>
                  <a:gd name="T5" fmla="*/ 18 h 816"/>
                  <a:gd name="T6" fmla="*/ 286 w 338"/>
                  <a:gd name="T7" fmla="*/ 35 h 816"/>
                  <a:gd name="T8" fmla="*/ 268 w 338"/>
                  <a:gd name="T9" fmla="*/ 55 h 816"/>
                  <a:gd name="T10" fmla="*/ 251 w 338"/>
                  <a:gd name="T11" fmla="*/ 76 h 816"/>
                  <a:gd name="T12" fmla="*/ 235 w 338"/>
                  <a:gd name="T13" fmla="*/ 98 h 816"/>
                  <a:gd name="T14" fmla="*/ 219 w 338"/>
                  <a:gd name="T15" fmla="*/ 121 h 816"/>
                  <a:gd name="T16" fmla="*/ 192 w 338"/>
                  <a:gd name="T17" fmla="*/ 170 h 816"/>
                  <a:gd name="T18" fmla="*/ 169 w 338"/>
                  <a:gd name="T19" fmla="*/ 218 h 816"/>
                  <a:gd name="T20" fmla="*/ 146 w 338"/>
                  <a:gd name="T21" fmla="*/ 269 h 816"/>
                  <a:gd name="T22" fmla="*/ 126 w 338"/>
                  <a:gd name="T23" fmla="*/ 319 h 816"/>
                  <a:gd name="T24" fmla="*/ 109 w 338"/>
                  <a:gd name="T25" fmla="*/ 366 h 816"/>
                  <a:gd name="T26" fmla="*/ 109 w 338"/>
                  <a:gd name="T27" fmla="*/ 366 h 816"/>
                  <a:gd name="T28" fmla="*/ 89 w 338"/>
                  <a:gd name="T29" fmla="*/ 419 h 816"/>
                  <a:gd name="T30" fmla="*/ 72 w 338"/>
                  <a:gd name="T31" fmla="*/ 471 h 816"/>
                  <a:gd name="T32" fmla="*/ 54 w 338"/>
                  <a:gd name="T33" fmla="*/ 526 h 816"/>
                  <a:gd name="T34" fmla="*/ 40 w 338"/>
                  <a:gd name="T35" fmla="*/ 580 h 816"/>
                  <a:gd name="T36" fmla="*/ 27 w 338"/>
                  <a:gd name="T37" fmla="*/ 635 h 816"/>
                  <a:gd name="T38" fmla="*/ 15 w 338"/>
                  <a:gd name="T39" fmla="*/ 689 h 816"/>
                  <a:gd name="T40" fmla="*/ 7 w 338"/>
                  <a:gd name="T41" fmla="*/ 744 h 816"/>
                  <a:gd name="T42" fmla="*/ 0 w 338"/>
                  <a:gd name="T43" fmla="*/ 800 h 816"/>
                  <a:gd name="T44" fmla="*/ 0 w 338"/>
                  <a:gd name="T45" fmla="*/ 800 h 816"/>
                  <a:gd name="T46" fmla="*/ 0 w 338"/>
                  <a:gd name="T47" fmla="*/ 806 h 816"/>
                  <a:gd name="T48" fmla="*/ 3 w 338"/>
                  <a:gd name="T49" fmla="*/ 812 h 816"/>
                  <a:gd name="T50" fmla="*/ 7 w 338"/>
                  <a:gd name="T51" fmla="*/ 814 h 816"/>
                  <a:gd name="T52" fmla="*/ 13 w 338"/>
                  <a:gd name="T53" fmla="*/ 816 h 816"/>
                  <a:gd name="T54" fmla="*/ 19 w 338"/>
                  <a:gd name="T55" fmla="*/ 816 h 816"/>
                  <a:gd name="T56" fmla="*/ 25 w 338"/>
                  <a:gd name="T57" fmla="*/ 814 h 816"/>
                  <a:gd name="T58" fmla="*/ 29 w 338"/>
                  <a:gd name="T59" fmla="*/ 808 h 816"/>
                  <a:gd name="T60" fmla="*/ 31 w 338"/>
                  <a:gd name="T61" fmla="*/ 802 h 816"/>
                  <a:gd name="T62" fmla="*/ 31 w 338"/>
                  <a:gd name="T63" fmla="*/ 802 h 816"/>
                  <a:gd name="T64" fmla="*/ 37 w 338"/>
                  <a:gd name="T65" fmla="*/ 750 h 816"/>
                  <a:gd name="T66" fmla="*/ 46 w 338"/>
                  <a:gd name="T67" fmla="*/ 697 h 816"/>
                  <a:gd name="T68" fmla="*/ 56 w 338"/>
                  <a:gd name="T69" fmla="*/ 645 h 816"/>
                  <a:gd name="T70" fmla="*/ 70 w 338"/>
                  <a:gd name="T71" fmla="*/ 592 h 816"/>
                  <a:gd name="T72" fmla="*/ 83 w 338"/>
                  <a:gd name="T73" fmla="*/ 541 h 816"/>
                  <a:gd name="T74" fmla="*/ 99 w 338"/>
                  <a:gd name="T75" fmla="*/ 489 h 816"/>
                  <a:gd name="T76" fmla="*/ 114 w 338"/>
                  <a:gd name="T77" fmla="*/ 438 h 816"/>
                  <a:gd name="T78" fmla="*/ 132 w 338"/>
                  <a:gd name="T79" fmla="*/ 388 h 816"/>
                  <a:gd name="T80" fmla="*/ 132 w 338"/>
                  <a:gd name="T81" fmla="*/ 388 h 816"/>
                  <a:gd name="T82" fmla="*/ 151 w 338"/>
                  <a:gd name="T83" fmla="*/ 337 h 816"/>
                  <a:gd name="T84" fmla="*/ 171 w 338"/>
                  <a:gd name="T85" fmla="*/ 286 h 816"/>
                  <a:gd name="T86" fmla="*/ 192 w 338"/>
                  <a:gd name="T87" fmla="*/ 238 h 816"/>
                  <a:gd name="T88" fmla="*/ 218 w 338"/>
                  <a:gd name="T89" fmla="*/ 189 h 816"/>
                  <a:gd name="T90" fmla="*/ 243 w 338"/>
                  <a:gd name="T91" fmla="*/ 142 h 816"/>
                  <a:gd name="T92" fmla="*/ 272 w 338"/>
                  <a:gd name="T93" fmla="*/ 98 h 816"/>
                  <a:gd name="T94" fmla="*/ 301 w 338"/>
                  <a:gd name="T95" fmla="*/ 53 h 816"/>
                  <a:gd name="T96" fmla="*/ 336 w 338"/>
                  <a:gd name="T97" fmla="*/ 10 h 816"/>
                  <a:gd name="T98" fmla="*/ 336 w 338"/>
                  <a:gd name="T99" fmla="*/ 10 h 816"/>
                  <a:gd name="T100" fmla="*/ 338 w 338"/>
                  <a:gd name="T101" fmla="*/ 8 h 816"/>
                  <a:gd name="T102" fmla="*/ 338 w 338"/>
                  <a:gd name="T103" fmla="*/ 6 h 816"/>
                  <a:gd name="T104" fmla="*/ 334 w 338"/>
                  <a:gd name="T105" fmla="*/ 2 h 816"/>
                  <a:gd name="T106" fmla="*/ 330 w 338"/>
                  <a:gd name="T107" fmla="*/ 0 h 816"/>
                  <a:gd name="T108" fmla="*/ 325 w 338"/>
                  <a:gd name="T109" fmla="*/ 0 h 816"/>
                  <a:gd name="T110" fmla="*/ 325 w 338"/>
                  <a:gd name="T111" fmla="*/ 0 h 8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38" h="816">
                    <a:moveTo>
                      <a:pt x="325" y="0"/>
                    </a:moveTo>
                    <a:lnTo>
                      <a:pt x="325" y="0"/>
                    </a:lnTo>
                    <a:lnTo>
                      <a:pt x="305" y="18"/>
                    </a:lnTo>
                    <a:lnTo>
                      <a:pt x="286" y="35"/>
                    </a:lnTo>
                    <a:lnTo>
                      <a:pt x="268" y="55"/>
                    </a:lnTo>
                    <a:lnTo>
                      <a:pt x="251" y="76"/>
                    </a:lnTo>
                    <a:lnTo>
                      <a:pt x="235" y="98"/>
                    </a:lnTo>
                    <a:lnTo>
                      <a:pt x="219" y="121"/>
                    </a:lnTo>
                    <a:lnTo>
                      <a:pt x="192" y="170"/>
                    </a:lnTo>
                    <a:lnTo>
                      <a:pt x="169" y="218"/>
                    </a:lnTo>
                    <a:lnTo>
                      <a:pt x="146" y="269"/>
                    </a:lnTo>
                    <a:lnTo>
                      <a:pt x="126" y="319"/>
                    </a:lnTo>
                    <a:lnTo>
                      <a:pt x="109" y="366"/>
                    </a:lnTo>
                    <a:lnTo>
                      <a:pt x="109" y="366"/>
                    </a:lnTo>
                    <a:lnTo>
                      <a:pt x="89" y="419"/>
                    </a:lnTo>
                    <a:lnTo>
                      <a:pt x="72" y="471"/>
                    </a:lnTo>
                    <a:lnTo>
                      <a:pt x="54" y="526"/>
                    </a:lnTo>
                    <a:lnTo>
                      <a:pt x="40" y="580"/>
                    </a:lnTo>
                    <a:lnTo>
                      <a:pt x="27" y="635"/>
                    </a:lnTo>
                    <a:lnTo>
                      <a:pt x="15" y="689"/>
                    </a:lnTo>
                    <a:lnTo>
                      <a:pt x="7" y="744"/>
                    </a:lnTo>
                    <a:lnTo>
                      <a:pt x="0" y="800"/>
                    </a:lnTo>
                    <a:lnTo>
                      <a:pt x="0" y="800"/>
                    </a:lnTo>
                    <a:lnTo>
                      <a:pt x="0" y="806"/>
                    </a:lnTo>
                    <a:lnTo>
                      <a:pt x="3" y="812"/>
                    </a:lnTo>
                    <a:lnTo>
                      <a:pt x="7" y="814"/>
                    </a:lnTo>
                    <a:lnTo>
                      <a:pt x="13" y="816"/>
                    </a:lnTo>
                    <a:lnTo>
                      <a:pt x="19" y="816"/>
                    </a:lnTo>
                    <a:lnTo>
                      <a:pt x="25" y="814"/>
                    </a:lnTo>
                    <a:lnTo>
                      <a:pt x="29" y="808"/>
                    </a:lnTo>
                    <a:lnTo>
                      <a:pt x="31" y="802"/>
                    </a:lnTo>
                    <a:lnTo>
                      <a:pt x="31" y="802"/>
                    </a:lnTo>
                    <a:lnTo>
                      <a:pt x="37" y="750"/>
                    </a:lnTo>
                    <a:lnTo>
                      <a:pt x="46" y="697"/>
                    </a:lnTo>
                    <a:lnTo>
                      <a:pt x="56" y="645"/>
                    </a:lnTo>
                    <a:lnTo>
                      <a:pt x="70" y="592"/>
                    </a:lnTo>
                    <a:lnTo>
                      <a:pt x="83" y="541"/>
                    </a:lnTo>
                    <a:lnTo>
                      <a:pt x="99" y="489"/>
                    </a:lnTo>
                    <a:lnTo>
                      <a:pt x="114" y="438"/>
                    </a:lnTo>
                    <a:lnTo>
                      <a:pt x="132" y="388"/>
                    </a:lnTo>
                    <a:lnTo>
                      <a:pt x="132" y="388"/>
                    </a:lnTo>
                    <a:lnTo>
                      <a:pt x="151" y="337"/>
                    </a:lnTo>
                    <a:lnTo>
                      <a:pt x="171" y="286"/>
                    </a:lnTo>
                    <a:lnTo>
                      <a:pt x="192" y="238"/>
                    </a:lnTo>
                    <a:lnTo>
                      <a:pt x="218" y="189"/>
                    </a:lnTo>
                    <a:lnTo>
                      <a:pt x="243" y="142"/>
                    </a:lnTo>
                    <a:lnTo>
                      <a:pt x="272" y="98"/>
                    </a:lnTo>
                    <a:lnTo>
                      <a:pt x="301" y="53"/>
                    </a:lnTo>
                    <a:lnTo>
                      <a:pt x="336" y="10"/>
                    </a:lnTo>
                    <a:lnTo>
                      <a:pt x="336" y="10"/>
                    </a:lnTo>
                    <a:lnTo>
                      <a:pt x="338" y="8"/>
                    </a:lnTo>
                    <a:lnTo>
                      <a:pt x="338" y="6"/>
                    </a:lnTo>
                    <a:lnTo>
                      <a:pt x="334" y="2"/>
                    </a:lnTo>
                    <a:lnTo>
                      <a:pt x="330" y="0"/>
                    </a:lnTo>
                    <a:lnTo>
                      <a:pt x="325" y="0"/>
                    </a:lnTo>
                    <a:lnTo>
                      <a:pt x="32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>
                <a:normAutofit fontScale="92500" lnSpcReduction="20000"/>
              </a:bodyPr>
              <a:lstStyle/>
              <a:p>
                <a:pPr ea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00"/>
              </a:p>
            </p:txBody>
          </p:sp>
          <p:sp>
            <p:nvSpPr>
              <p:cNvPr id="22" name="Freeform 17"/>
              <p:cNvSpPr/>
              <p:nvPr>
                <p:custDataLst>
                  <p:tags r:id="rId13"/>
                </p:custDataLst>
              </p:nvPr>
            </p:nvSpPr>
            <p:spPr bwMode="auto">
              <a:xfrm>
                <a:off x="2000249" y="2676035"/>
                <a:ext cx="474663" cy="138113"/>
              </a:xfrm>
              <a:custGeom>
                <a:avLst/>
                <a:gdLst>
                  <a:gd name="T0" fmla="*/ 4 w 854"/>
                  <a:gd name="T1" fmla="*/ 250 h 250"/>
                  <a:gd name="T2" fmla="*/ 4 w 854"/>
                  <a:gd name="T3" fmla="*/ 250 h 250"/>
                  <a:gd name="T4" fmla="*/ 14 w 854"/>
                  <a:gd name="T5" fmla="*/ 250 h 250"/>
                  <a:gd name="T6" fmla="*/ 25 w 854"/>
                  <a:gd name="T7" fmla="*/ 250 h 250"/>
                  <a:gd name="T8" fmla="*/ 49 w 854"/>
                  <a:gd name="T9" fmla="*/ 248 h 250"/>
                  <a:gd name="T10" fmla="*/ 95 w 854"/>
                  <a:gd name="T11" fmla="*/ 238 h 250"/>
                  <a:gd name="T12" fmla="*/ 95 w 854"/>
                  <a:gd name="T13" fmla="*/ 238 h 250"/>
                  <a:gd name="T14" fmla="*/ 212 w 854"/>
                  <a:gd name="T15" fmla="*/ 215 h 250"/>
                  <a:gd name="T16" fmla="*/ 212 w 854"/>
                  <a:gd name="T17" fmla="*/ 215 h 250"/>
                  <a:gd name="T18" fmla="*/ 331 w 854"/>
                  <a:gd name="T19" fmla="*/ 189 h 250"/>
                  <a:gd name="T20" fmla="*/ 448 w 854"/>
                  <a:gd name="T21" fmla="*/ 162 h 250"/>
                  <a:gd name="T22" fmla="*/ 448 w 854"/>
                  <a:gd name="T23" fmla="*/ 162 h 250"/>
                  <a:gd name="T24" fmla="*/ 559 w 854"/>
                  <a:gd name="T25" fmla="*/ 133 h 250"/>
                  <a:gd name="T26" fmla="*/ 613 w 854"/>
                  <a:gd name="T27" fmla="*/ 115 h 250"/>
                  <a:gd name="T28" fmla="*/ 670 w 854"/>
                  <a:gd name="T29" fmla="*/ 98 h 250"/>
                  <a:gd name="T30" fmla="*/ 670 w 854"/>
                  <a:gd name="T31" fmla="*/ 98 h 250"/>
                  <a:gd name="T32" fmla="*/ 718 w 854"/>
                  <a:gd name="T33" fmla="*/ 80 h 250"/>
                  <a:gd name="T34" fmla="*/ 769 w 854"/>
                  <a:gd name="T35" fmla="*/ 63 h 250"/>
                  <a:gd name="T36" fmla="*/ 769 w 854"/>
                  <a:gd name="T37" fmla="*/ 63 h 250"/>
                  <a:gd name="T38" fmla="*/ 790 w 854"/>
                  <a:gd name="T39" fmla="*/ 53 h 250"/>
                  <a:gd name="T40" fmla="*/ 816 w 854"/>
                  <a:gd name="T41" fmla="*/ 45 h 250"/>
                  <a:gd name="T42" fmla="*/ 825 w 854"/>
                  <a:gd name="T43" fmla="*/ 39 h 250"/>
                  <a:gd name="T44" fmla="*/ 837 w 854"/>
                  <a:gd name="T45" fmla="*/ 34 h 250"/>
                  <a:gd name="T46" fmla="*/ 845 w 854"/>
                  <a:gd name="T47" fmla="*/ 26 h 250"/>
                  <a:gd name="T48" fmla="*/ 853 w 854"/>
                  <a:gd name="T49" fmla="*/ 16 h 250"/>
                  <a:gd name="T50" fmla="*/ 853 w 854"/>
                  <a:gd name="T51" fmla="*/ 16 h 250"/>
                  <a:gd name="T52" fmla="*/ 854 w 854"/>
                  <a:gd name="T53" fmla="*/ 12 h 250"/>
                  <a:gd name="T54" fmla="*/ 853 w 854"/>
                  <a:gd name="T55" fmla="*/ 6 h 250"/>
                  <a:gd name="T56" fmla="*/ 851 w 854"/>
                  <a:gd name="T57" fmla="*/ 2 h 250"/>
                  <a:gd name="T58" fmla="*/ 845 w 854"/>
                  <a:gd name="T59" fmla="*/ 0 h 250"/>
                  <a:gd name="T60" fmla="*/ 845 w 854"/>
                  <a:gd name="T61" fmla="*/ 0 h 250"/>
                  <a:gd name="T62" fmla="*/ 835 w 854"/>
                  <a:gd name="T63" fmla="*/ 0 h 250"/>
                  <a:gd name="T64" fmla="*/ 825 w 854"/>
                  <a:gd name="T65" fmla="*/ 2 h 250"/>
                  <a:gd name="T66" fmla="*/ 804 w 854"/>
                  <a:gd name="T67" fmla="*/ 10 h 250"/>
                  <a:gd name="T68" fmla="*/ 767 w 854"/>
                  <a:gd name="T69" fmla="*/ 30 h 250"/>
                  <a:gd name="T70" fmla="*/ 767 w 854"/>
                  <a:gd name="T71" fmla="*/ 30 h 250"/>
                  <a:gd name="T72" fmla="*/ 716 w 854"/>
                  <a:gd name="T73" fmla="*/ 49 h 250"/>
                  <a:gd name="T74" fmla="*/ 668 w 854"/>
                  <a:gd name="T75" fmla="*/ 67 h 250"/>
                  <a:gd name="T76" fmla="*/ 668 w 854"/>
                  <a:gd name="T77" fmla="*/ 67 h 250"/>
                  <a:gd name="T78" fmla="*/ 609 w 854"/>
                  <a:gd name="T79" fmla="*/ 86 h 250"/>
                  <a:gd name="T80" fmla="*/ 549 w 854"/>
                  <a:gd name="T81" fmla="*/ 104 h 250"/>
                  <a:gd name="T82" fmla="*/ 430 w 854"/>
                  <a:gd name="T83" fmla="*/ 135 h 250"/>
                  <a:gd name="T84" fmla="*/ 430 w 854"/>
                  <a:gd name="T85" fmla="*/ 135 h 250"/>
                  <a:gd name="T86" fmla="*/ 313 w 854"/>
                  <a:gd name="T87" fmla="*/ 162 h 250"/>
                  <a:gd name="T88" fmla="*/ 197 w 854"/>
                  <a:gd name="T89" fmla="*/ 187 h 250"/>
                  <a:gd name="T90" fmla="*/ 197 w 854"/>
                  <a:gd name="T91" fmla="*/ 187 h 250"/>
                  <a:gd name="T92" fmla="*/ 90 w 854"/>
                  <a:gd name="T93" fmla="*/ 213 h 250"/>
                  <a:gd name="T94" fmla="*/ 90 w 854"/>
                  <a:gd name="T95" fmla="*/ 213 h 250"/>
                  <a:gd name="T96" fmla="*/ 45 w 854"/>
                  <a:gd name="T97" fmla="*/ 222 h 250"/>
                  <a:gd name="T98" fmla="*/ 22 w 854"/>
                  <a:gd name="T99" fmla="*/ 230 h 250"/>
                  <a:gd name="T100" fmla="*/ 10 w 854"/>
                  <a:gd name="T101" fmla="*/ 236 h 250"/>
                  <a:gd name="T102" fmla="*/ 0 w 854"/>
                  <a:gd name="T103" fmla="*/ 242 h 250"/>
                  <a:gd name="T104" fmla="*/ 0 w 854"/>
                  <a:gd name="T105" fmla="*/ 242 h 250"/>
                  <a:gd name="T106" fmla="*/ 0 w 854"/>
                  <a:gd name="T107" fmla="*/ 244 h 250"/>
                  <a:gd name="T108" fmla="*/ 0 w 854"/>
                  <a:gd name="T109" fmla="*/ 246 h 250"/>
                  <a:gd name="T110" fmla="*/ 0 w 854"/>
                  <a:gd name="T111" fmla="*/ 248 h 250"/>
                  <a:gd name="T112" fmla="*/ 4 w 854"/>
                  <a:gd name="T113" fmla="*/ 250 h 250"/>
                  <a:gd name="T114" fmla="*/ 4 w 854"/>
                  <a:gd name="T115" fmla="*/ 250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854" h="250">
                    <a:moveTo>
                      <a:pt x="4" y="250"/>
                    </a:moveTo>
                    <a:lnTo>
                      <a:pt x="4" y="250"/>
                    </a:lnTo>
                    <a:lnTo>
                      <a:pt x="14" y="250"/>
                    </a:lnTo>
                    <a:lnTo>
                      <a:pt x="25" y="250"/>
                    </a:lnTo>
                    <a:lnTo>
                      <a:pt x="49" y="248"/>
                    </a:lnTo>
                    <a:lnTo>
                      <a:pt x="95" y="238"/>
                    </a:lnTo>
                    <a:lnTo>
                      <a:pt x="95" y="238"/>
                    </a:lnTo>
                    <a:lnTo>
                      <a:pt x="212" y="215"/>
                    </a:lnTo>
                    <a:lnTo>
                      <a:pt x="212" y="215"/>
                    </a:lnTo>
                    <a:lnTo>
                      <a:pt x="331" y="189"/>
                    </a:lnTo>
                    <a:lnTo>
                      <a:pt x="448" y="162"/>
                    </a:lnTo>
                    <a:lnTo>
                      <a:pt x="448" y="162"/>
                    </a:lnTo>
                    <a:lnTo>
                      <a:pt x="559" y="133"/>
                    </a:lnTo>
                    <a:lnTo>
                      <a:pt x="613" y="115"/>
                    </a:lnTo>
                    <a:lnTo>
                      <a:pt x="670" y="98"/>
                    </a:lnTo>
                    <a:lnTo>
                      <a:pt x="670" y="98"/>
                    </a:lnTo>
                    <a:lnTo>
                      <a:pt x="718" y="80"/>
                    </a:lnTo>
                    <a:lnTo>
                      <a:pt x="769" y="63"/>
                    </a:lnTo>
                    <a:lnTo>
                      <a:pt x="769" y="63"/>
                    </a:lnTo>
                    <a:lnTo>
                      <a:pt x="790" y="53"/>
                    </a:lnTo>
                    <a:lnTo>
                      <a:pt x="816" y="45"/>
                    </a:lnTo>
                    <a:lnTo>
                      <a:pt x="825" y="39"/>
                    </a:lnTo>
                    <a:lnTo>
                      <a:pt x="837" y="34"/>
                    </a:lnTo>
                    <a:lnTo>
                      <a:pt x="845" y="26"/>
                    </a:lnTo>
                    <a:lnTo>
                      <a:pt x="853" y="16"/>
                    </a:lnTo>
                    <a:lnTo>
                      <a:pt x="853" y="16"/>
                    </a:lnTo>
                    <a:lnTo>
                      <a:pt x="854" y="12"/>
                    </a:lnTo>
                    <a:lnTo>
                      <a:pt x="853" y="6"/>
                    </a:lnTo>
                    <a:lnTo>
                      <a:pt x="851" y="2"/>
                    </a:lnTo>
                    <a:lnTo>
                      <a:pt x="845" y="0"/>
                    </a:lnTo>
                    <a:lnTo>
                      <a:pt x="845" y="0"/>
                    </a:lnTo>
                    <a:lnTo>
                      <a:pt x="835" y="0"/>
                    </a:lnTo>
                    <a:lnTo>
                      <a:pt x="825" y="2"/>
                    </a:lnTo>
                    <a:lnTo>
                      <a:pt x="804" y="10"/>
                    </a:lnTo>
                    <a:lnTo>
                      <a:pt x="767" y="30"/>
                    </a:lnTo>
                    <a:lnTo>
                      <a:pt x="767" y="30"/>
                    </a:lnTo>
                    <a:lnTo>
                      <a:pt x="716" y="49"/>
                    </a:lnTo>
                    <a:lnTo>
                      <a:pt x="668" y="67"/>
                    </a:lnTo>
                    <a:lnTo>
                      <a:pt x="668" y="67"/>
                    </a:lnTo>
                    <a:lnTo>
                      <a:pt x="609" y="86"/>
                    </a:lnTo>
                    <a:lnTo>
                      <a:pt x="549" y="104"/>
                    </a:lnTo>
                    <a:lnTo>
                      <a:pt x="430" y="135"/>
                    </a:lnTo>
                    <a:lnTo>
                      <a:pt x="430" y="135"/>
                    </a:lnTo>
                    <a:lnTo>
                      <a:pt x="313" y="162"/>
                    </a:lnTo>
                    <a:lnTo>
                      <a:pt x="197" y="187"/>
                    </a:lnTo>
                    <a:lnTo>
                      <a:pt x="197" y="187"/>
                    </a:lnTo>
                    <a:lnTo>
                      <a:pt x="90" y="213"/>
                    </a:lnTo>
                    <a:lnTo>
                      <a:pt x="90" y="213"/>
                    </a:lnTo>
                    <a:lnTo>
                      <a:pt x="45" y="222"/>
                    </a:lnTo>
                    <a:lnTo>
                      <a:pt x="22" y="230"/>
                    </a:lnTo>
                    <a:lnTo>
                      <a:pt x="10" y="236"/>
                    </a:lnTo>
                    <a:lnTo>
                      <a:pt x="0" y="242"/>
                    </a:lnTo>
                    <a:lnTo>
                      <a:pt x="0" y="242"/>
                    </a:lnTo>
                    <a:lnTo>
                      <a:pt x="0" y="244"/>
                    </a:lnTo>
                    <a:lnTo>
                      <a:pt x="0" y="246"/>
                    </a:lnTo>
                    <a:lnTo>
                      <a:pt x="0" y="248"/>
                    </a:lnTo>
                    <a:lnTo>
                      <a:pt x="4" y="250"/>
                    </a:lnTo>
                    <a:lnTo>
                      <a:pt x="4" y="25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>
                <a:normAutofit fontScale="25000" lnSpcReduction="20000"/>
              </a:bodyPr>
              <a:lstStyle/>
              <a:p>
                <a:pPr ea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00"/>
              </a:p>
            </p:txBody>
          </p:sp>
          <p:sp>
            <p:nvSpPr>
              <p:cNvPr id="23" name="Freeform 18"/>
              <p:cNvSpPr/>
              <p:nvPr>
                <p:custDataLst>
                  <p:tags r:id="rId14"/>
                </p:custDataLst>
              </p:nvPr>
            </p:nvSpPr>
            <p:spPr bwMode="auto">
              <a:xfrm>
                <a:off x="2192337" y="2455373"/>
                <a:ext cx="438150" cy="133350"/>
              </a:xfrm>
              <a:custGeom>
                <a:avLst/>
                <a:gdLst>
                  <a:gd name="T0" fmla="*/ 9 w 788"/>
                  <a:gd name="T1" fmla="*/ 240 h 240"/>
                  <a:gd name="T2" fmla="*/ 9 w 788"/>
                  <a:gd name="T3" fmla="*/ 240 h 240"/>
                  <a:gd name="T4" fmla="*/ 107 w 788"/>
                  <a:gd name="T5" fmla="*/ 203 h 240"/>
                  <a:gd name="T6" fmla="*/ 157 w 788"/>
                  <a:gd name="T7" fmla="*/ 187 h 240"/>
                  <a:gd name="T8" fmla="*/ 206 w 788"/>
                  <a:gd name="T9" fmla="*/ 172 h 240"/>
                  <a:gd name="T10" fmla="*/ 206 w 788"/>
                  <a:gd name="T11" fmla="*/ 172 h 240"/>
                  <a:gd name="T12" fmla="*/ 258 w 788"/>
                  <a:gd name="T13" fmla="*/ 160 h 240"/>
                  <a:gd name="T14" fmla="*/ 309 w 788"/>
                  <a:gd name="T15" fmla="*/ 148 h 240"/>
                  <a:gd name="T16" fmla="*/ 412 w 788"/>
                  <a:gd name="T17" fmla="*/ 127 h 240"/>
                  <a:gd name="T18" fmla="*/ 412 w 788"/>
                  <a:gd name="T19" fmla="*/ 127 h 240"/>
                  <a:gd name="T20" fmla="*/ 515 w 788"/>
                  <a:gd name="T21" fmla="*/ 106 h 240"/>
                  <a:gd name="T22" fmla="*/ 566 w 788"/>
                  <a:gd name="T23" fmla="*/ 96 h 240"/>
                  <a:gd name="T24" fmla="*/ 618 w 788"/>
                  <a:gd name="T25" fmla="*/ 82 h 240"/>
                  <a:gd name="T26" fmla="*/ 618 w 788"/>
                  <a:gd name="T27" fmla="*/ 82 h 240"/>
                  <a:gd name="T28" fmla="*/ 659 w 788"/>
                  <a:gd name="T29" fmla="*/ 70 h 240"/>
                  <a:gd name="T30" fmla="*/ 700 w 788"/>
                  <a:gd name="T31" fmla="*/ 57 h 240"/>
                  <a:gd name="T32" fmla="*/ 700 w 788"/>
                  <a:gd name="T33" fmla="*/ 57 h 240"/>
                  <a:gd name="T34" fmla="*/ 722 w 788"/>
                  <a:gd name="T35" fmla="*/ 51 h 240"/>
                  <a:gd name="T36" fmla="*/ 745 w 788"/>
                  <a:gd name="T37" fmla="*/ 43 h 240"/>
                  <a:gd name="T38" fmla="*/ 766 w 788"/>
                  <a:gd name="T39" fmla="*/ 34 h 240"/>
                  <a:gd name="T40" fmla="*/ 776 w 788"/>
                  <a:gd name="T41" fmla="*/ 26 h 240"/>
                  <a:gd name="T42" fmla="*/ 784 w 788"/>
                  <a:gd name="T43" fmla="*/ 20 h 240"/>
                  <a:gd name="T44" fmla="*/ 784 w 788"/>
                  <a:gd name="T45" fmla="*/ 20 h 240"/>
                  <a:gd name="T46" fmla="*/ 788 w 788"/>
                  <a:gd name="T47" fmla="*/ 12 h 240"/>
                  <a:gd name="T48" fmla="*/ 788 w 788"/>
                  <a:gd name="T49" fmla="*/ 6 h 240"/>
                  <a:gd name="T50" fmla="*/ 782 w 788"/>
                  <a:gd name="T51" fmla="*/ 2 h 240"/>
                  <a:gd name="T52" fmla="*/ 776 w 788"/>
                  <a:gd name="T53" fmla="*/ 0 h 240"/>
                  <a:gd name="T54" fmla="*/ 776 w 788"/>
                  <a:gd name="T55" fmla="*/ 0 h 240"/>
                  <a:gd name="T56" fmla="*/ 766 w 788"/>
                  <a:gd name="T57" fmla="*/ 0 h 240"/>
                  <a:gd name="T58" fmla="*/ 757 w 788"/>
                  <a:gd name="T59" fmla="*/ 4 h 240"/>
                  <a:gd name="T60" fmla="*/ 737 w 788"/>
                  <a:gd name="T61" fmla="*/ 10 h 240"/>
                  <a:gd name="T62" fmla="*/ 698 w 788"/>
                  <a:gd name="T63" fmla="*/ 28 h 240"/>
                  <a:gd name="T64" fmla="*/ 698 w 788"/>
                  <a:gd name="T65" fmla="*/ 28 h 240"/>
                  <a:gd name="T66" fmla="*/ 644 w 788"/>
                  <a:gd name="T67" fmla="*/ 45 h 240"/>
                  <a:gd name="T68" fmla="*/ 589 w 788"/>
                  <a:gd name="T69" fmla="*/ 59 h 240"/>
                  <a:gd name="T70" fmla="*/ 589 w 788"/>
                  <a:gd name="T71" fmla="*/ 59 h 240"/>
                  <a:gd name="T72" fmla="*/ 539 w 788"/>
                  <a:gd name="T73" fmla="*/ 72 h 240"/>
                  <a:gd name="T74" fmla="*/ 486 w 788"/>
                  <a:gd name="T75" fmla="*/ 84 h 240"/>
                  <a:gd name="T76" fmla="*/ 383 w 788"/>
                  <a:gd name="T77" fmla="*/ 106 h 240"/>
                  <a:gd name="T78" fmla="*/ 383 w 788"/>
                  <a:gd name="T79" fmla="*/ 106 h 240"/>
                  <a:gd name="T80" fmla="*/ 286 w 788"/>
                  <a:gd name="T81" fmla="*/ 125 h 240"/>
                  <a:gd name="T82" fmla="*/ 237 w 788"/>
                  <a:gd name="T83" fmla="*/ 135 h 240"/>
                  <a:gd name="T84" fmla="*/ 186 w 788"/>
                  <a:gd name="T85" fmla="*/ 148 h 240"/>
                  <a:gd name="T86" fmla="*/ 138 w 788"/>
                  <a:gd name="T87" fmla="*/ 162 h 240"/>
                  <a:gd name="T88" fmla="*/ 89 w 788"/>
                  <a:gd name="T89" fmla="*/ 179 h 240"/>
                  <a:gd name="T90" fmla="*/ 44 w 788"/>
                  <a:gd name="T91" fmla="*/ 201 h 240"/>
                  <a:gd name="T92" fmla="*/ 23 w 788"/>
                  <a:gd name="T93" fmla="*/ 215 h 240"/>
                  <a:gd name="T94" fmla="*/ 1 w 788"/>
                  <a:gd name="T95" fmla="*/ 226 h 240"/>
                  <a:gd name="T96" fmla="*/ 1 w 788"/>
                  <a:gd name="T97" fmla="*/ 226 h 240"/>
                  <a:gd name="T98" fmla="*/ 0 w 788"/>
                  <a:gd name="T99" fmla="*/ 228 h 240"/>
                  <a:gd name="T100" fmla="*/ 0 w 788"/>
                  <a:gd name="T101" fmla="*/ 232 h 240"/>
                  <a:gd name="T102" fmla="*/ 0 w 788"/>
                  <a:gd name="T103" fmla="*/ 236 h 240"/>
                  <a:gd name="T104" fmla="*/ 5 w 788"/>
                  <a:gd name="T105" fmla="*/ 240 h 240"/>
                  <a:gd name="T106" fmla="*/ 9 w 788"/>
                  <a:gd name="T107" fmla="*/ 240 h 240"/>
                  <a:gd name="T108" fmla="*/ 9 w 788"/>
                  <a:gd name="T109" fmla="*/ 240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88" h="240">
                    <a:moveTo>
                      <a:pt x="9" y="240"/>
                    </a:moveTo>
                    <a:lnTo>
                      <a:pt x="9" y="240"/>
                    </a:lnTo>
                    <a:lnTo>
                      <a:pt x="107" y="203"/>
                    </a:lnTo>
                    <a:lnTo>
                      <a:pt x="157" y="187"/>
                    </a:lnTo>
                    <a:lnTo>
                      <a:pt x="206" y="172"/>
                    </a:lnTo>
                    <a:lnTo>
                      <a:pt x="206" y="172"/>
                    </a:lnTo>
                    <a:lnTo>
                      <a:pt x="258" y="160"/>
                    </a:lnTo>
                    <a:lnTo>
                      <a:pt x="309" y="148"/>
                    </a:lnTo>
                    <a:lnTo>
                      <a:pt x="412" y="127"/>
                    </a:lnTo>
                    <a:lnTo>
                      <a:pt x="412" y="127"/>
                    </a:lnTo>
                    <a:lnTo>
                      <a:pt x="515" y="106"/>
                    </a:lnTo>
                    <a:lnTo>
                      <a:pt x="566" y="96"/>
                    </a:lnTo>
                    <a:lnTo>
                      <a:pt x="618" y="82"/>
                    </a:lnTo>
                    <a:lnTo>
                      <a:pt x="618" y="82"/>
                    </a:lnTo>
                    <a:lnTo>
                      <a:pt x="659" y="70"/>
                    </a:lnTo>
                    <a:lnTo>
                      <a:pt x="700" y="57"/>
                    </a:lnTo>
                    <a:lnTo>
                      <a:pt x="700" y="57"/>
                    </a:lnTo>
                    <a:lnTo>
                      <a:pt x="722" y="51"/>
                    </a:lnTo>
                    <a:lnTo>
                      <a:pt x="745" y="43"/>
                    </a:lnTo>
                    <a:lnTo>
                      <a:pt x="766" y="34"/>
                    </a:lnTo>
                    <a:lnTo>
                      <a:pt x="776" y="26"/>
                    </a:lnTo>
                    <a:lnTo>
                      <a:pt x="784" y="20"/>
                    </a:lnTo>
                    <a:lnTo>
                      <a:pt x="784" y="20"/>
                    </a:lnTo>
                    <a:lnTo>
                      <a:pt x="788" y="12"/>
                    </a:lnTo>
                    <a:lnTo>
                      <a:pt x="788" y="6"/>
                    </a:lnTo>
                    <a:lnTo>
                      <a:pt x="782" y="2"/>
                    </a:lnTo>
                    <a:lnTo>
                      <a:pt x="776" y="0"/>
                    </a:lnTo>
                    <a:lnTo>
                      <a:pt x="776" y="0"/>
                    </a:lnTo>
                    <a:lnTo>
                      <a:pt x="766" y="0"/>
                    </a:lnTo>
                    <a:lnTo>
                      <a:pt x="757" y="4"/>
                    </a:lnTo>
                    <a:lnTo>
                      <a:pt x="737" y="10"/>
                    </a:lnTo>
                    <a:lnTo>
                      <a:pt x="698" y="28"/>
                    </a:lnTo>
                    <a:lnTo>
                      <a:pt x="698" y="28"/>
                    </a:lnTo>
                    <a:lnTo>
                      <a:pt x="644" y="45"/>
                    </a:lnTo>
                    <a:lnTo>
                      <a:pt x="589" y="59"/>
                    </a:lnTo>
                    <a:lnTo>
                      <a:pt x="589" y="59"/>
                    </a:lnTo>
                    <a:lnTo>
                      <a:pt x="539" y="72"/>
                    </a:lnTo>
                    <a:lnTo>
                      <a:pt x="486" y="84"/>
                    </a:lnTo>
                    <a:lnTo>
                      <a:pt x="383" y="106"/>
                    </a:lnTo>
                    <a:lnTo>
                      <a:pt x="383" y="106"/>
                    </a:lnTo>
                    <a:lnTo>
                      <a:pt x="286" y="125"/>
                    </a:lnTo>
                    <a:lnTo>
                      <a:pt x="237" y="135"/>
                    </a:lnTo>
                    <a:lnTo>
                      <a:pt x="186" y="148"/>
                    </a:lnTo>
                    <a:lnTo>
                      <a:pt x="138" y="162"/>
                    </a:lnTo>
                    <a:lnTo>
                      <a:pt x="89" y="179"/>
                    </a:lnTo>
                    <a:lnTo>
                      <a:pt x="44" y="201"/>
                    </a:lnTo>
                    <a:lnTo>
                      <a:pt x="23" y="215"/>
                    </a:lnTo>
                    <a:lnTo>
                      <a:pt x="1" y="226"/>
                    </a:lnTo>
                    <a:lnTo>
                      <a:pt x="1" y="226"/>
                    </a:lnTo>
                    <a:lnTo>
                      <a:pt x="0" y="228"/>
                    </a:lnTo>
                    <a:lnTo>
                      <a:pt x="0" y="232"/>
                    </a:lnTo>
                    <a:lnTo>
                      <a:pt x="0" y="236"/>
                    </a:lnTo>
                    <a:lnTo>
                      <a:pt x="5" y="240"/>
                    </a:lnTo>
                    <a:lnTo>
                      <a:pt x="9" y="240"/>
                    </a:lnTo>
                    <a:lnTo>
                      <a:pt x="9" y="24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>
                <a:normAutofit fontScale="25000" lnSpcReduction="20000"/>
              </a:bodyPr>
              <a:lstStyle/>
              <a:p>
                <a:pPr ea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00"/>
              </a:p>
            </p:txBody>
          </p:sp>
          <p:sp>
            <p:nvSpPr>
              <p:cNvPr id="24" name="Freeform 19"/>
              <p:cNvSpPr/>
              <p:nvPr>
                <p:custDataLst>
                  <p:tags r:id="rId15"/>
                </p:custDataLst>
              </p:nvPr>
            </p:nvSpPr>
            <p:spPr bwMode="auto">
              <a:xfrm>
                <a:off x="2503487" y="2277573"/>
                <a:ext cx="317500" cy="69850"/>
              </a:xfrm>
              <a:custGeom>
                <a:avLst/>
                <a:gdLst>
                  <a:gd name="T0" fmla="*/ 6 w 570"/>
                  <a:gd name="T1" fmla="*/ 127 h 127"/>
                  <a:gd name="T2" fmla="*/ 6 w 570"/>
                  <a:gd name="T3" fmla="*/ 127 h 127"/>
                  <a:gd name="T4" fmla="*/ 41 w 570"/>
                  <a:gd name="T5" fmla="*/ 127 h 127"/>
                  <a:gd name="T6" fmla="*/ 74 w 570"/>
                  <a:gd name="T7" fmla="*/ 125 h 127"/>
                  <a:gd name="T8" fmla="*/ 107 w 570"/>
                  <a:gd name="T9" fmla="*/ 121 h 127"/>
                  <a:gd name="T10" fmla="*/ 142 w 570"/>
                  <a:gd name="T11" fmla="*/ 115 h 127"/>
                  <a:gd name="T12" fmla="*/ 208 w 570"/>
                  <a:gd name="T13" fmla="*/ 103 h 127"/>
                  <a:gd name="T14" fmla="*/ 274 w 570"/>
                  <a:gd name="T15" fmla="*/ 92 h 127"/>
                  <a:gd name="T16" fmla="*/ 274 w 570"/>
                  <a:gd name="T17" fmla="*/ 92 h 127"/>
                  <a:gd name="T18" fmla="*/ 346 w 570"/>
                  <a:gd name="T19" fmla="*/ 78 h 127"/>
                  <a:gd name="T20" fmla="*/ 418 w 570"/>
                  <a:gd name="T21" fmla="*/ 64 h 127"/>
                  <a:gd name="T22" fmla="*/ 489 w 570"/>
                  <a:gd name="T23" fmla="*/ 47 h 127"/>
                  <a:gd name="T24" fmla="*/ 559 w 570"/>
                  <a:gd name="T25" fmla="*/ 29 h 127"/>
                  <a:gd name="T26" fmla="*/ 559 w 570"/>
                  <a:gd name="T27" fmla="*/ 29 h 127"/>
                  <a:gd name="T28" fmla="*/ 564 w 570"/>
                  <a:gd name="T29" fmla="*/ 26 h 127"/>
                  <a:gd name="T30" fmla="*/ 568 w 570"/>
                  <a:gd name="T31" fmla="*/ 22 h 127"/>
                  <a:gd name="T32" fmla="*/ 570 w 570"/>
                  <a:gd name="T33" fmla="*/ 16 h 127"/>
                  <a:gd name="T34" fmla="*/ 570 w 570"/>
                  <a:gd name="T35" fmla="*/ 10 h 127"/>
                  <a:gd name="T36" fmla="*/ 568 w 570"/>
                  <a:gd name="T37" fmla="*/ 6 h 127"/>
                  <a:gd name="T38" fmla="*/ 564 w 570"/>
                  <a:gd name="T39" fmla="*/ 2 h 127"/>
                  <a:gd name="T40" fmla="*/ 561 w 570"/>
                  <a:gd name="T41" fmla="*/ 0 h 127"/>
                  <a:gd name="T42" fmla="*/ 553 w 570"/>
                  <a:gd name="T43" fmla="*/ 0 h 127"/>
                  <a:gd name="T44" fmla="*/ 553 w 570"/>
                  <a:gd name="T45" fmla="*/ 0 h 127"/>
                  <a:gd name="T46" fmla="*/ 487 w 570"/>
                  <a:gd name="T47" fmla="*/ 18 h 127"/>
                  <a:gd name="T48" fmla="*/ 418 w 570"/>
                  <a:gd name="T49" fmla="*/ 35 h 127"/>
                  <a:gd name="T50" fmla="*/ 352 w 570"/>
                  <a:gd name="T51" fmla="*/ 49 h 127"/>
                  <a:gd name="T52" fmla="*/ 284 w 570"/>
                  <a:gd name="T53" fmla="*/ 62 h 127"/>
                  <a:gd name="T54" fmla="*/ 284 w 570"/>
                  <a:gd name="T55" fmla="*/ 62 h 127"/>
                  <a:gd name="T56" fmla="*/ 214 w 570"/>
                  <a:gd name="T57" fmla="*/ 74 h 127"/>
                  <a:gd name="T58" fmla="*/ 144 w 570"/>
                  <a:gd name="T59" fmla="*/ 84 h 127"/>
                  <a:gd name="T60" fmla="*/ 74 w 570"/>
                  <a:gd name="T61" fmla="*/ 96 h 127"/>
                  <a:gd name="T62" fmla="*/ 39 w 570"/>
                  <a:gd name="T63" fmla="*/ 103 h 127"/>
                  <a:gd name="T64" fmla="*/ 6 w 570"/>
                  <a:gd name="T65" fmla="*/ 113 h 127"/>
                  <a:gd name="T66" fmla="*/ 6 w 570"/>
                  <a:gd name="T67" fmla="*/ 113 h 127"/>
                  <a:gd name="T68" fmla="*/ 2 w 570"/>
                  <a:gd name="T69" fmla="*/ 115 h 127"/>
                  <a:gd name="T70" fmla="*/ 0 w 570"/>
                  <a:gd name="T71" fmla="*/ 121 h 127"/>
                  <a:gd name="T72" fmla="*/ 2 w 570"/>
                  <a:gd name="T73" fmla="*/ 125 h 127"/>
                  <a:gd name="T74" fmla="*/ 6 w 570"/>
                  <a:gd name="T75" fmla="*/ 127 h 127"/>
                  <a:gd name="T76" fmla="*/ 6 w 570"/>
                  <a:gd name="T77" fmla="*/ 127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570" h="127">
                    <a:moveTo>
                      <a:pt x="6" y="127"/>
                    </a:moveTo>
                    <a:lnTo>
                      <a:pt x="6" y="127"/>
                    </a:lnTo>
                    <a:lnTo>
                      <a:pt x="41" y="127"/>
                    </a:lnTo>
                    <a:lnTo>
                      <a:pt x="74" y="125"/>
                    </a:lnTo>
                    <a:lnTo>
                      <a:pt x="107" y="121"/>
                    </a:lnTo>
                    <a:lnTo>
                      <a:pt x="142" y="115"/>
                    </a:lnTo>
                    <a:lnTo>
                      <a:pt x="208" y="103"/>
                    </a:lnTo>
                    <a:lnTo>
                      <a:pt x="274" y="92"/>
                    </a:lnTo>
                    <a:lnTo>
                      <a:pt x="274" y="92"/>
                    </a:lnTo>
                    <a:lnTo>
                      <a:pt x="346" y="78"/>
                    </a:lnTo>
                    <a:lnTo>
                      <a:pt x="418" y="64"/>
                    </a:lnTo>
                    <a:lnTo>
                      <a:pt x="489" y="47"/>
                    </a:lnTo>
                    <a:lnTo>
                      <a:pt x="559" y="29"/>
                    </a:lnTo>
                    <a:lnTo>
                      <a:pt x="559" y="29"/>
                    </a:lnTo>
                    <a:lnTo>
                      <a:pt x="564" y="26"/>
                    </a:lnTo>
                    <a:lnTo>
                      <a:pt x="568" y="22"/>
                    </a:lnTo>
                    <a:lnTo>
                      <a:pt x="570" y="16"/>
                    </a:lnTo>
                    <a:lnTo>
                      <a:pt x="570" y="10"/>
                    </a:lnTo>
                    <a:lnTo>
                      <a:pt x="568" y="6"/>
                    </a:lnTo>
                    <a:lnTo>
                      <a:pt x="564" y="2"/>
                    </a:lnTo>
                    <a:lnTo>
                      <a:pt x="561" y="0"/>
                    </a:lnTo>
                    <a:lnTo>
                      <a:pt x="553" y="0"/>
                    </a:lnTo>
                    <a:lnTo>
                      <a:pt x="553" y="0"/>
                    </a:lnTo>
                    <a:lnTo>
                      <a:pt x="487" y="18"/>
                    </a:lnTo>
                    <a:lnTo>
                      <a:pt x="418" y="35"/>
                    </a:lnTo>
                    <a:lnTo>
                      <a:pt x="352" y="49"/>
                    </a:lnTo>
                    <a:lnTo>
                      <a:pt x="284" y="62"/>
                    </a:lnTo>
                    <a:lnTo>
                      <a:pt x="284" y="62"/>
                    </a:lnTo>
                    <a:lnTo>
                      <a:pt x="214" y="74"/>
                    </a:lnTo>
                    <a:lnTo>
                      <a:pt x="144" y="84"/>
                    </a:lnTo>
                    <a:lnTo>
                      <a:pt x="74" y="96"/>
                    </a:lnTo>
                    <a:lnTo>
                      <a:pt x="39" y="103"/>
                    </a:lnTo>
                    <a:lnTo>
                      <a:pt x="6" y="113"/>
                    </a:lnTo>
                    <a:lnTo>
                      <a:pt x="6" y="113"/>
                    </a:lnTo>
                    <a:lnTo>
                      <a:pt x="2" y="115"/>
                    </a:lnTo>
                    <a:lnTo>
                      <a:pt x="0" y="121"/>
                    </a:lnTo>
                    <a:lnTo>
                      <a:pt x="2" y="125"/>
                    </a:lnTo>
                    <a:lnTo>
                      <a:pt x="6" y="127"/>
                    </a:lnTo>
                    <a:lnTo>
                      <a:pt x="6" y="12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>
                <a:normAutofit fontScale="25000" lnSpcReduction="20000"/>
              </a:bodyPr>
              <a:lstStyle/>
              <a:p>
                <a:pPr ea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00"/>
              </a:p>
            </p:txBody>
          </p:sp>
        </p:grpSp>
        <p:cxnSp>
          <p:nvCxnSpPr>
            <p:cNvPr id="25" name="直接连接符 24"/>
            <p:cNvCxnSpPr/>
            <p:nvPr>
              <p:custDataLst>
                <p:tags r:id="rId5"/>
              </p:custDataLst>
            </p:nvPr>
          </p:nvCxnSpPr>
          <p:spPr>
            <a:xfrm>
              <a:off x="5013447" y="3008067"/>
              <a:ext cx="2583107" cy="0"/>
            </a:xfrm>
            <a:prstGeom prst="line">
              <a:avLst/>
            </a:prstGeom>
            <a:ln w="25400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矩形 25"/>
            <p:cNvSpPr/>
            <p:nvPr>
              <p:custDataLst>
                <p:tags r:id="rId6"/>
              </p:custDataLst>
            </p:nvPr>
          </p:nvSpPr>
          <p:spPr>
            <a:xfrm>
              <a:off x="5637679" y="2336115"/>
              <a:ext cx="2473960" cy="369570"/>
            </a:xfrm>
            <a:prstGeom prst="rect">
              <a:avLst/>
            </a:prstGeom>
          </p:spPr>
          <p:txBody>
            <a:bodyPr wrap="square">
              <a:noAutofit/>
            </a:bodyPr>
            <a:lstStyle/>
            <a:p>
              <a:pPr algn="just">
                <a:defRPr/>
              </a:pPr>
              <a:r>
                <a:rPr lang="zh-CN" altLang="en-US" sz="4400" b="1" dirty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+mj-cs"/>
                </a:rPr>
                <a:t>发现</a:t>
              </a:r>
            </a:p>
          </p:txBody>
        </p:sp>
        <p:sp>
          <p:nvSpPr>
            <p:cNvPr id="27" name="TextBox 14"/>
            <p:cNvSpPr txBox="1">
              <a:spLocks noChangeArrowheads="1"/>
            </p:cNvSpPr>
            <p:nvPr>
              <p:custDataLst>
                <p:tags r:id="rId7"/>
              </p:custDataLst>
            </p:nvPr>
          </p:nvSpPr>
          <p:spPr bwMode="auto">
            <a:xfrm>
              <a:off x="4914414" y="3169835"/>
              <a:ext cx="2761272" cy="23842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no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charset="-122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600"/>
                </a:spcBef>
                <a:spcAft>
                  <a:spcPts val="600"/>
                </a:spcAft>
                <a:buNone/>
                <a:defRPr/>
              </a:pPr>
              <a:r>
                <a:rPr lang="en-US" altLang="zh-CN" sz="4000" b="1" dirty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 </a:t>
              </a:r>
              <a:r>
                <a:rPr lang="en-US" altLang="zh-CN" sz="4000" b="1" dirty="0">
                  <a:solidFill>
                    <a:schemeClr val="tx1"/>
                  </a:solidFill>
                  <a:latin typeface="黑体" panose="02010600030101010101" charset="-122"/>
                  <a:ea typeface="黑体" panose="02010600030101010101" charset="-122"/>
                </a:rPr>
                <a:t>——</a:t>
              </a:r>
              <a:r>
                <a:rPr lang="zh-CN" altLang="en-US" sz="4000" b="1" dirty="0">
                  <a:solidFill>
                    <a:schemeClr val="tx1"/>
                  </a:solidFill>
                  <a:latin typeface="黑体" panose="02010600030101010101" charset="-122"/>
                  <a:ea typeface="黑体" panose="02010600030101010101" charset="-122"/>
                </a:rPr>
                <a:t>延迟</a:t>
              </a:r>
            </a:p>
            <a:p>
              <a:pPr algn="just">
                <a:lnSpc>
                  <a:spcPct val="120000"/>
                </a:lnSpc>
                <a:spcBef>
                  <a:spcPts val="600"/>
                </a:spcBef>
                <a:spcAft>
                  <a:spcPts val="600"/>
                </a:spcAft>
                <a:buNone/>
                <a:defRPr/>
              </a:pPr>
              <a:r>
                <a:rPr lang="zh-CN" altLang="en-US" sz="4000" b="1" dirty="0">
                  <a:solidFill>
                    <a:schemeClr val="tx1"/>
                  </a:solidFill>
                  <a:latin typeface="黑体" panose="02010600030101010101" charset="-122"/>
                  <a:ea typeface="黑体" panose="02010600030101010101" charset="-122"/>
                </a:rPr>
                <a:t>   一而再</a:t>
              </a:r>
            </a:p>
            <a:p>
              <a:pPr algn="just">
                <a:lnSpc>
                  <a:spcPct val="120000"/>
                </a:lnSpc>
                <a:spcBef>
                  <a:spcPts val="600"/>
                </a:spcBef>
                <a:spcAft>
                  <a:spcPts val="600"/>
                </a:spcAft>
                <a:buNone/>
                <a:defRPr/>
              </a:pPr>
              <a:r>
                <a:rPr lang="zh-CN" altLang="en-US" sz="4000" b="1" dirty="0">
                  <a:solidFill>
                    <a:schemeClr val="tx1"/>
                  </a:solidFill>
                  <a:latin typeface="黑体" panose="02010600030101010101" charset="-122"/>
                  <a:ea typeface="黑体" panose="02010600030101010101" charset="-122"/>
                </a:rPr>
                <a:t>   再而三</a:t>
              </a:r>
            </a:p>
          </p:txBody>
        </p:sp>
      </p:grpSp>
      <p:sp>
        <p:nvSpPr>
          <p:cNvPr id="12" name="文本框 11"/>
          <p:cNvSpPr txBox="1"/>
          <p:nvPr>
            <p:custDataLst>
              <p:tags r:id="rId4"/>
            </p:custDataLst>
          </p:nvPr>
        </p:nvSpPr>
        <p:spPr>
          <a:xfrm>
            <a:off x="-175260" y="460375"/>
            <a:ext cx="7442835" cy="69977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3200" b="1" i="0" baseline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zh-CN" altLang="en-US" sz="4800" dirty="0">
                <a:latin typeface="+mj-lt"/>
              </a:rPr>
              <a:t>研读故事《三只小猪》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>
            <p:custDataLst>
              <p:tags r:id="rId2"/>
            </p:custDataLst>
          </p:nvPr>
        </p:nvGrpSpPr>
        <p:grpSpPr>
          <a:xfrm>
            <a:off x="554990" y="1969770"/>
            <a:ext cx="3935094" cy="3950335"/>
            <a:chOff x="1476622" y="2233245"/>
            <a:chExt cx="3095109" cy="3950142"/>
          </a:xfrm>
        </p:grpSpPr>
        <p:grpSp>
          <p:nvGrpSpPr>
            <p:cNvPr id="4" name="组合 3"/>
            <p:cNvGrpSpPr/>
            <p:nvPr/>
          </p:nvGrpSpPr>
          <p:grpSpPr>
            <a:xfrm>
              <a:off x="1575655" y="2233245"/>
              <a:ext cx="752253" cy="774821"/>
              <a:chOff x="1795462" y="2056910"/>
              <a:chExt cx="1111250" cy="1144588"/>
            </a:xfrm>
          </p:grpSpPr>
          <p:sp>
            <p:nvSpPr>
              <p:cNvPr id="3074" name="Freeform 12"/>
              <p:cNvSpPr/>
              <p:nvPr>
                <p:custDataLst>
                  <p:tags r:id="rId19"/>
                </p:custDataLst>
              </p:nvPr>
            </p:nvSpPr>
            <p:spPr bwMode="auto">
              <a:xfrm>
                <a:off x="1795462" y="2056910"/>
                <a:ext cx="1111250" cy="1144588"/>
              </a:xfrm>
              <a:custGeom>
                <a:avLst/>
                <a:gdLst>
                  <a:gd name="T0" fmla="*/ 2147483646 w 1999"/>
                  <a:gd name="T1" fmla="*/ 2147483646 h 2057"/>
                  <a:gd name="T2" fmla="*/ 2147483646 w 1999"/>
                  <a:gd name="T3" fmla="*/ 2147483646 h 2057"/>
                  <a:gd name="T4" fmla="*/ 2147483646 w 1999"/>
                  <a:gd name="T5" fmla="*/ 2147483646 h 2057"/>
                  <a:gd name="T6" fmla="*/ 2147483646 w 1999"/>
                  <a:gd name="T7" fmla="*/ 2147483646 h 2057"/>
                  <a:gd name="T8" fmla="*/ 2147483646 w 1999"/>
                  <a:gd name="T9" fmla="*/ 2147483646 h 2057"/>
                  <a:gd name="T10" fmla="*/ 2147483646 w 1999"/>
                  <a:gd name="T11" fmla="*/ 2147483646 h 2057"/>
                  <a:gd name="T12" fmla="*/ 2147483646 w 1999"/>
                  <a:gd name="T13" fmla="*/ 2147483646 h 2057"/>
                  <a:gd name="T14" fmla="*/ 2147483646 w 1999"/>
                  <a:gd name="T15" fmla="*/ 2147483646 h 2057"/>
                  <a:gd name="T16" fmla="*/ 2147483646 w 1999"/>
                  <a:gd name="T17" fmla="*/ 2147483646 h 2057"/>
                  <a:gd name="T18" fmla="*/ 2147483646 w 1999"/>
                  <a:gd name="T19" fmla="*/ 2147483646 h 2057"/>
                  <a:gd name="T20" fmla="*/ 2147483646 w 1999"/>
                  <a:gd name="T21" fmla="*/ 2147483646 h 2057"/>
                  <a:gd name="T22" fmla="*/ 2147483646 w 1999"/>
                  <a:gd name="T23" fmla="*/ 2147483646 h 2057"/>
                  <a:gd name="T24" fmla="*/ 2147483646 w 1999"/>
                  <a:gd name="T25" fmla="*/ 2147483646 h 2057"/>
                  <a:gd name="T26" fmla="*/ 2147483646 w 1999"/>
                  <a:gd name="T27" fmla="*/ 2147483646 h 2057"/>
                  <a:gd name="T28" fmla="*/ 2147483646 w 1999"/>
                  <a:gd name="T29" fmla="*/ 2147483646 h 2057"/>
                  <a:gd name="T30" fmla="*/ 2147483646 w 1999"/>
                  <a:gd name="T31" fmla="*/ 2147483646 h 2057"/>
                  <a:gd name="T32" fmla="*/ 2147483646 w 1999"/>
                  <a:gd name="T33" fmla="*/ 2147483646 h 2057"/>
                  <a:gd name="T34" fmla="*/ 2147483646 w 1999"/>
                  <a:gd name="T35" fmla="*/ 2147483646 h 2057"/>
                  <a:gd name="T36" fmla="*/ 2147483646 w 1999"/>
                  <a:gd name="T37" fmla="*/ 2147483646 h 2057"/>
                  <a:gd name="T38" fmla="*/ 2147483646 w 1999"/>
                  <a:gd name="T39" fmla="*/ 2147483646 h 2057"/>
                  <a:gd name="T40" fmla="*/ 2147483646 w 1999"/>
                  <a:gd name="T41" fmla="*/ 2147483646 h 2057"/>
                  <a:gd name="T42" fmla="*/ 2147483646 w 1999"/>
                  <a:gd name="T43" fmla="*/ 2147483646 h 2057"/>
                  <a:gd name="T44" fmla="*/ 2147483646 w 1999"/>
                  <a:gd name="T45" fmla="*/ 2147483646 h 2057"/>
                  <a:gd name="T46" fmla="*/ 2147483646 w 1999"/>
                  <a:gd name="T47" fmla="*/ 2147483646 h 2057"/>
                  <a:gd name="T48" fmla="*/ 2147483646 w 1999"/>
                  <a:gd name="T49" fmla="*/ 2147483646 h 2057"/>
                  <a:gd name="T50" fmla="*/ 2147483646 w 1999"/>
                  <a:gd name="T51" fmla="*/ 2147483646 h 2057"/>
                  <a:gd name="T52" fmla="*/ 2147483646 w 1999"/>
                  <a:gd name="T53" fmla="*/ 2147483646 h 2057"/>
                  <a:gd name="T54" fmla="*/ 2147483646 w 1999"/>
                  <a:gd name="T55" fmla="*/ 2147483646 h 2057"/>
                  <a:gd name="T56" fmla="*/ 2147483646 w 1999"/>
                  <a:gd name="T57" fmla="*/ 2147483646 h 2057"/>
                  <a:gd name="T58" fmla="*/ 2147483646 w 1999"/>
                  <a:gd name="T59" fmla="*/ 2147483646 h 2057"/>
                  <a:gd name="T60" fmla="*/ 2147483646 w 1999"/>
                  <a:gd name="T61" fmla="*/ 2147483646 h 2057"/>
                  <a:gd name="T62" fmla="*/ 2147483646 w 1999"/>
                  <a:gd name="T63" fmla="*/ 2147483646 h 2057"/>
                  <a:gd name="T64" fmla="*/ 2147483646 w 1999"/>
                  <a:gd name="T65" fmla="*/ 2147483646 h 2057"/>
                  <a:gd name="T66" fmla="*/ 2147483646 w 1999"/>
                  <a:gd name="T67" fmla="*/ 2147483646 h 2057"/>
                  <a:gd name="T68" fmla="*/ 2147483646 w 1999"/>
                  <a:gd name="T69" fmla="*/ 2147483646 h 2057"/>
                  <a:gd name="T70" fmla="*/ 2147483646 w 1999"/>
                  <a:gd name="T71" fmla="*/ 2147483646 h 2057"/>
                  <a:gd name="T72" fmla="*/ 2147483646 w 1999"/>
                  <a:gd name="T73" fmla="*/ 2147483646 h 2057"/>
                  <a:gd name="T74" fmla="*/ 2147483646 w 1999"/>
                  <a:gd name="T75" fmla="*/ 2147483646 h 2057"/>
                  <a:gd name="T76" fmla="*/ 2147483646 w 1999"/>
                  <a:gd name="T77" fmla="*/ 2147483646 h 2057"/>
                  <a:gd name="T78" fmla="*/ 2147483646 w 1999"/>
                  <a:gd name="T79" fmla="*/ 2147483646 h 2057"/>
                  <a:gd name="T80" fmla="*/ 2147483646 w 1999"/>
                  <a:gd name="T81" fmla="*/ 2147483646 h 2057"/>
                  <a:gd name="T82" fmla="*/ 2147483646 w 1999"/>
                  <a:gd name="T83" fmla="*/ 2147483646 h 2057"/>
                  <a:gd name="T84" fmla="*/ 2147483646 w 1999"/>
                  <a:gd name="T85" fmla="*/ 2147483646 h 2057"/>
                  <a:gd name="T86" fmla="*/ 2147483646 w 1999"/>
                  <a:gd name="T87" fmla="*/ 2147483646 h 2057"/>
                  <a:gd name="T88" fmla="*/ 2147483646 w 1999"/>
                  <a:gd name="T89" fmla="*/ 2147483646 h 2057"/>
                  <a:gd name="T90" fmla="*/ 2147483646 w 1999"/>
                  <a:gd name="T91" fmla="*/ 2147483646 h 2057"/>
                  <a:gd name="T92" fmla="*/ 2147483646 w 1999"/>
                  <a:gd name="T93" fmla="*/ 2147483646 h 2057"/>
                  <a:gd name="T94" fmla="*/ 2147483646 w 1999"/>
                  <a:gd name="T95" fmla="*/ 2147483646 h 2057"/>
                  <a:gd name="T96" fmla="*/ 2147483646 w 1999"/>
                  <a:gd name="T97" fmla="*/ 2147483646 h 2057"/>
                  <a:gd name="T98" fmla="*/ 2147483646 w 1999"/>
                  <a:gd name="T99" fmla="*/ 2147483646 h 2057"/>
                  <a:gd name="T100" fmla="*/ 2147483646 w 1999"/>
                  <a:gd name="T101" fmla="*/ 2147483646 h 2057"/>
                  <a:gd name="T102" fmla="*/ 2147483646 w 1999"/>
                  <a:gd name="T103" fmla="*/ 2147483646 h 2057"/>
                  <a:gd name="T104" fmla="*/ 2147483646 w 1999"/>
                  <a:gd name="T105" fmla="*/ 2147483646 h 2057"/>
                  <a:gd name="T106" fmla="*/ 2147483646 w 1999"/>
                  <a:gd name="T107" fmla="*/ 2147483646 h 2057"/>
                  <a:gd name="T108" fmla="*/ 0 w 1999"/>
                  <a:gd name="T109" fmla="*/ 2147483646 h 2057"/>
                  <a:gd name="T110" fmla="*/ 2147483646 w 1999"/>
                  <a:gd name="T111" fmla="*/ 2147483646 h 2057"/>
                  <a:gd name="T112" fmla="*/ 2147483646 w 1999"/>
                  <a:gd name="T113" fmla="*/ 2147483646 h 2057"/>
                  <a:gd name="T114" fmla="*/ 2147483646 w 1999"/>
                  <a:gd name="T115" fmla="*/ 2147483646 h 2057"/>
                  <a:gd name="T116" fmla="*/ 2147483646 w 1999"/>
                  <a:gd name="T117" fmla="*/ 2147483646 h 2057"/>
                  <a:gd name="T118" fmla="*/ 2147483646 w 1999"/>
                  <a:gd name="T119" fmla="*/ 2147483646 h 2057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w 1999"/>
                  <a:gd name="T181" fmla="*/ 0 h 2057"/>
                  <a:gd name="T182" fmla="*/ 1999 w 1999"/>
                  <a:gd name="T183" fmla="*/ 2057 h 2057"/>
                </a:gdLst>
                <a:ahLst/>
                <a:cxnLst>
                  <a:cxn ang="T120">
                    <a:pos x="T0" y="T1"/>
                  </a:cxn>
                  <a:cxn ang="T121">
                    <a:pos x="T2" y="T3"/>
                  </a:cxn>
                  <a:cxn ang="T122">
                    <a:pos x="T4" y="T5"/>
                  </a:cxn>
                  <a:cxn ang="T123">
                    <a:pos x="T6" y="T7"/>
                  </a:cxn>
                  <a:cxn ang="T124">
                    <a:pos x="T8" y="T9"/>
                  </a:cxn>
                  <a:cxn ang="T125">
                    <a:pos x="T10" y="T11"/>
                  </a:cxn>
                  <a:cxn ang="T126">
                    <a:pos x="T12" y="T13"/>
                  </a:cxn>
                  <a:cxn ang="T127">
                    <a:pos x="T14" y="T15"/>
                  </a:cxn>
                  <a:cxn ang="T128">
                    <a:pos x="T16" y="T17"/>
                  </a:cxn>
                  <a:cxn ang="T129">
                    <a:pos x="T18" y="T19"/>
                  </a:cxn>
                  <a:cxn ang="T130">
                    <a:pos x="T20" y="T21"/>
                  </a:cxn>
                  <a:cxn ang="T131">
                    <a:pos x="T22" y="T23"/>
                  </a:cxn>
                  <a:cxn ang="T132">
                    <a:pos x="T24" y="T25"/>
                  </a:cxn>
                  <a:cxn ang="T133">
                    <a:pos x="T26" y="T27"/>
                  </a:cxn>
                  <a:cxn ang="T134">
                    <a:pos x="T28" y="T29"/>
                  </a:cxn>
                  <a:cxn ang="T135">
                    <a:pos x="T30" y="T31"/>
                  </a:cxn>
                  <a:cxn ang="T136">
                    <a:pos x="T32" y="T33"/>
                  </a:cxn>
                  <a:cxn ang="T137">
                    <a:pos x="T34" y="T35"/>
                  </a:cxn>
                  <a:cxn ang="T138">
                    <a:pos x="T36" y="T37"/>
                  </a:cxn>
                  <a:cxn ang="T139">
                    <a:pos x="T38" y="T39"/>
                  </a:cxn>
                  <a:cxn ang="T140">
                    <a:pos x="T40" y="T41"/>
                  </a:cxn>
                  <a:cxn ang="T141">
                    <a:pos x="T42" y="T43"/>
                  </a:cxn>
                  <a:cxn ang="T142">
                    <a:pos x="T44" y="T45"/>
                  </a:cxn>
                  <a:cxn ang="T143">
                    <a:pos x="T46" y="T47"/>
                  </a:cxn>
                  <a:cxn ang="T144">
                    <a:pos x="T48" y="T49"/>
                  </a:cxn>
                  <a:cxn ang="T145">
                    <a:pos x="T50" y="T51"/>
                  </a:cxn>
                  <a:cxn ang="T146">
                    <a:pos x="T52" y="T53"/>
                  </a:cxn>
                  <a:cxn ang="T147">
                    <a:pos x="T54" y="T55"/>
                  </a:cxn>
                  <a:cxn ang="T148">
                    <a:pos x="T56" y="T57"/>
                  </a:cxn>
                  <a:cxn ang="T149">
                    <a:pos x="T58" y="T59"/>
                  </a:cxn>
                  <a:cxn ang="T150">
                    <a:pos x="T60" y="T61"/>
                  </a:cxn>
                  <a:cxn ang="T151">
                    <a:pos x="T62" y="T63"/>
                  </a:cxn>
                  <a:cxn ang="T152">
                    <a:pos x="T64" y="T65"/>
                  </a:cxn>
                  <a:cxn ang="T153">
                    <a:pos x="T66" y="T67"/>
                  </a:cxn>
                  <a:cxn ang="T154">
                    <a:pos x="T68" y="T69"/>
                  </a:cxn>
                  <a:cxn ang="T155">
                    <a:pos x="T70" y="T71"/>
                  </a:cxn>
                  <a:cxn ang="T156">
                    <a:pos x="T72" y="T73"/>
                  </a:cxn>
                  <a:cxn ang="T157">
                    <a:pos x="T74" y="T75"/>
                  </a:cxn>
                  <a:cxn ang="T158">
                    <a:pos x="T76" y="T77"/>
                  </a:cxn>
                  <a:cxn ang="T159">
                    <a:pos x="T78" y="T79"/>
                  </a:cxn>
                  <a:cxn ang="T160">
                    <a:pos x="T80" y="T81"/>
                  </a:cxn>
                  <a:cxn ang="T161">
                    <a:pos x="T82" y="T83"/>
                  </a:cxn>
                  <a:cxn ang="T162">
                    <a:pos x="T84" y="T85"/>
                  </a:cxn>
                  <a:cxn ang="T163">
                    <a:pos x="T86" y="T87"/>
                  </a:cxn>
                  <a:cxn ang="T164">
                    <a:pos x="T88" y="T89"/>
                  </a:cxn>
                  <a:cxn ang="T165">
                    <a:pos x="T90" y="T91"/>
                  </a:cxn>
                  <a:cxn ang="T166">
                    <a:pos x="T92" y="T93"/>
                  </a:cxn>
                  <a:cxn ang="T167">
                    <a:pos x="T94" y="T95"/>
                  </a:cxn>
                  <a:cxn ang="T168">
                    <a:pos x="T96" y="T97"/>
                  </a:cxn>
                  <a:cxn ang="T169">
                    <a:pos x="T98" y="T99"/>
                  </a:cxn>
                  <a:cxn ang="T170">
                    <a:pos x="T100" y="T101"/>
                  </a:cxn>
                  <a:cxn ang="T171">
                    <a:pos x="T102" y="T103"/>
                  </a:cxn>
                  <a:cxn ang="T172">
                    <a:pos x="T104" y="T105"/>
                  </a:cxn>
                  <a:cxn ang="T173">
                    <a:pos x="T106" y="T107"/>
                  </a:cxn>
                  <a:cxn ang="T174">
                    <a:pos x="T108" y="T109"/>
                  </a:cxn>
                  <a:cxn ang="T175">
                    <a:pos x="T110" y="T111"/>
                  </a:cxn>
                  <a:cxn ang="T176">
                    <a:pos x="T112" y="T113"/>
                  </a:cxn>
                  <a:cxn ang="T177">
                    <a:pos x="T114" y="T115"/>
                  </a:cxn>
                  <a:cxn ang="T178">
                    <a:pos x="T116" y="T117"/>
                  </a:cxn>
                  <a:cxn ang="T179">
                    <a:pos x="T118" y="T119"/>
                  </a:cxn>
                </a:cxnLst>
                <a:rect l="T180" t="T181" r="T182" b="T183"/>
                <a:pathLst>
                  <a:path w="1999" h="2057">
                    <a:moveTo>
                      <a:pt x="230" y="1472"/>
                    </a:moveTo>
                    <a:lnTo>
                      <a:pt x="230" y="1472"/>
                    </a:lnTo>
                    <a:lnTo>
                      <a:pt x="230" y="1452"/>
                    </a:lnTo>
                    <a:lnTo>
                      <a:pt x="232" y="1401"/>
                    </a:lnTo>
                    <a:lnTo>
                      <a:pt x="238" y="1322"/>
                    </a:lnTo>
                    <a:lnTo>
                      <a:pt x="244" y="1273"/>
                    </a:lnTo>
                    <a:lnTo>
                      <a:pt x="251" y="1219"/>
                    </a:lnTo>
                    <a:lnTo>
                      <a:pt x="263" y="1160"/>
                    </a:lnTo>
                    <a:lnTo>
                      <a:pt x="277" y="1098"/>
                    </a:lnTo>
                    <a:lnTo>
                      <a:pt x="292" y="1034"/>
                    </a:lnTo>
                    <a:lnTo>
                      <a:pt x="312" y="966"/>
                    </a:lnTo>
                    <a:lnTo>
                      <a:pt x="337" y="895"/>
                    </a:lnTo>
                    <a:lnTo>
                      <a:pt x="364" y="823"/>
                    </a:lnTo>
                    <a:lnTo>
                      <a:pt x="397" y="751"/>
                    </a:lnTo>
                    <a:lnTo>
                      <a:pt x="417" y="714"/>
                    </a:lnTo>
                    <a:lnTo>
                      <a:pt x="436" y="677"/>
                    </a:lnTo>
                    <a:lnTo>
                      <a:pt x="456" y="642"/>
                    </a:lnTo>
                    <a:lnTo>
                      <a:pt x="479" y="605"/>
                    </a:lnTo>
                    <a:lnTo>
                      <a:pt x="502" y="570"/>
                    </a:lnTo>
                    <a:lnTo>
                      <a:pt x="528" y="535"/>
                    </a:lnTo>
                    <a:lnTo>
                      <a:pt x="555" y="500"/>
                    </a:lnTo>
                    <a:lnTo>
                      <a:pt x="582" y="467"/>
                    </a:lnTo>
                    <a:lnTo>
                      <a:pt x="611" y="432"/>
                    </a:lnTo>
                    <a:lnTo>
                      <a:pt x="643" y="399"/>
                    </a:lnTo>
                    <a:lnTo>
                      <a:pt x="676" y="368"/>
                    </a:lnTo>
                    <a:lnTo>
                      <a:pt x="711" y="337"/>
                    </a:lnTo>
                    <a:lnTo>
                      <a:pt x="748" y="306"/>
                    </a:lnTo>
                    <a:lnTo>
                      <a:pt x="787" y="276"/>
                    </a:lnTo>
                    <a:lnTo>
                      <a:pt x="825" y="247"/>
                    </a:lnTo>
                    <a:lnTo>
                      <a:pt x="868" y="220"/>
                    </a:lnTo>
                    <a:lnTo>
                      <a:pt x="911" y="195"/>
                    </a:lnTo>
                    <a:lnTo>
                      <a:pt x="958" y="169"/>
                    </a:lnTo>
                    <a:lnTo>
                      <a:pt x="1005" y="146"/>
                    </a:lnTo>
                    <a:lnTo>
                      <a:pt x="1055" y="125"/>
                    </a:lnTo>
                    <a:lnTo>
                      <a:pt x="1108" y="103"/>
                    </a:lnTo>
                    <a:lnTo>
                      <a:pt x="1162" y="84"/>
                    </a:lnTo>
                    <a:lnTo>
                      <a:pt x="1219" y="68"/>
                    </a:lnTo>
                    <a:lnTo>
                      <a:pt x="1277" y="53"/>
                    </a:lnTo>
                    <a:lnTo>
                      <a:pt x="1337" y="39"/>
                    </a:lnTo>
                    <a:lnTo>
                      <a:pt x="1400" y="27"/>
                    </a:lnTo>
                    <a:lnTo>
                      <a:pt x="1466" y="18"/>
                    </a:lnTo>
                    <a:lnTo>
                      <a:pt x="1534" y="10"/>
                    </a:lnTo>
                    <a:lnTo>
                      <a:pt x="1604" y="4"/>
                    </a:lnTo>
                    <a:lnTo>
                      <a:pt x="1676" y="2"/>
                    </a:lnTo>
                    <a:lnTo>
                      <a:pt x="1752" y="0"/>
                    </a:lnTo>
                    <a:lnTo>
                      <a:pt x="1830" y="2"/>
                    </a:lnTo>
                    <a:lnTo>
                      <a:pt x="1911" y="6"/>
                    </a:lnTo>
                    <a:lnTo>
                      <a:pt x="1993" y="12"/>
                    </a:lnTo>
                    <a:lnTo>
                      <a:pt x="1995" y="29"/>
                    </a:lnTo>
                    <a:lnTo>
                      <a:pt x="1999" y="76"/>
                    </a:lnTo>
                    <a:lnTo>
                      <a:pt x="1999" y="109"/>
                    </a:lnTo>
                    <a:lnTo>
                      <a:pt x="1999" y="148"/>
                    </a:lnTo>
                    <a:lnTo>
                      <a:pt x="1997" y="193"/>
                    </a:lnTo>
                    <a:lnTo>
                      <a:pt x="1993" y="243"/>
                    </a:lnTo>
                    <a:lnTo>
                      <a:pt x="1987" y="298"/>
                    </a:lnTo>
                    <a:lnTo>
                      <a:pt x="1980" y="356"/>
                    </a:lnTo>
                    <a:lnTo>
                      <a:pt x="1968" y="417"/>
                    </a:lnTo>
                    <a:lnTo>
                      <a:pt x="1952" y="481"/>
                    </a:lnTo>
                    <a:lnTo>
                      <a:pt x="1933" y="547"/>
                    </a:lnTo>
                    <a:lnTo>
                      <a:pt x="1909" y="615"/>
                    </a:lnTo>
                    <a:lnTo>
                      <a:pt x="1882" y="685"/>
                    </a:lnTo>
                    <a:lnTo>
                      <a:pt x="1865" y="720"/>
                    </a:lnTo>
                    <a:lnTo>
                      <a:pt x="1849" y="755"/>
                    </a:lnTo>
                    <a:lnTo>
                      <a:pt x="1830" y="790"/>
                    </a:lnTo>
                    <a:lnTo>
                      <a:pt x="1808" y="825"/>
                    </a:lnTo>
                    <a:lnTo>
                      <a:pt x="1787" y="860"/>
                    </a:lnTo>
                    <a:lnTo>
                      <a:pt x="1764" y="895"/>
                    </a:lnTo>
                    <a:lnTo>
                      <a:pt x="1738" y="929"/>
                    </a:lnTo>
                    <a:lnTo>
                      <a:pt x="1713" y="964"/>
                    </a:lnTo>
                    <a:lnTo>
                      <a:pt x="1684" y="999"/>
                    </a:lnTo>
                    <a:lnTo>
                      <a:pt x="1653" y="1032"/>
                    </a:lnTo>
                    <a:lnTo>
                      <a:pt x="1621" y="1065"/>
                    </a:lnTo>
                    <a:lnTo>
                      <a:pt x="1588" y="1096"/>
                    </a:lnTo>
                    <a:lnTo>
                      <a:pt x="1551" y="1129"/>
                    </a:lnTo>
                    <a:lnTo>
                      <a:pt x="1514" y="1160"/>
                    </a:lnTo>
                    <a:lnTo>
                      <a:pt x="1474" y="1189"/>
                    </a:lnTo>
                    <a:lnTo>
                      <a:pt x="1433" y="1220"/>
                    </a:lnTo>
                    <a:lnTo>
                      <a:pt x="1388" y="1248"/>
                    </a:lnTo>
                    <a:lnTo>
                      <a:pt x="1341" y="1277"/>
                    </a:lnTo>
                    <a:lnTo>
                      <a:pt x="1293" y="1302"/>
                    </a:lnTo>
                    <a:lnTo>
                      <a:pt x="1242" y="1328"/>
                    </a:lnTo>
                    <a:lnTo>
                      <a:pt x="1187" y="1353"/>
                    </a:lnTo>
                    <a:lnTo>
                      <a:pt x="1133" y="1376"/>
                    </a:lnTo>
                    <a:lnTo>
                      <a:pt x="1075" y="1398"/>
                    </a:lnTo>
                    <a:lnTo>
                      <a:pt x="1014" y="1419"/>
                    </a:lnTo>
                    <a:lnTo>
                      <a:pt x="950" y="1438"/>
                    </a:lnTo>
                    <a:lnTo>
                      <a:pt x="884" y="1456"/>
                    </a:lnTo>
                    <a:lnTo>
                      <a:pt x="816" y="1472"/>
                    </a:lnTo>
                    <a:lnTo>
                      <a:pt x="744" y="1487"/>
                    </a:lnTo>
                    <a:lnTo>
                      <a:pt x="670" y="1499"/>
                    </a:lnTo>
                    <a:lnTo>
                      <a:pt x="592" y="1510"/>
                    </a:lnTo>
                    <a:lnTo>
                      <a:pt x="512" y="1520"/>
                    </a:lnTo>
                    <a:lnTo>
                      <a:pt x="430" y="1528"/>
                    </a:lnTo>
                    <a:lnTo>
                      <a:pt x="345" y="1532"/>
                    </a:lnTo>
                    <a:lnTo>
                      <a:pt x="255" y="1536"/>
                    </a:lnTo>
                    <a:lnTo>
                      <a:pt x="230" y="1586"/>
                    </a:lnTo>
                    <a:lnTo>
                      <a:pt x="203" y="1641"/>
                    </a:lnTo>
                    <a:lnTo>
                      <a:pt x="172" y="1711"/>
                    </a:lnTo>
                    <a:lnTo>
                      <a:pt x="156" y="1750"/>
                    </a:lnTo>
                    <a:lnTo>
                      <a:pt x="142" y="1791"/>
                    </a:lnTo>
                    <a:lnTo>
                      <a:pt x="127" y="1834"/>
                    </a:lnTo>
                    <a:lnTo>
                      <a:pt x="115" y="1876"/>
                    </a:lnTo>
                    <a:lnTo>
                      <a:pt x="103" y="1919"/>
                    </a:lnTo>
                    <a:lnTo>
                      <a:pt x="96" y="1962"/>
                    </a:lnTo>
                    <a:lnTo>
                      <a:pt x="92" y="2003"/>
                    </a:lnTo>
                    <a:lnTo>
                      <a:pt x="90" y="2044"/>
                    </a:lnTo>
                    <a:lnTo>
                      <a:pt x="0" y="2057"/>
                    </a:lnTo>
                    <a:lnTo>
                      <a:pt x="18" y="1991"/>
                    </a:lnTo>
                    <a:lnTo>
                      <a:pt x="39" y="1919"/>
                    </a:lnTo>
                    <a:lnTo>
                      <a:pt x="66" y="1832"/>
                    </a:lnTo>
                    <a:lnTo>
                      <a:pt x="101" y="1736"/>
                    </a:lnTo>
                    <a:lnTo>
                      <a:pt x="119" y="1688"/>
                    </a:lnTo>
                    <a:lnTo>
                      <a:pt x="140" y="1639"/>
                    </a:lnTo>
                    <a:lnTo>
                      <a:pt x="162" y="1592"/>
                    </a:lnTo>
                    <a:lnTo>
                      <a:pt x="183" y="1547"/>
                    </a:lnTo>
                    <a:lnTo>
                      <a:pt x="207" y="1507"/>
                    </a:lnTo>
                    <a:lnTo>
                      <a:pt x="230" y="1472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solidFill>
                  <a:schemeClr val="bg1"/>
                </a:solidFill>
              </a:ln>
            </p:spPr>
            <p:txBody>
              <a:bodyPr>
                <a:normAutofit/>
              </a:bodyPr>
              <a:lstStyle/>
              <a:p>
                <a:pPr>
                  <a:defRPr/>
                </a:pPr>
                <a:endParaRPr lang="zh-CN" altLang="en-US" sz="1800"/>
              </a:p>
            </p:txBody>
          </p:sp>
          <p:sp>
            <p:nvSpPr>
              <p:cNvPr id="5" name="Freeform 13"/>
              <p:cNvSpPr/>
              <p:nvPr>
                <p:custDataLst>
                  <p:tags r:id="rId20"/>
                </p:custDataLst>
              </p:nvPr>
            </p:nvSpPr>
            <p:spPr bwMode="auto">
              <a:xfrm>
                <a:off x="1963737" y="2150573"/>
                <a:ext cx="844550" cy="728662"/>
              </a:xfrm>
              <a:custGeom>
                <a:avLst/>
                <a:gdLst>
                  <a:gd name="T0" fmla="*/ 11 w 1518"/>
                  <a:gd name="T1" fmla="*/ 1308 h 1310"/>
                  <a:gd name="T2" fmla="*/ 97 w 1518"/>
                  <a:gd name="T3" fmla="*/ 1168 h 1310"/>
                  <a:gd name="T4" fmla="*/ 128 w 1518"/>
                  <a:gd name="T5" fmla="*/ 1124 h 1310"/>
                  <a:gd name="T6" fmla="*/ 206 w 1518"/>
                  <a:gd name="T7" fmla="*/ 1022 h 1310"/>
                  <a:gd name="T8" fmla="*/ 290 w 1518"/>
                  <a:gd name="T9" fmla="*/ 925 h 1310"/>
                  <a:gd name="T10" fmla="*/ 335 w 1518"/>
                  <a:gd name="T11" fmla="*/ 876 h 1310"/>
                  <a:gd name="T12" fmla="*/ 428 w 1518"/>
                  <a:gd name="T13" fmla="*/ 783 h 1310"/>
                  <a:gd name="T14" fmla="*/ 525 w 1518"/>
                  <a:gd name="T15" fmla="*/ 695 h 1310"/>
                  <a:gd name="T16" fmla="*/ 677 w 1518"/>
                  <a:gd name="T17" fmla="*/ 567 h 1310"/>
                  <a:gd name="T18" fmla="*/ 782 w 1518"/>
                  <a:gd name="T19" fmla="*/ 485 h 1310"/>
                  <a:gd name="T20" fmla="*/ 998 w 1518"/>
                  <a:gd name="T21" fmla="*/ 331 h 1310"/>
                  <a:gd name="T22" fmla="*/ 1111 w 1518"/>
                  <a:gd name="T23" fmla="*/ 257 h 1310"/>
                  <a:gd name="T24" fmla="*/ 1308 w 1518"/>
                  <a:gd name="T25" fmla="*/ 141 h 1310"/>
                  <a:gd name="T26" fmla="*/ 1510 w 1518"/>
                  <a:gd name="T27" fmla="*/ 30 h 1310"/>
                  <a:gd name="T28" fmla="*/ 1518 w 1518"/>
                  <a:gd name="T29" fmla="*/ 20 h 1310"/>
                  <a:gd name="T30" fmla="*/ 1516 w 1518"/>
                  <a:gd name="T31" fmla="*/ 8 h 1310"/>
                  <a:gd name="T32" fmla="*/ 1508 w 1518"/>
                  <a:gd name="T33" fmla="*/ 0 h 1310"/>
                  <a:gd name="T34" fmla="*/ 1496 w 1518"/>
                  <a:gd name="T35" fmla="*/ 0 h 1310"/>
                  <a:gd name="T36" fmla="*/ 1444 w 1518"/>
                  <a:gd name="T37" fmla="*/ 26 h 1310"/>
                  <a:gd name="T38" fmla="*/ 1343 w 1518"/>
                  <a:gd name="T39" fmla="*/ 78 h 1310"/>
                  <a:gd name="T40" fmla="*/ 1195 w 1518"/>
                  <a:gd name="T41" fmla="*/ 168 h 1310"/>
                  <a:gd name="T42" fmla="*/ 1097 w 1518"/>
                  <a:gd name="T43" fmla="*/ 228 h 1310"/>
                  <a:gd name="T44" fmla="*/ 872 w 1518"/>
                  <a:gd name="T45" fmla="*/ 380 h 1310"/>
                  <a:gd name="T46" fmla="*/ 658 w 1518"/>
                  <a:gd name="T47" fmla="*/ 544 h 1310"/>
                  <a:gd name="T48" fmla="*/ 554 w 1518"/>
                  <a:gd name="T49" fmla="*/ 629 h 1310"/>
                  <a:gd name="T50" fmla="*/ 455 w 1518"/>
                  <a:gd name="T51" fmla="*/ 717 h 1310"/>
                  <a:gd name="T52" fmla="*/ 360 w 1518"/>
                  <a:gd name="T53" fmla="*/ 810 h 1310"/>
                  <a:gd name="T54" fmla="*/ 268 w 1518"/>
                  <a:gd name="T55" fmla="*/ 906 h 1310"/>
                  <a:gd name="T56" fmla="*/ 228 w 1518"/>
                  <a:gd name="T57" fmla="*/ 952 h 1310"/>
                  <a:gd name="T58" fmla="*/ 150 w 1518"/>
                  <a:gd name="T59" fmla="*/ 1050 h 1310"/>
                  <a:gd name="T60" fmla="*/ 113 w 1518"/>
                  <a:gd name="T61" fmla="*/ 1100 h 1310"/>
                  <a:gd name="T62" fmla="*/ 48 w 1518"/>
                  <a:gd name="T63" fmla="*/ 1198 h 1310"/>
                  <a:gd name="T64" fmla="*/ 21 w 1518"/>
                  <a:gd name="T65" fmla="*/ 1248 h 1310"/>
                  <a:gd name="T66" fmla="*/ 0 w 1518"/>
                  <a:gd name="T67" fmla="*/ 1303 h 1310"/>
                  <a:gd name="T68" fmla="*/ 0 w 1518"/>
                  <a:gd name="T69" fmla="*/ 1307 h 1310"/>
                  <a:gd name="T70" fmla="*/ 8 w 1518"/>
                  <a:gd name="T71" fmla="*/ 1310 h 1310"/>
                  <a:gd name="T72" fmla="*/ 11 w 1518"/>
                  <a:gd name="T73" fmla="*/ 1308 h 1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518" h="1310">
                    <a:moveTo>
                      <a:pt x="11" y="1308"/>
                    </a:moveTo>
                    <a:lnTo>
                      <a:pt x="11" y="1308"/>
                    </a:lnTo>
                    <a:lnTo>
                      <a:pt x="68" y="1215"/>
                    </a:lnTo>
                    <a:lnTo>
                      <a:pt x="97" y="1168"/>
                    </a:lnTo>
                    <a:lnTo>
                      <a:pt x="128" y="1124"/>
                    </a:lnTo>
                    <a:lnTo>
                      <a:pt x="128" y="1124"/>
                    </a:lnTo>
                    <a:lnTo>
                      <a:pt x="165" y="1071"/>
                    </a:lnTo>
                    <a:lnTo>
                      <a:pt x="206" y="1022"/>
                    </a:lnTo>
                    <a:lnTo>
                      <a:pt x="247" y="972"/>
                    </a:lnTo>
                    <a:lnTo>
                      <a:pt x="290" y="925"/>
                    </a:lnTo>
                    <a:lnTo>
                      <a:pt x="290" y="925"/>
                    </a:lnTo>
                    <a:lnTo>
                      <a:pt x="335" y="876"/>
                    </a:lnTo>
                    <a:lnTo>
                      <a:pt x="381" y="830"/>
                    </a:lnTo>
                    <a:lnTo>
                      <a:pt x="428" y="783"/>
                    </a:lnTo>
                    <a:lnTo>
                      <a:pt x="477" y="738"/>
                    </a:lnTo>
                    <a:lnTo>
                      <a:pt x="525" y="695"/>
                    </a:lnTo>
                    <a:lnTo>
                      <a:pt x="576" y="651"/>
                    </a:lnTo>
                    <a:lnTo>
                      <a:pt x="677" y="567"/>
                    </a:lnTo>
                    <a:lnTo>
                      <a:pt x="677" y="567"/>
                    </a:lnTo>
                    <a:lnTo>
                      <a:pt x="782" y="485"/>
                    </a:lnTo>
                    <a:lnTo>
                      <a:pt x="889" y="407"/>
                    </a:lnTo>
                    <a:lnTo>
                      <a:pt x="998" y="331"/>
                    </a:lnTo>
                    <a:lnTo>
                      <a:pt x="1111" y="257"/>
                    </a:lnTo>
                    <a:lnTo>
                      <a:pt x="1111" y="257"/>
                    </a:lnTo>
                    <a:lnTo>
                      <a:pt x="1208" y="197"/>
                    </a:lnTo>
                    <a:lnTo>
                      <a:pt x="1308" y="141"/>
                    </a:lnTo>
                    <a:lnTo>
                      <a:pt x="1510" y="30"/>
                    </a:lnTo>
                    <a:lnTo>
                      <a:pt x="1510" y="30"/>
                    </a:lnTo>
                    <a:lnTo>
                      <a:pt x="1514" y="24"/>
                    </a:lnTo>
                    <a:lnTo>
                      <a:pt x="1518" y="20"/>
                    </a:lnTo>
                    <a:lnTo>
                      <a:pt x="1518" y="14"/>
                    </a:lnTo>
                    <a:lnTo>
                      <a:pt x="1516" y="8"/>
                    </a:lnTo>
                    <a:lnTo>
                      <a:pt x="1514" y="4"/>
                    </a:lnTo>
                    <a:lnTo>
                      <a:pt x="1508" y="0"/>
                    </a:lnTo>
                    <a:lnTo>
                      <a:pt x="1502" y="0"/>
                    </a:lnTo>
                    <a:lnTo>
                      <a:pt x="1496" y="0"/>
                    </a:lnTo>
                    <a:lnTo>
                      <a:pt x="1496" y="0"/>
                    </a:lnTo>
                    <a:lnTo>
                      <a:pt x="1444" y="26"/>
                    </a:lnTo>
                    <a:lnTo>
                      <a:pt x="1393" y="51"/>
                    </a:lnTo>
                    <a:lnTo>
                      <a:pt x="1343" y="78"/>
                    </a:lnTo>
                    <a:lnTo>
                      <a:pt x="1292" y="108"/>
                    </a:lnTo>
                    <a:lnTo>
                      <a:pt x="1195" y="168"/>
                    </a:lnTo>
                    <a:lnTo>
                      <a:pt x="1097" y="228"/>
                    </a:lnTo>
                    <a:lnTo>
                      <a:pt x="1097" y="228"/>
                    </a:lnTo>
                    <a:lnTo>
                      <a:pt x="985" y="304"/>
                    </a:lnTo>
                    <a:lnTo>
                      <a:pt x="872" y="380"/>
                    </a:lnTo>
                    <a:lnTo>
                      <a:pt x="763" y="462"/>
                    </a:lnTo>
                    <a:lnTo>
                      <a:pt x="658" y="544"/>
                    </a:lnTo>
                    <a:lnTo>
                      <a:pt x="658" y="544"/>
                    </a:lnTo>
                    <a:lnTo>
                      <a:pt x="554" y="629"/>
                    </a:lnTo>
                    <a:lnTo>
                      <a:pt x="504" y="672"/>
                    </a:lnTo>
                    <a:lnTo>
                      <a:pt x="455" y="717"/>
                    </a:lnTo>
                    <a:lnTo>
                      <a:pt x="407" y="763"/>
                    </a:lnTo>
                    <a:lnTo>
                      <a:pt x="360" y="810"/>
                    </a:lnTo>
                    <a:lnTo>
                      <a:pt x="313" y="857"/>
                    </a:lnTo>
                    <a:lnTo>
                      <a:pt x="268" y="906"/>
                    </a:lnTo>
                    <a:lnTo>
                      <a:pt x="268" y="906"/>
                    </a:lnTo>
                    <a:lnTo>
                      <a:pt x="228" y="952"/>
                    </a:lnTo>
                    <a:lnTo>
                      <a:pt x="187" y="1001"/>
                    </a:lnTo>
                    <a:lnTo>
                      <a:pt x="150" y="1050"/>
                    </a:lnTo>
                    <a:lnTo>
                      <a:pt x="113" y="1100"/>
                    </a:lnTo>
                    <a:lnTo>
                      <a:pt x="113" y="1100"/>
                    </a:lnTo>
                    <a:lnTo>
                      <a:pt x="80" y="1147"/>
                    </a:lnTo>
                    <a:lnTo>
                      <a:pt x="48" y="1198"/>
                    </a:lnTo>
                    <a:lnTo>
                      <a:pt x="35" y="1223"/>
                    </a:lnTo>
                    <a:lnTo>
                      <a:pt x="21" y="1248"/>
                    </a:lnTo>
                    <a:lnTo>
                      <a:pt x="10" y="1275"/>
                    </a:lnTo>
                    <a:lnTo>
                      <a:pt x="0" y="1303"/>
                    </a:lnTo>
                    <a:lnTo>
                      <a:pt x="0" y="1303"/>
                    </a:lnTo>
                    <a:lnTo>
                      <a:pt x="0" y="1307"/>
                    </a:lnTo>
                    <a:lnTo>
                      <a:pt x="4" y="1310"/>
                    </a:lnTo>
                    <a:lnTo>
                      <a:pt x="8" y="1310"/>
                    </a:lnTo>
                    <a:lnTo>
                      <a:pt x="11" y="1308"/>
                    </a:lnTo>
                    <a:lnTo>
                      <a:pt x="11" y="1308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>
                <a:normAutofit/>
              </a:bodyPr>
              <a:lstStyle/>
              <a:p>
                <a:pPr ea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00"/>
              </a:p>
            </p:txBody>
          </p:sp>
          <p:sp>
            <p:nvSpPr>
              <p:cNvPr id="6" name="Freeform 14"/>
              <p:cNvSpPr/>
              <p:nvPr>
                <p:custDataLst>
                  <p:tags r:id="rId21"/>
                </p:custDataLst>
              </p:nvPr>
            </p:nvSpPr>
            <p:spPr bwMode="auto">
              <a:xfrm>
                <a:off x="2590799" y="2117235"/>
                <a:ext cx="117475" cy="163513"/>
              </a:xfrm>
              <a:custGeom>
                <a:avLst/>
                <a:gdLst>
                  <a:gd name="T0" fmla="*/ 196 w 212"/>
                  <a:gd name="T1" fmla="*/ 0 h 294"/>
                  <a:gd name="T2" fmla="*/ 196 w 212"/>
                  <a:gd name="T3" fmla="*/ 0 h 294"/>
                  <a:gd name="T4" fmla="*/ 181 w 212"/>
                  <a:gd name="T5" fmla="*/ 14 h 294"/>
                  <a:gd name="T6" fmla="*/ 163 w 212"/>
                  <a:gd name="T7" fmla="*/ 25 h 294"/>
                  <a:gd name="T8" fmla="*/ 150 w 212"/>
                  <a:gd name="T9" fmla="*/ 41 h 294"/>
                  <a:gd name="T10" fmla="*/ 134 w 212"/>
                  <a:gd name="T11" fmla="*/ 57 h 294"/>
                  <a:gd name="T12" fmla="*/ 109 w 212"/>
                  <a:gd name="T13" fmla="*/ 90 h 294"/>
                  <a:gd name="T14" fmla="*/ 85 w 212"/>
                  <a:gd name="T15" fmla="*/ 125 h 294"/>
                  <a:gd name="T16" fmla="*/ 64 w 212"/>
                  <a:gd name="T17" fmla="*/ 162 h 294"/>
                  <a:gd name="T18" fmla="*/ 44 w 212"/>
                  <a:gd name="T19" fmla="*/ 199 h 294"/>
                  <a:gd name="T20" fmla="*/ 23 w 212"/>
                  <a:gd name="T21" fmla="*/ 236 h 294"/>
                  <a:gd name="T22" fmla="*/ 2 w 212"/>
                  <a:gd name="T23" fmla="*/ 271 h 294"/>
                  <a:gd name="T24" fmla="*/ 2 w 212"/>
                  <a:gd name="T25" fmla="*/ 271 h 294"/>
                  <a:gd name="T26" fmla="*/ 0 w 212"/>
                  <a:gd name="T27" fmla="*/ 277 h 294"/>
                  <a:gd name="T28" fmla="*/ 0 w 212"/>
                  <a:gd name="T29" fmla="*/ 282 h 294"/>
                  <a:gd name="T30" fmla="*/ 4 w 212"/>
                  <a:gd name="T31" fmla="*/ 288 h 294"/>
                  <a:gd name="T32" fmla="*/ 7 w 212"/>
                  <a:gd name="T33" fmla="*/ 292 h 294"/>
                  <a:gd name="T34" fmla="*/ 11 w 212"/>
                  <a:gd name="T35" fmla="*/ 294 h 294"/>
                  <a:gd name="T36" fmla="*/ 17 w 212"/>
                  <a:gd name="T37" fmla="*/ 294 h 294"/>
                  <a:gd name="T38" fmla="*/ 23 w 212"/>
                  <a:gd name="T39" fmla="*/ 292 h 294"/>
                  <a:gd name="T40" fmla="*/ 27 w 212"/>
                  <a:gd name="T41" fmla="*/ 288 h 294"/>
                  <a:gd name="T42" fmla="*/ 27 w 212"/>
                  <a:gd name="T43" fmla="*/ 288 h 294"/>
                  <a:gd name="T44" fmla="*/ 48 w 212"/>
                  <a:gd name="T45" fmla="*/ 253 h 294"/>
                  <a:gd name="T46" fmla="*/ 68 w 212"/>
                  <a:gd name="T47" fmla="*/ 216 h 294"/>
                  <a:gd name="T48" fmla="*/ 107 w 212"/>
                  <a:gd name="T49" fmla="*/ 146 h 294"/>
                  <a:gd name="T50" fmla="*/ 130 w 212"/>
                  <a:gd name="T51" fmla="*/ 111 h 294"/>
                  <a:gd name="T52" fmla="*/ 153 w 212"/>
                  <a:gd name="T53" fmla="*/ 78 h 294"/>
                  <a:gd name="T54" fmla="*/ 179 w 212"/>
                  <a:gd name="T55" fmla="*/ 47 h 294"/>
                  <a:gd name="T56" fmla="*/ 208 w 212"/>
                  <a:gd name="T57" fmla="*/ 18 h 294"/>
                  <a:gd name="T58" fmla="*/ 208 w 212"/>
                  <a:gd name="T59" fmla="*/ 18 h 294"/>
                  <a:gd name="T60" fmla="*/ 210 w 212"/>
                  <a:gd name="T61" fmla="*/ 16 h 294"/>
                  <a:gd name="T62" fmla="*/ 212 w 212"/>
                  <a:gd name="T63" fmla="*/ 12 h 294"/>
                  <a:gd name="T64" fmla="*/ 212 w 212"/>
                  <a:gd name="T65" fmla="*/ 8 h 294"/>
                  <a:gd name="T66" fmla="*/ 210 w 212"/>
                  <a:gd name="T67" fmla="*/ 4 h 294"/>
                  <a:gd name="T68" fmla="*/ 208 w 212"/>
                  <a:gd name="T69" fmla="*/ 2 h 294"/>
                  <a:gd name="T70" fmla="*/ 204 w 212"/>
                  <a:gd name="T71" fmla="*/ 0 h 294"/>
                  <a:gd name="T72" fmla="*/ 200 w 212"/>
                  <a:gd name="T73" fmla="*/ 0 h 294"/>
                  <a:gd name="T74" fmla="*/ 196 w 212"/>
                  <a:gd name="T75" fmla="*/ 0 h 294"/>
                  <a:gd name="T76" fmla="*/ 196 w 212"/>
                  <a:gd name="T77" fmla="*/ 0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212" h="294">
                    <a:moveTo>
                      <a:pt x="196" y="0"/>
                    </a:moveTo>
                    <a:lnTo>
                      <a:pt x="196" y="0"/>
                    </a:lnTo>
                    <a:lnTo>
                      <a:pt x="181" y="14"/>
                    </a:lnTo>
                    <a:lnTo>
                      <a:pt x="163" y="25"/>
                    </a:lnTo>
                    <a:lnTo>
                      <a:pt x="150" y="41"/>
                    </a:lnTo>
                    <a:lnTo>
                      <a:pt x="134" y="57"/>
                    </a:lnTo>
                    <a:lnTo>
                      <a:pt x="109" y="90"/>
                    </a:lnTo>
                    <a:lnTo>
                      <a:pt x="85" y="125"/>
                    </a:lnTo>
                    <a:lnTo>
                      <a:pt x="64" y="162"/>
                    </a:lnTo>
                    <a:lnTo>
                      <a:pt x="44" y="199"/>
                    </a:lnTo>
                    <a:lnTo>
                      <a:pt x="23" y="236"/>
                    </a:lnTo>
                    <a:lnTo>
                      <a:pt x="2" y="271"/>
                    </a:lnTo>
                    <a:lnTo>
                      <a:pt x="2" y="271"/>
                    </a:lnTo>
                    <a:lnTo>
                      <a:pt x="0" y="277"/>
                    </a:lnTo>
                    <a:lnTo>
                      <a:pt x="0" y="282"/>
                    </a:lnTo>
                    <a:lnTo>
                      <a:pt x="4" y="288"/>
                    </a:lnTo>
                    <a:lnTo>
                      <a:pt x="7" y="292"/>
                    </a:lnTo>
                    <a:lnTo>
                      <a:pt x="11" y="294"/>
                    </a:lnTo>
                    <a:lnTo>
                      <a:pt x="17" y="294"/>
                    </a:lnTo>
                    <a:lnTo>
                      <a:pt x="23" y="292"/>
                    </a:lnTo>
                    <a:lnTo>
                      <a:pt x="27" y="288"/>
                    </a:lnTo>
                    <a:lnTo>
                      <a:pt x="27" y="288"/>
                    </a:lnTo>
                    <a:lnTo>
                      <a:pt x="48" y="253"/>
                    </a:lnTo>
                    <a:lnTo>
                      <a:pt x="68" y="216"/>
                    </a:lnTo>
                    <a:lnTo>
                      <a:pt x="107" y="146"/>
                    </a:lnTo>
                    <a:lnTo>
                      <a:pt x="130" y="111"/>
                    </a:lnTo>
                    <a:lnTo>
                      <a:pt x="153" y="78"/>
                    </a:lnTo>
                    <a:lnTo>
                      <a:pt x="179" y="47"/>
                    </a:lnTo>
                    <a:lnTo>
                      <a:pt x="208" y="18"/>
                    </a:lnTo>
                    <a:lnTo>
                      <a:pt x="208" y="18"/>
                    </a:lnTo>
                    <a:lnTo>
                      <a:pt x="210" y="16"/>
                    </a:lnTo>
                    <a:lnTo>
                      <a:pt x="212" y="12"/>
                    </a:lnTo>
                    <a:lnTo>
                      <a:pt x="212" y="8"/>
                    </a:lnTo>
                    <a:lnTo>
                      <a:pt x="210" y="4"/>
                    </a:lnTo>
                    <a:lnTo>
                      <a:pt x="208" y="2"/>
                    </a:lnTo>
                    <a:lnTo>
                      <a:pt x="204" y="0"/>
                    </a:lnTo>
                    <a:lnTo>
                      <a:pt x="200" y="0"/>
                    </a:lnTo>
                    <a:lnTo>
                      <a:pt x="196" y="0"/>
                    </a:lnTo>
                    <a:lnTo>
                      <a:pt x="196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>
                <a:normAutofit fontScale="25000" lnSpcReduction="20000"/>
              </a:bodyPr>
              <a:lstStyle/>
              <a:p>
                <a:pPr ea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00"/>
              </a:p>
            </p:txBody>
          </p:sp>
          <p:sp>
            <p:nvSpPr>
              <p:cNvPr id="7" name="Freeform 15"/>
              <p:cNvSpPr/>
              <p:nvPr>
                <p:custDataLst>
                  <p:tags r:id="rId22"/>
                </p:custDataLst>
              </p:nvPr>
            </p:nvSpPr>
            <p:spPr bwMode="auto">
              <a:xfrm>
                <a:off x="2317749" y="2144223"/>
                <a:ext cx="142875" cy="325437"/>
              </a:xfrm>
              <a:custGeom>
                <a:avLst/>
                <a:gdLst>
                  <a:gd name="T0" fmla="*/ 242 w 257"/>
                  <a:gd name="T1" fmla="*/ 4 h 584"/>
                  <a:gd name="T2" fmla="*/ 242 w 257"/>
                  <a:gd name="T3" fmla="*/ 4 h 584"/>
                  <a:gd name="T4" fmla="*/ 209 w 257"/>
                  <a:gd name="T5" fmla="*/ 70 h 584"/>
                  <a:gd name="T6" fmla="*/ 175 w 257"/>
                  <a:gd name="T7" fmla="*/ 138 h 584"/>
                  <a:gd name="T8" fmla="*/ 113 w 257"/>
                  <a:gd name="T9" fmla="*/ 272 h 584"/>
                  <a:gd name="T10" fmla="*/ 113 w 257"/>
                  <a:gd name="T11" fmla="*/ 272 h 584"/>
                  <a:gd name="T12" fmla="*/ 80 w 257"/>
                  <a:gd name="T13" fmla="*/ 344 h 584"/>
                  <a:gd name="T14" fmla="*/ 51 w 257"/>
                  <a:gd name="T15" fmla="*/ 416 h 584"/>
                  <a:gd name="T16" fmla="*/ 24 w 257"/>
                  <a:gd name="T17" fmla="*/ 488 h 584"/>
                  <a:gd name="T18" fmla="*/ 12 w 257"/>
                  <a:gd name="T19" fmla="*/ 525 h 584"/>
                  <a:gd name="T20" fmla="*/ 2 w 257"/>
                  <a:gd name="T21" fmla="*/ 564 h 584"/>
                  <a:gd name="T22" fmla="*/ 2 w 257"/>
                  <a:gd name="T23" fmla="*/ 564 h 584"/>
                  <a:gd name="T24" fmla="*/ 0 w 257"/>
                  <a:gd name="T25" fmla="*/ 570 h 584"/>
                  <a:gd name="T26" fmla="*/ 2 w 257"/>
                  <a:gd name="T27" fmla="*/ 576 h 584"/>
                  <a:gd name="T28" fmla="*/ 6 w 257"/>
                  <a:gd name="T29" fmla="*/ 580 h 584"/>
                  <a:gd name="T30" fmla="*/ 12 w 257"/>
                  <a:gd name="T31" fmla="*/ 582 h 584"/>
                  <a:gd name="T32" fmla="*/ 18 w 257"/>
                  <a:gd name="T33" fmla="*/ 584 h 584"/>
                  <a:gd name="T34" fmla="*/ 22 w 257"/>
                  <a:gd name="T35" fmla="*/ 582 h 584"/>
                  <a:gd name="T36" fmla="*/ 26 w 257"/>
                  <a:gd name="T37" fmla="*/ 580 h 584"/>
                  <a:gd name="T38" fmla="*/ 29 w 257"/>
                  <a:gd name="T39" fmla="*/ 574 h 584"/>
                  <a:gd name="T40" fmla="*/ 29 w 257"/>
                  <a:gd name="T41" fmla="*/ 574 h 584"/>
                  <a:gd name="T42" fmla="*/ 39 w 257"/>
                  <a:gd name="T43" fmla="*/ 537 h 584"/>
                  <a:gd name="T44" fmla="*/ 51 w 257"/>
                  <a:gd name="T45" fmla="*/ 502 h 584"/>
                  <a:gd name="T46" fmla="*/ 76 w 257"/>
                  <a:gd name="T47" fmla="*/ 432 h 584"/>
                  <a:gd name="T48" fmla="*/ 103 w 257"/>
                  <a:gd name="T49" fmla="*/ 364 h 584"/>
                  <a:gd name="T50" fmla="*/ 135 w 257"/>
                  <a:gd name="T51" fmla="*/ 296 h 584"/>
                  <a:gd name="T52" fmla="*/ 135 w 257"/>
                  <a:gd name="T53" fmla="*/ 296 h 584"/>
                  <a:gd name="T54" fmla="*/ 168 w 257"/>
                  <a:gd name="T55" fmla="*/ 226 h 584"/>
                  <a:gd name="T56" fmla="*/ 201 w 257"/>
                  <a:gd name="T57" fmla="*/ 156 h 584"/>
                  <a:gd name="T58" fmla="*/ 216 w 257"/>
                  <a:gd name="T59" fmla="*/ 120 h 584"/>
                  <a:gd name="T60" fmla="*/ 232 w 257"/>
                  <a:gd name="T61" fmla="*/ 84 h 584"/>
                  <a:gd name="T62" fmla="*/ 245 w 257"/>
                  <a:gd name="T63" fmla="*/ 48 h 584"/>
                  <a:gd name="T64" fmla="*/ 257 w 257"/>
                  <a:gd name="T65" fmla="*/ 11 h 584"/>
                  <a:gd name="T66" fmla="*/ 257 w 257"/>
                  <a:gd name="T67" fmla="*/ 11 h 584"/>
                  <a:gd name="T68" fmla="*/ 255 w 257"/>
                  <a:gd name="T69" fmla="*/ 6 h 584"/>
                  <a:gd name="T70" fmla="*/ 251 w 257"/>
                  <a:gd name="T71" fmla="*/ 2 h 584"/>
                  <a:gd name="T72" fmla="*/ 247 w 257"/>
                  <a:gd name="T73" fmla="*/ 0 h 584"/>
                  <a:gd name="T74" fmla="*/ 244 w 257"/>
                  <a:gd name="T75" fmla="*/ 2 h 584"/>
                  <a:gd name="T76" fmla="*/ 242 w 257"/>
                  <a:gd name="T77" fmla="*/ 4 h 584"/>
                  <a:gd name="T78" fmla="*/ 242 w 257"/>
                  <a:gd name="T79" fmla="*/ 4 h 5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57" h="584">
                    <a:moveTo>
                      <a:pt x="242" y="4"/>
                    </a:moveTo>
                    <a:lnTo>
                      <a:pt x="242" y="4"/>
                    </a:lnTo>
                    <a:lnTo>
                      <a:pt x="209" y="70"/>
                    </a:lnTo>
                    <a:lnTo>
                      <a:pt x="175" y="138"/>
                    </a:lnTo>
                    <a:lnTo>
                      <a:pt x="113" y="272"/>
                    </a:lnTo>
                    <a:lnTo>
                      <a:pt x="113" y="272"/>
                    </a:lnTo>
                    <a:lnTo>
                      <a:pt x="80" y="344"/>
                    </a:lnTo>
                    <a:lnTo>
                      <a:pt x="51" y="416"/>
                    </a:lnTo>
                    <a:lnTo>
                      <a:pt x="24" y="488"/>
                    </a:lnTo>
                    <a:lnTo>
                      <a:pt x="12" y="525"/>
                    </a:lnTo>
                    <a:lnTo>
                      <a:pt x="2" y="564"/>
                    </a:lnTo>
                    <a:lnTo>
                      <a:pt x="2" y="564"/>
                    </a:lnTo>
                    <a:lnTo>
                      <a:pt x="0" y="570"/>
                    </a:lnTo>
                    <a:lnTo>
                      <a:pt x="2" y="576"/>
                    </a:lnTo>
                    <a:lnTo>
                      <a:pt x="6" y="580"/>
                    </a:lnTo>
                    <a:lnTo>
                      <a:pt x="12" y="582"/>
                    </a:lnTo>
                    <a:lnTo>
                      <a:pt x="18" y="584"/>
                    </a:lnTo>
                    <a:lnTo>
                      <a:pt x="22" y="582"/>
                    </a:lnTo>
                    <a:lnTo>
                      <a:pt x="26" y="580"/>
                    </a:lnTo>
                    <a:lnTo>
                      <a:pt x="29" y="574"/>
                    </a:lnTo>
                    <a:lnTo>
                      <a:pt x="29" y="574"/>
                    </a:lnTo>
                    <a:lnTo>
                      <a:pt x="39" y="537"/>
                    </a:lnTo>
                    <a:lnTo>
                      <a:pt x="51" y="502"/>
                    </a:lnTo>
                    <a:lnTo>
                      <a:pt x="76" y="432"/>
                    </a:lnTo>
                    <a:lnTo>
                      <a:pt x="103" y="364"/>
                    </a:lnTo>
                    <a:lnTo>
                      <a:pt x="135" y="296"/>
                    </a:lnTo>
                    <a:lnTo>
                      <a:pt x="135" y="296"/>
                    </a:lnTo>
                    <a:lnTo>
                      <a:pt x="168" y="226"/>
                    </a:lnTo>
                    <a:lnTo>
                      <a:pt x="201" y="156"/>
                    </a:lnTo>
                    <a:lnTo>
                      <a:pt x="216" y="120"/>
                    </a:lnTo>
                    <a:lnTo>
                      <a:pt x="232" y="84"/>
                    </a:lnTo>
                    <a:lnTo>
                      <a:pt x="245" y="48"/>
                    </a:lnTo>
                    <a:lnTo>
                      <a:pt x="257" y="11"/>
                    </a:lnTo>
                    <a:lnTo>
                      <a:pt x="257" y="11"/>
                    </a:lnTo>
                    <a:lnTo>
                      <a:pt x="255" y="6"/>
                    </a:lnTo>
                    <a:lnTo>
                      <a:pt x="251" y="2"/>
                    </a:lnTo>
                    <a:lnTo>
                      <a:pt x="247" y="0"/>
                    </a:lnTo>
                    <a:lnTo>
                      <a:pt x="244" y="2"/>
                    </a:lnTo>
                    <a:lnTo>
                      <a:pt x="242" y="4"/>
                    </a:lnTo>
                    <a:lnTo>
                      <a:pt x="242" y="4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>
                <a:normAutofit fontScale="55000" lnSpcReduction="20000"/>
              </a:bodyPr>
              <a:lstStyle/>
              <a:p>
                <a:pPr ea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00"/>
              </a:p>
            </p:txBody>
          </p:sp>
          <p:sp>
            <p:nvSpPr>
              <p:cNvPr id="8" name="Freeform 16"/>
              <p:cNvSpPr/>
              <p:nvPr>
                <p:custDataLst>
                  <p:tags r:id="rId23"/>
                </p:custDataLst>
              </p:nvPr>
            </p:nvSpPr>
            <p:spPr bwMode="auto">
              <a:xfrm>
                <a:off x="2071687" y="2255348"/>
                <a:ext cx="187325" cy="454025"/>
              </a:xfrm>
              <a:custGeom>
                <a:avLst/>
                <a:gdLst>
                  <a:gd name="T0" fmla="*/ 325 w 338"/>
                  <a:gd name="T1" fmla="*/ 0 h 816"/>
                  <a:gd name="T2" fmla="*/ 325 w 338"/>
                  <a:gd name="T3" fmla="*/ 0 h 816"/>
                  <a:gd name="T4" fmla="*/ 305 w 338"/>
                  <a:gd name="T5" fmla="*/ 18 h 816"/>
                  <a:gd name="T6" fmla="*/ 286 w 338"/>
                  <a:gd name="T7" fmla="*/ 35 h 816"/>
                  <a:gd name="T8" fmla="*/ 268 w 338"/>
                  <a:gd name="T9" fmla="*/ 55 h 816"/>
                  <a:gd name="T10" fmla="*/ 251 w 338"/>
                  <a:gd name="T11" fmla="*/ 76 h 816"/>
                  <a:gd name="T12" fmla="*/ 235 w 338"/>
                  <a:gd name="T13" fmla="*/ 98 h 816"/>
                  <a:gd name="T14" fmla="*/ 219 w 338"/>
                  <a:gd name="T15" fmla="*/ 121 h 816"/>
                  <a:gd name="T16" fmla="*/ 192 w 338"/>
                  <a:gd name="T17" fmla="*/ 170 h 816"/>
                  <a:gd name="T18" fmla="*/ 169 w 338"/>
                  <a:gd name="T19" fmla="*/ 218 h 816"/>
                  <a:gd name="T20" fmla="*/ 146 w 338"/>
                  <a:gd name="T21" fmla="*/ 269 h 816"/>
                  <a:gd name="T22" fmla="*/ 126 w 338"/>
                  <a:gd name="T23" fmla="*/ 319 h 816"/>
                  <a:gd name="T24" fmla="*/ 109 w 338"/>
                  <a:gd name="T25" fmla="*/ 366 h 816"/>
                  <a:gd name="T26" fmla="*/ 109 w 338"/>
                  <a:gd name="T27" fmla="*/ 366 h 816"/>
                  <a:gd name="T28" fmla="*/ 89 w 338"/>
                  <a:gd name="T29" fmla="*/ 419 h 816"/>
                  <a:gd name="T30" fmla="*/ 72 w 338"/>
                  <a:gd name="T31" fmla="*/ 471 h 816"/>
                  <a:gd name="T32" fmla="*/ 54 w 338"/>
                  <a:gd name="T33" fmla="*/ 526 h 816"/>
                  <a:gd name="T34" fmla="*/ 40 w 338"/>
                  <a:gd name="T35" fmla="*/ 580 h 816"/>
                  <a:gd name="T36" fmla="*/ 27 w 338"/>
                  <a:gd name="T37" fmla="*/ 635 h 816"/>
                  <a:gd name="T38" fmla="*/ 15 w 338"/>
                  <a:gd name="T39" fmla="*/ 689 h 816"/>
                  <a:gd name="T40" fmla="*/ 7 w 338"/>
                  <a:gd name="T41" fmla="*/ 744 h 816"/>
                  <a:gd name="T42" fmla="*/ 0 w 338"/>
                  <a:gd name="T43" fmla="*/ 800 h 816"/>
                  <a:gd name="T44" fmla="*/ 0 w 338"/>
                  <a:gd name="T45" fmla="*/ 800 h 816"/>
                  <a:gd name="T46" fmla="*/ 0 w 338"/>
                  <a:gd name="T47" fmla="*/ 806 h 816"/>
                  <a:gd name="T48" fmla="*/ 3 w 338"/>
                  <a:gd name="T49" fmla="*/ 812 h 816"/>
                  <a:gd name="T50" fmla="*/ 7 w 338"/>
                  <a:gd name="T51" fmla="*/ 814 h 816"/>
                  <a:gd name="T52" fmla="*/ 13 w 338"/>
                  <a:gd name="T53" fmla="*/ 816 h 816"/>
                  <a:gd name="T54" fmla="*/ 19 w 338"/>
                  <a:gd name="T55" fmla="*/ 816 h 816"/>
                  <a:gd name="T56" fmla="*/ 25 w 338"/>
                  <a:gd name="T57" fmla="*/ 814 h 816"/>
                  <a:gd name="T58" fmla="*/ 29 w 338"/>
                  <a:gd name="T59" fmla="*/ 808 h 816"/>
                  <a:gd name="T60" fmla="*/ 31 w 338"/>
                  <a:gd name="T61" fmla="*/ 802 h 816"/>
                  <a:gd name="T62" fmla="*/ 31 w 338"/>
                  <a:gd name="T63" fmla="*/ 802 h 816"/>
                  <a:gd name="T64" fmla="*/ 37 w 338"/>
                  <a:gd name="T65" fmla="*/ 750 h 816"/>
                  <a:gd name="T66" fmla="*/ 46 w 338"/>
                  <a:gd name="T67" fmla="*/ 697 h 816"/>
                  <a:gd name="T68" fmla="*/ 56 w 338"/>
                  <a:gd name="T69" fmla="*/ 645 h 816"/>
                  <a:gd name="T70" fmla="*/ 70 w 338"/>
                  <a:gd name="T71" fmla="*/ 592 h 816"/>
                  <a:gd name="T72" fmla="*/ 83 w 338"/>
                  <a:gd name="T73" fmla="*/ 541 h 816"/>
                  <a:gd name="T74" fmla="*/ 99 w 338"/>
                  <a:gd name="T75" fmla="*/ 489 h 816"/>
                  <a:gd name="T76" fmla="*/ 114 w 338"/>
                  <a:gd name="T77" fmla="*/ 438 h 816"/>
                  <a:gd name="T78" fmla="*/ 132 w 338"/>
                  <a:gd name="T79" fmla="*/ 388 h 816"/>
                  <a:gd name="T80" fmla="*/ 132 w 338"/>
                  <a:gd name="T81" fmla="*/ 388 h 816"/>
                  <a:gd name="T82" fmla="*/ 151 w 338"/>
                  <a:gd name="T83" fmla="*/ 337 h 816"/>
                  <a:gd name="T84" fmla="*/ 171 w 338"/>
                  <a:gd name="T85" fmla="*/ 286 h 816"/>
                  <a:gd name="T86" fmla="*/ 192 w 338"/>
                  <a:gd name="T87" fmla="*/ 238 h 816"/>
                  <a:gd name="T88" fmla="*/ 218 w 338"/>
                  <a:gd name="T89" fmla="*/ 189 h 816"/>
                  <a:gd name="T90" fmla="*/ 243 w 338"/>
                  <a:gd name="T91" fmla="*/ 142 h 816"/>
                  <a:gd name="T92" fmla="*/ 272 w 338"/>
                  <a:gd name="T93" fmla="*/ 98 h 816"/>
                  <a:gd name="T94" fmla="*/ 301 w 338"/>
                  <a:gd name="T95" fmla="*/ 53 h 816"/>
                  <a:gd name="T96" fmla="*/ 336 w 338"/>
                  <a:gd name="T97" fmla="*/ 10 h 816"/>
                  <a:gd name="T98" fmla="*/ 336 w 338"/>
                  <a:gd name="T99" fmla="*/ 10 h 816"/>
                  <a:gd name="T100" fmla="*/ 338 w 338"/>
                  <a:gd name="T101" fmla="*/ 8 h 816"/>
                  <a:gd name="T102" fmla="*/ 338 w 338"/>
                  <a:gd name="T103" fmla="*/ 6 h 816"/>
                  <a:gd name="T104" fmla="*/ 334 w 338"/>
                  <a:gd name="T105" fmla="*/ 2 h 816"/>
                  <a:gd name="T106" fmla="*/ 330 w 338"/>
                  <a:gd name="T107" fmla="*/ 0 h 816"/>
                  <a:gd name="T108" fmla="*/ 325 w 338"/>
                  <a:gd name="T109" fmla="*/ 0 h 816"/>
                  <a:gd name="T110" fmla="*/ 325 w 338"/>
                  <a:gd name="T111" fmla="*/ 0 h 8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38" h="816">
                    <a:moveTo>
                      <a:pt x="325" y="0"/>
                    </a:moveTo>
                    <a:lnTo>
                      <a:pt x="325" y="0"/>
                    </a:lnTo>
                    <a:lnTo>
                      <a:pt x="305" y="18"/>
                    </a:lnTo>
                    <a:lnTo>
                      <a:pt x="286" y="35"/>
                    </a:lnTo>
                    <a:lnTo>
                      <a:pt x="268" y="55"/>
                    </a:lnTo>
                    <a:lnTo>
                      <a:pt x="251" y="76"/>
                    </a:lnTo>
                    <a:lnTo>
                      <a:pt x="235" y="98"/>
                    </a:lnTo>
                    <a:lnTo>
                      <a:pt x="219" y="121"/>
                    </a:lnTo>
                    <a:lnTo>
                      <a:pt x="192" y="170"/>
                    </a:lnTo>
                    <a:lnTo>
                      <a:pt x="169" y="218"/>
                    </a:lnTo>
                    <a:lnTo>
                      <a:pt x="146" y="269"/>
                    </a:lnTo>
                    <a:lnTo>
                      <a:pt x="126" y="319"/>
                    </a:lnTo>
                    <a:lnTo>
                      <a:pt x="109" y="366"/>
                    </a:lnTo>
                    <a:lnTo>
                      <a:pt x="109" y="366"/>
                    </a:lnTo>
                    <a:lnTo>
                      <a:pt x="89" y="419"/>
                    </a:lnTo>
                    <a:lnTo>
                      <a:pt x="72" y="471"/>
                    </a:lnTo>
                    <a:lnTo>
                      <a:pt x="54" y="526"/>
                    </a:lnTo>
                    <a:lnTo>
                      <a:pt x="40" y="580"/>
                    </a:lnTo>
                    <a:lnTo>
                      <a:pt x="27" y="635"/>
                    </a:lnTo>
                    <a:lnTo>
                      <a:pt x="15" y="689"/>
                    </a:lnTo>
                    <a:lnTo>
                      <a:pt x="7" y="744"/>
                    </a:lnTo>
                    <a:lnTo>
                      <a:pt x="0" y="800"/>
                    </a:lnTo>
                    <a:lnTo>
                      <a:pt x="0" y="800"/>
                    </a:lnTo>
                    <a:lnTo>
                      <a:pt x="0" y="806"/>
                    </a:lnTo>
                    <a:lnTo>
                      <a:pt x="3" y="812"/>
                    </a:lnTo>
                    <a:lnTo>
                      <a:pt x="7" y="814"/>
                    </a:lnTo>
                    <a:lnTo>
                      <a:pt x="13" y="816"/>
                    </a:lnTo>
                    <a:lnTo>
                      <a:pt x="19" y="816"/>
                    </a:lnTo>
                    <a:lnTo>
                      <a:pt x="25" y="814"/>
                    </a:lnTo>
                    <a:lnTo>
                      <a:pt x="29" y="808"/>
                    </a:lnTo>
                    <a:lnTo>
                      <a:pt x="31" y="802"/>
                    </a:lnTo>
                    <a:lnTo>
                      <a:pt x="31" y="802"/>
                    </a:lnTo>
                    <a:lnTo>
                      <a:pt x="37" y="750"/>
                    </a:lnTo>
                    <a:lnTo>
                      <a:pt x="46" y="697"/>
                    </a:lnTo>
                    <a:lnTo>
                      <a:pt x="56" y="645"/>
                    </a:lnTo>
                    <a:lnTo>
                      <a:pt x="70" y="592"/>
                    </a:lnTo>
                    <a:lnTo>
                      <a:pt x="83" y="541"/>
                    </a:lnTo>
                    <a:lnTo>
                      <a:pt x="99" y="489"/>
                    </a:lnTo>
                    <a:lnTo>
                      <a:pt x="114" y="438"/>
                    </a:lnTo>
                    <a:lnTo>
                      <a:pt x="132" y="388"/>
                    </a:lnTo>
                    <a:lnTo>
                      <a:pt x="132" y="388"/>
                    </a:lnTo>
                    <a:lnTo>
                      <a:pt x="151" y="337"/>
                    </a:lnTo>
                    <a:lnTo>
                      <a:pt x="171" y="286"/>
                    </a:lnTo>
                    <a:lnTo>
                      <a:pt x="192" y="238"/>
                    </a:lnTo>
                    <a:lnTo>
                      <a:pt x="218" y="189"/>
                    </a:lnTo>
                    <a:lnTo>
                      <a:pt x="243" y="142"/>
                    </a:lnTo>
                    <a:lnTo>
                      <a:pt x="272" y="98"/>
                    </a:lnTo>
                    <a:lnTo>
                      <a:pt x="301" y="53"/>
                    </a:lnTo>
                    <a:lnTo>
                      <a:pt x="336" y="10"/>
                    </a:lnTo>
                    <a:lnTo>
                      <a:pt x="336" y="10"/>
                    </a:lnTo>
                    <a:lnTo>
                      <a:pt x="338" y="8"/>
                    </a:lnTo>
                    <a:lnTo>
                      <a:pt x="338" y="6"/>
                    </a:lnTo>
                    <a:lnTo>
                      <a:pt x="334" y="2"/>
                    </a:lnTo>
                    <a:lnTo>
                      <a:pt x="330" y="0"/>
                    </a:lnTo>
                    <a:lnTo>
                      <a:pt x="325" y="0"/>
                    </a:lnTo>
                    <a:lnTo>
                      <a:pt x="32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>
                <a:normAutofit fontScale="92500" lnSpcReduction="20000"/>
              </a:bodyPr>
              <a:lstStyle/>
              <a:p>
                <a:pPr ea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00"/>
              </a:p>
            </p:txBody>
          </p:sp>
          <p:sp>
            <p:nvSpPr>
              <p:cNvPr id="9" name="Freeform 17"/>
              <p:cNvSpPr/>
              <p:nvPr>
                <p:custDataLst>
                  <p:tags r:id="rId24"/>
                </p:custDataLst>
              </p:nvPr>
            </p:nvSpPr>
            <p:spPr bwMode="auto">
              <a:xfrm>
                <a:off x="2000249" y="2676035"/>
                <a:ext cx="474663" cy="138113"/>
              </a:xfrm>
              <a:custGeom>
                <a:avLst/>
                <a:gdLst>
                  <a:gd name="T0" fmla="*/ 4 w 854"/>
                  <a:gd name="T1" fmla="*/ 250 h 250"/>
                  <a:gd name="T2" fmla="*/ 4 w 854"/>
                  <a:gd name="T3" fmla="*/ 250 h 250"/>
                  <a:gd name="T4" fmla="*/ 14 w 854"/>
                  <a:gd name="T5" fmla="*/ 250 h 250"/>
                  <a:gd name="T6" fmla="*/ 25 w 854"/>
                  <a:gd name="T7" fmla="*/ 250 h 250"/>
                  <a:gd name="T8" fmla="*/ 49 w 854"/>
                  <a:gd name="T9" fmla="*/ 248 h 250"/>
                  <a:gd name="T10" fmla="*/ 95 w 854"/>
                  <a:gd name="T11" fmla="*/ 238 h 250"/>
                  <a:gd name="T12" fmla="*/ 95 w 854"/>
                  <a:gd name="T13" fmla="*/ 238 h 250"/>
                  <a:gd name="T14" fmla="*/ 212 w 854"/>
                  <a:gd name="T15" fmla="*/ 215 h 250"/>
                  <a:gd name="T16" fmla="*/ 212 w 854"/>
                  <a:gd name="T17" fmla="*/ 215 h 250"/>
                  <a:gd name="T18" fmla="*/ 331 w 854"/>
                  <a:gd name="T19" fmla="*/ 189 h 250"/>
                  <a:gd name="T20" fmla="*/ 448 w 854"/>
                  <a:gd name="T21" fmla="*/ 162 h 250"/>
                  <a:gd name="T22" fmla="*/ 448 w 854"/>
                  <a:gd name="T23" fmla="*/ 162 h 250"/>
                  <a:gd name="T24" fmla="*/ 559 w 854"/>
                  <a:gd name="T25" fmla="*/ 133 h 250"/>
                  <a:gd name="T26" fmla="*/ 613 w 854"/>
                  <a:gd name="T27" fmla="*/ 115 h 250"/>
                  <a:gd name="T28" fmla="*/ 670 w 854"/>
                  <a:gd name="T29" fmla="*/ 98 h 250"/>
                  <a:gd name="T30" fmla="*/ 670 w 854"/>
                  <a:gd name="T31" fmla="*/ 98 h 250"/>
                  <a:gd name="T32" fmla="*/ 718 w 854"/>
                  <a:gd name="T33" fmla="*/ 80 h 250"/>
                  <a:gd name="T34" fmla="*/ 769 w 854"/>
                  <a:gd name="T35" fmla="*/ 63 h 250"/>
                  <a:gd name="T36" fmla="*/ 769 w 854"/>
                  <a:gd name="T37" fmla="*/ 63 h 250"/>
                  <a:gd name="T38" fmla="*/ 790 w 854"/>
                  <a:gd name="T39" fmla="*/ 53 h 250"/>
                  <a:gd name="T40" fmla="*/ 816 w 854"/>
                  <a:gd name="T41" fmla="*/ 45 h 250"/>
                  <a:gd name="T42" fmla="*/ 825 w 854"/>
                  <a:gd name="T43" fmla="*/ 39 h 250"/>
                  <a:gd name="T44" fmla="*/ 837 w 854"/>
                  <a:gd name="T45" fmla="*/ 34 h 250"/>
                  <a:gd name="T46" fmla="*/ 845 w 854"/>
                  <a:gd name="T47" fmla="*/ 26 h 250"/>
                  <a:gd name="T48" fmla="*/ 853 w 854"/>
                  <a:gd name="T49" fmla="*/ 16 h 250"/>
                  <a:gd name="T50" fmla="*/ 853 w 854"/>
                  <a:gd name="T51" fmla="*/ 16 h 250"/>
                  <a:gd name="T52" fmla="*/ 854 w 854"/>
                  <a:gd name="T53" fmla="*/ 12 h 250"/>
                  <a:gd name="T54" fmla="*/ 853 w 854"/>
                  <a:gd name="T55" fmla="*/ 6 h 250"/>
                  <a:gd name="T56" fmla="*/ 851 w 854"/>
                  <a:gd name="T57" fmla="*/ 2 h 250"/>
                  <a:gd name="T58" fmla="*/ 845 w 854"/>
                  <a:gd name="T59" fmla="*/ 0 h 250"/>
                  <a:gd name="T60" fmla="*/ 845 w 854"/>
                  <a:gd name="T61" fmla="*/ 0 h 250"/>
                  <a:gd name="T62" fmla="*/ 835 w 854"/>
                  <a:gd name="T63" fmla="*/ 0 h 250"/>
                  <a:gd name="T64" fmla="*/ 825 w 854"/>
                  <a:gd name="T65" fmla="*/ 2 h 250"/>
                  <a:gd name="T66" fmla="*/ 804 w 854"/>
                  <a:gd name="T67" fmla="*/ 10 h 250"/>
                  <a:gd name="T68" fmla="*/ 767 w 854"/>
                  <a:gd name="T69" fmla="*/ 30 h 250"/>
                  <a:gd name="T70" fmla="*/ 767 w 854"/>
                  <a:gd name="T71" fmla="*/ 30 h 250"/>
                  <a:gd name="T72" fmla="*/ 716 w 854"/>
                  <a:gd name="T73" fmla="*/ 49 h 250"/>
                  <a:gd name="T74" fmla="*/ 668 w 854"/>
                  <a:gd name="T75" fmla="*/ 67 h 250"/>
                  <a:gd name="T76" fmla="*/ 668 w 854"/>
                  <a:gd name="T77" fmla="*/ 67 h 250"/>
                  <a:gd name="T78" fmla="*/ 609 w 854"/>
                  <a:gd name="T79" fmla="*/ 86 h 250"/>
                  <a:gd name="T80" fmla="*/ 549 w 854"/>
                  <a:gd name="T81" fmla="*/ 104 h 250"/>
                  <a:gd name="T82" fmla="*/ 430 w 854"/>
                  <a:gd name="T83" fmla="*/ 135 h 250"/>
                  <a:gd name="T84" fmla="*/ 430 w 854"/>
                  <a:gd name="T85" fmla="*/ 135 h 250"/>
                  <a:gd name="T86" fmla="*/ 313 w 854"/>
                  <a:gd name="T87" fmla="*/ 162 h 250"/>
                  <a:gd name="T88" fmla="*/ 197 w 854"/>
                  <a:gd name="T89" fmla="*/ 187 h 250"/>
                  <a:gd name="T90" fmla="*/ 197 w 854"/>
                  <a:gd name="T91" fmla="*/ 187 h 250"/>
                  <a:gd name="T92" fmla="*/ 90 w 854"/>
                  <a:gd name="T93" fmla="*/ 213 h 250"/>
                  <a:gd name="T94" fmla="*/ 90 w 854"/>
                  <a:gd name="T95" fmla="*/ 213 h 250"/>
                  <a:gd name="T96" fmla="*/ 45 w 854"/>
                  <a:gd name="T97" fmla="*/ 222 h 250"/>
                  <a:gd name="T98" fmla="*/ 22 w 854"/>
                  <a:gd name="T99" fmla="*/ 230 h 250"/>
                  <a:gd name="T100" fmla="*/ 10 w 854"/>
                  <a:gd name="T101" fmla="*/ 236 h 250"/>
                  <a:gd name="T102" fmla="*/ 0 w 854"/>
                  <a:gd name="T103" fmla="*/ 242 h 250"/>
                  <a:gd name="T104" fmla="*/ 0 w 854"/>
                  <a:gd name="T105" fmla="*/ 242 h 250"/>
                  <a:gd name="T106" fmla="*/ 0 w 854"/>
                  <a:gd name="T107" fmla="*/ 244 h 250"/>
                  <a:gd name="T108" fmla="*/ 0 w 854"/>
                  <a:gd name="T109" fmla="*/ 246 h 250"/>
                  <a:gd name="T110" fmla="*/ 0 w 854"/>
                  <a:gd name="T111" fmla="*/ 248 h 250"/>
                  <a:gd name="T112" fmla="*/ 4 w 854"/>
                  <a:gd name="T113" fmla="*/ 250 h 250"/>
                  <a:gd name="T114" fmla="*/ 4 w 854"/>
                  <a:gd name="T115" fmla="*/ 250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854" h="250">
                    <a:moveTo>
                      <a:pt x="4" y="250"/>
                    </a:moveTo>
                    <a:lnTo>
                      <a:pt x="4" y="250"/>
                    </a:lnTo>
                    <a:lnTo>
                      <a:pt x="14" y="250"/>
                    </a:lnTo>
                    <a:lnTo>
                      <a:pt x="25" y="250"/>
                    </a:lnTo>
                    <a:lnTo>
                      <a:pt x="49" y="248"/>
                    </a:lnTo>
                    <a:lnTo>
                      <a:pt x="95" y="238"/>
                    </a:lnTo>
                    <a:lnTo>
                      <a:pt x="95" y="238"/>
                    </a:lnTo>
                    <a:lnTo>
                      <a:pt x="212" y="215"/>
                    </a:lnTo>
                    <a:lnTo>
                      <a:pt x="212" y="215"/>
                    </a:lnTo>
                    <a:lnTo>
                      <a:pt x="331" y="189"/>
                    </a:lnTo>
                    <a:lnTo>
                      <a:pt x="448" y="162"/>
                    </a:lnTo>
                    <a:lnTo>
                      <a:pt x="448" y="162"/>
                    </a:lnTo>
                    <a:lnTo>
                      <a:pt x="559" y="133"/>
                    </a:lnTo>
                    <a:lnTo>
                      <a:pt x="613" y="115"/>
                    </a:lnTo>
                    <a:lnTo>
                      <a:pt x="670" y="98"/>
                    </a:lnTo>
                    <a:lnTo>
                      <a:pt x="670" y="98"/>
                    </a:lnTo>
                    <a:lnTo>
                      <a:pt x="718" y="80"/>
                    </a:lnTo>
                    <a:lnTo>
                      <a:pt x="769" y="63"/>
                    </a:lnTo>
                    <a:lnTo>
                      <a:pt x="769" y="63"/>
                    </a:lnTo>
                    <a:lnTo>
                      <a:pt x="790" y="53"/>
                    </a:lnTo>
                    <a:lnTo>
                      <a:pt x="816" y="45"/>
                    </a:lnTo>
                    <a:lnTo>
                      <a:pt x="825" y="39"/>
                    </a:lnTo>
                    <a:lnTo>
                      <a:pt x="837" y="34"/>
                    </a:lnTo>
                    <a:lnTo>
                      <a:pt x="845" y="26"/>
                    </a:lnTo>
                    <a:lnTo>
                      <a:pt x="853" y="16"/>
                    </a:lnTo>
                    <a:lnTo>
                      <a:pt x="853" y="16"/>
                    </a:lnTo>
                    <a:lnTo>
                      <a:pt x="854" y="12"/>
                    </a:lnTo>
                    <a:lnTo>
                      <a:pt x="853" y="6"/>
                    </a:lnTo>
                    <a:lnTo>
                      <a:pt x="851" y="2"/>
                    </a:lnTo>
                    <a:lnTo>
                      <a:pt x="845" y="0"/>
                    </a:lnTo>
                    <a:lnTo>
                      <a:pt x="845" y="0"/>
                    </a:lnTo>
                    <a:lnTo>
                      <a:pt x="835" y="0"/>
                    </a:lnTo>
                    <a:lnTo>
                      <a:pt x="825" y="2"/>
                    </a:lnTo>
                    <a:lnTo>
                      <a:pt x="804" y="10"/>
                    </a:lnTo>
                    <a:lnTo>
                      <a:pt x="767" y="30"/>
                    </a:lnTo>
                    <a:lnTo>
                      <a:pt x="767" y="30"/>
                    </a:lnTo>
                    <a:lnTo>
                      <a:pt x="716" y="49"/>
                    </a:lnTo>
                    <a:lnTo>
                      <a:pt x="668" y="67"/>
                    </a:lnTo>
                    <a:lnTo>
                      <a:pt x="668" y="67"/>
                    </a:lnTo>
                    <a:lnTo>
                      <a:pt x="609" y="86"/>
                    </a:lnTo>
                    <a:lnTo>
                      <a:pt x="549" y="104"/>
                    </a:lnTo>
                    <a:lnTo>
                      <a:pt x="430" y="135"/>
                    </a:lnTo>
                    <a:lnTo>
                      <a:pt x="430" y="135"/>
                    </a:lnTo>
                    <a:lnTo>
                      <a:pt x="313" y="162"/>
                    </a:lnTo>
                    <a:lnTo>
                      <a:pt x="197" y="187"/>
                    </a:lnTo>
                    <a:lnTo>
                      <a:pt x="197" y="187"/>
                    </a:lnTo>
                    <a:lnTo>
                      <a:pt x="90" y="213"/>
                    </a:lnTo>
                    <a:lnTo>
                      <a:pt x="90" y="213"/>
                    </a:lnTo>
                    <a:lnTo>
                      <a:pt x="45" y="222"/>
                    </a:lnTo>
                    <a:lnTo>
                      <a:pt x="22" y="230"/>
                    </a:lnTo>
                    <a:lnTo>
                      <a:pt x="10" y="236"/>
                    </a:lnTo>
                    <a:lnTo>
                      <a:pt x="0" y="242"/>
                    </a:lnTo>
                    <a:lnTo>
                      <a:pt x="0" y="242"/>
                    </a:lnTo>
                    <a:lnTo>
                      <a:pt x="0" y="244"/>
                    </a:lnTo>
                    <a:lnTo>
                      <a:pt x="0" y="246"/>
                    </a:lnTo>
                    <a:lnTo>
                      <a:pt x="0" y="248"/>
                    </a:lnTo>
                    <a:lnTo>
                      <a:pt x="4" y="250"/>
                    </a:lnTo>
                    <a:lnTo>
                      <a:pt x="4" y="25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>
                <a:normAutofit fontScale="25000" lnSpcReduction="20000"/>
              </a:bodyPr>
              <a:lstStyle/>
              <a:p>
                <a:pPr ea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00"/>
              </a:p>
            </p:txBody>
          </p:sp>
          <p:sp>
            <p:nvSpPr>
              <p:cNvPr id="10" name="Freeform 18"/>
              <p:cNvSpPr/>
              <p:nvPr>
                <p:custDataLst>
                  <p:tags r:id="rId25"/>
                </p:custDataLst>
              </p:nvPr>
            </p:nvSpPr>
            <p:spPr bwMode="auto">
              <a:xfrm>
                <a:off x="2192337" y="2455373"/>
                <a:ext cx="438150" cy="133350"/>
              </a:xfrm>
              <a:custGeom>
                <a:avLst/>
                <a:gdLst>
                  <a:gd name="T0" fmla="*/ 9 w 788"/>
                  <a:gd name="T1" fmla="*/ 240 h 240"/>
                  <a:gd name="T2" fmla="*/ 9 w 788"/>
                  <a:gd name="T3" fmla="*/ 240 h 240"/>
                  <a:gd name="T4" fmla="*/ 107 w 788"/>
                  <a:gd name="T5" fmla="*/ 203 h 240"/>
                  <a:gd name="T6" fmla="*/ 157 w 788"/>
                  <a:gd name="T7" fmla="*/ 187 h 240"/>
                  <a:gd name="T8" fmla="*/ 206 w 788"/>
                  <a:gd name="T9" fmla="*/ 172 h 240"/>
                  <a:gd name="T10" fmla="*/ 206 w 788"/>
                  <a:gd name="T11" fmla="*/ 172 h 240"/>
                  <a:gd name="T12" fmla="*/ 258 w 788"/>
                  <a:gd name="T13" fmla="*/ 160 h 240"/>
                  <a:gd name="T14" fmla="*/ 309 w 788"/>
                  <a:gd name="T15" fmla="*/ 148 h 240"/>
                  <a:gd name="T16" fmla="*/ 412 w 788"/>
                  <a:gd name="T17" fmla="*/ 127 h 240"/>
                  <a:gd name="T18" fmla="*/ 412 w 788"/>
                  <a:gd name="T19" fmla="*/ 127 h 240"/>
                  <a:gd name="T20" fmla="*/ 515 w 788"/>
                  <a:gd name="T21" fmla="*/ 106 h 240"/>
                  <a:gd name="T22" fmla="*/ 566 w 788"/>
                  <a:gd name="T23" fmla="*/ 96 h 240"/>
                  <a:gd name="T24" fmla="*/ 618 w 788"/>
                  <a:gd name="T25" fmla="*/ 82 h 240"/>
                  <a:gd name="T26" fmla="*/ 618 w 788"/>
                  <a:gd name="T27" fmla="*/ 82 h 240"/>
                  <a:gd name="T28" fmla="*/ 659 w 788"/>
                  <a:gd name="T29" fmla="*/ 70 h 240"/>
                  <a:gd name="T30" fmla="*/ 700 w 788"/>
                  <a:gd name="T31" fmla="*/ 57 h 240"/>
                  <a:gd name="T32" fmla="*/ 700 w 788"/>
                  <a:gd name="T33" fmla="*/ 57 h 240"/>
                  <a:gd name="T34" fmla="*/ 722 w 788"/>
                  <a:gd name="T35" fmla="*/ 51 h 240"/>
                  <a:gd name="T36" fmla="*/ 745 w 788"/>
                  <a:gd name="T37" fmla="*/ 43 h 240"/>
                  <a:gd name="T38" fmla="*/ 766 w 788"/>
                  <a:gd name="T39" fmla="*/ 34 h 240"/>
                  <a:gd name="T40" fmla="*/ 776 w 788"/>
                  <a:gd name="T41" fmla="*/ 26 h 240"/>
                  <a:gd name="T42" fmla="*/ 784 w 788"/>
                  <a:gd name="T43" fmla="*/ 20 h 240"/>
                  <a:gd name="T44" fmla="*/ 784 w 788"/>
                  <a:gd name="T45" fmla="*/ 20 h 240"/>
                  <a:gd name="T46" fmla="*/ 788 w 788"/>
                  <a:gd name="T47" fmla="*/ 12 h 240"/>
                  <a:gd name="T48" fmla="*/ 788 w 788"/>
                  <a:gd name="T49" fmla="*/ 6 h 240"/>
                  <a:gd name="T50" fmla="*/ 782 w 788"/>
                  <a:gd name="T51" fmla="*/ 2 h 240"/>
                  <a:gd name="T52" fmla="*/ 776 w 788"/>
                  <a:gd name="T53" fmla="*/ 0 h 240"/>
                  <a:gd name="T54" fmla="*/ 776 w 788"/>
                  <a:gd name="T55" fmla="*/ 0 h 240"/>
                  <a:gd name="T56" fmla="*/ 766 w 788"/>
                  <a:gd name="T57" fmla="*/ 0 h 240"/>
                  <a:gd name="T58" fmla="*/ 757 w 788"/>
                  <a:gd name="T59" fmla="*/ 4 h 240"/>
                  <a:gd name="T60" fmla="*/ 737 w 788"/>
                  <a:gd name="T61" fmla="*/ 10 h 240"/>
                  <a:gd name="T62" fmla="*/ 698 w 788"/>
                  <a:gd name="T63" fmla="*/ 28 h 240"/>
                  <a:gd name="T64" fmla="*/ 698 w 788"/>
                  <a:gd name="T65" fmla="*/ 28 h 240"/>
                  <a:gd name="T66" fmla="*/ 644 w 788"/>
                  <a:gd name="T67" fmla="*/ 45 h 240"/>
                  <a:gd name="T68" fmla="*/ 589 w 788"/>
                  <a:gd name="T69" fmla="*/ 59 h 240"/>
                  <a:gd name="T70" fmla="*/ 589 w 788"/>
                  <a:gd name="T71" fmla="*/ 59 h 240"/>
                  <a:gd name="T72" fmla="*/ 539 w 788"/>
                  <a:gd name="T73" fmla="*/ 72 h 240"/>
                  <a:gd name="T74" fmla="*/ 486 w 788"/>
                  <a:gd name="T75" fmla="*/ 84 h 240"/>
                  <a:gd name="T76" fmla="*/ 383 w 788"/>
                  <a:gd name="T77" fmla="*/ 106 h 240"/>
                  <a:gd name="T78" fmla="*/ 383 w 788"/>
                  <a:gd name="T79" fmla="*/ 106 h 240"/>
                  <a:gd name="T80" fmla="*/ 286 w 788"/>
                  <a:gd name="T81" fmla="*/ 125 h 240"/>
                  <a:gd name="T82" fmla="*/ 237 w 788"/>
                  <a:gd name="T83" fmla="*/ 135 h 240"/>
                  <a:gd name="T84" fmla="*/ 186 w 788"/>
                  <a:gd name="T85" fmla="*/ 148 h 240"/>
                  <a:gd name="T86" fmla="*/ 138 w 788"/>
                  <a:gd name="T87" fmla="*/ 162 h 240"/>
                  <a:gd name="T88" fmla="*/ 89 w 788"/>
                  <a:gd name="T89" fmla="*/ 179 h 240"/>
                  <a:gd name="T90" fmla="*/ 44 w 788"/>
                  <a:gd name="T91" fmla="*/ 201 h 240"/>
                  <a:gd name="T92" fmla="*/ 23 w 788"/>
                  <a:gd name="T93" fmla="*/ 215 h 240"/>
                  <a:gd name="T94" fmla="*/ 1 w 788"/>
                  <a:gd name="T95" fmla="*/ 226 h 240"/>
                  <a:gd name="T96" fmla="*/ 1 w 788"/>
                  <a:gd name="T97" fmla="*/ 226 h 240"/>
                  <a:gd name="T98" fmla="*/ 0 w 788"/>
                  <a:gd name="T99" fmla="*/ 228 h 240"/>
                  <a:gd name="T100" fmla="*/ 0 w 788"/>
                  <a:gd name="T101" fmla="*/ 232 h 240"/>
                  <a:gd name="T102" fmla="*/ 0 w 788"/>
                  <a:gd name="T103" fmla="*/ 236 h 240"/>
                  <a:gd name="T104" fmla="*/ 5 w 788"/>
                  <a:gd name="T105" fmla="*/ 240 h 240"/>
                  <a:gd name="T106" fmla="*/ 9 w 788"/>
                  <a:gd name="T107" fmla="*/ 240 h 240"/>
                  <a:gd name="T108" fmla="*/ 9 w 788"/>
                  <a:gd name="T109" fmla="*/ 240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88" h="240">
                    <a:moveTo>
                      <a:pt x="9" y="240"/>
                    </a:moveTo>
                    <a:lnTo>
                      <a:pt x="9" y="240"/>
                    </a:lnTo>
                    <a:lnTo>
                      <a:pt x="107" y="203"/>
                    </a:lnTo>
                    <a:lnTo>
                      <a:pt x="157" y="187"/>
                    </a:lnTo>
                    <a:lnTo>
                      <a:pt x="206" y="172"/>
                    </a:lnTo>
                    <a:lnTo>
                      <a:pt x="206" y="172"/>
                    </a:lnTo>
                    <a:lnTo>
                      <a:pt x="258" y="160"/>
                    </a:lnTo>
                    <a:lnTo>
                      <a:pt x="309" y="148"/>
                    </a:lnTo>
                    <a:lnTo>
                      <a:pt x="412" y="127"/>
                    </a:lnTo>
                    <a:lnTo>
                      <a:pt x="412" y="127"/>
                    </a:lnTo>
                    <a:lnTo>
                      <a:pt x="515" y="106"/>
                    </a:lnTo>
                    <a:lnTo>
                      <a:pt x="566" y="96"/>
                    </a:lnTo>
                    <a:lnTo>
                      <a:pt x="618" y="82"/>
                    </a:lnTo>
                    <a:lnTo>
                      <a:pt x="618" y="82"/>
                    </a:lnTo>
                    <a:lnTo>
                      <a:pt x="659" y="70"/>
                    </a:lnTo>
                    <a:lnTo>
                      <a:pt x="700" y="57"/>
                    </a:lnTo>
                    <a:lnTo>
                      <a:pt x="700" y="57"/>
                    </a:lnTo>
                    <a:lnTo>
                      <a:pt x="722" y="51"/>
                    </a:lnTo>
                    <a:lnTo>
                      <a:pt x="745" y="43"/>
                    </a:lnTo>
                    <a:lnTo>
                      <a:pt x="766" y="34"/>
                    </a:lnTo>
                    <a:lnTo>
                      <a:pt x="776" y="26"/>
                    </a:lnTo>
                    <a:lnTo>
                      <a:pt x="784" y="20"/>
                    </a:lnTo>
                    <a:lnTo>
                      <a:pt x="784" y="20"/>
                    </a:lnTo>
                    <a:lnTo>
                      <a:pt x="788" y="12"/>
                    </a:lnTo>
                    <a:lnTo>
                      <a:pt x="788" y="6"/>
                    </a:lnTo>
                    <a:lnTo>
                      <a:pt x="782" y="2"/>
                    </a:lnTo>
                    <a:lnTo>
                      <a:pt x="776" y="0"/>
                    </a:lnTo>
                    <a:lnTo>
                      <a:pt x="776" y="0"/>
                    </a:lnTo>
                    <a:lnTo>
                      <a:pt x="766" y="0"/>
                    </a:lnTo>
                    <a:lnTo>
                      <a:pt x="757" y="4"/>
                    </a:lnTo>
                    <a:lnTo>
                      <a:pt x="737" y="10"/>
                    </a:lnTo>
                    <a:lnTo>
                      <a:pt x="698" y="28"/>
                    </a:lnTo>
                    <a:lnTo>
                      <a:pt x="698" y="28"/>
                    </a:lnTo>
                    <a:lnTo>
                      <a:pt x="644" y="45"/>
                    </a:lnTo>
                    <a:lnTo>
                      <a:pt x="589" y="59"/>
                    </a:lnTo>
                    <a:lnTo>
                      <a:pt x="589" y="59"/>
                    </a:lnTo>
                    <a:lnTo>
                      <a:pt x="539" y="72"/>
                    </a:lnTo>
                    <a:lnTo>
                      <a:pt x="486" y="84"/>
                    </a:lnTo>
                    <a:lnTo>
                      <a:pt x="383" y="106"/>
                    </a:lnTo>
                    <a:lnTo>
                      <a:pt x="383" y="106"/>
                    </a:lnTo>
                    <a:lnTo>
                      <a:pt x="286" y="125"/>
                    </a:lnTo>
                    <a:lnTo>
                      <a:pt x="237" y="135"/>
                    </a:lnTo>
                    <a:lnTo>
                      <a:pt x="186" y="148"/>
                    </a:lnTo>
                    <a:lnTo>
                      <a:pt x="138" y="162"/>
                    </a:lnTo>
                    <a:lnTo>
                      <a:pt x="89" y="179"/>
                    </a:lnTo>
                    <a:lnTo>
                      <a:pt x="44" y="201"/>
                    </a:lnTo>
                    <a:lnTo>
                      <a:pt x="23" y="215"/>
                    </a:lnTo>
                    <a:lnTo>
                      <a:pt x="1" y="226"/>
                    </a:lnTo>
                    <a:lnTo>
                      <a:pt x="1" y="226"/>
                    </a:lnTo>
                    <a:lnTo>
                      <a:pt x="0" y="228"/>
                    </a:lnTo>
                    <a:lnTo>
                      <a:pt x="0" y="232"/>
                    </a:lnTo>
                    <a:lnTo>
                      <a:pt x="0" y="236"/>
                    </a:lnTo>
                    <a:lnTo>
                      <a:pt x="5" y="240"/>
                    </a:lnTo>
                    <a:lnTo>
                      <a:pt x="9" y="240"/>
                    </a:lnTo>
                    <a:lnTo>
                      <a:pt x="9" y="24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>
                <a:normAutofit fontScale="25000" lnSpcReduction="20000"/>
              </a:bodyPr>
              <a:lstStyle/>
              <a:p>
                <a:pPr ea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00"/>
              </a:p>
            </p:txBody>
          </p:sp>
          <p:sp>
            <p:nvSpPr>
              <p:cNvPr id="11" name="Freeform 19"/>
              <p:cNvSpPr/>
              <p:nvPr>
                <p:custDataLst>
                  <p:tags r:id="rId26"/>
                </p:custDataLst>
              </p:nvPr>
            </p:nvSpPr>
            <p:spPr bwMode="auto">
              <a:xfrm>
                <a:off x="2503487" y="2277573"/>
                <a:ext cx="317500" cy="69850"/>
              </a:xfrm>
              <a:custGeom>
                <a:avLst/>
                <a:gdLst>
                  <a:gd name="T0" fmla="*/ 6 w 570"/>
                  <a:gd name="T1" fmla="*/ 127 h 127"/>
                  <a:gd name="T2" fmla="*/ 6 w 570"/>
                  <a:gd name="T3" fmla="*/ 127 h 127"/>
                  <a:gd name="T4" fmla="*/ 41 w 570"/>
                  <a:gd name="T5" fmla="*/ 127 h 127"/>
                  <a:gd name="T6" fmla="*/ 74 w 570"/>
                  <a:gd name="T7" fmla="*/ 125 h 127"/>
                  <a:gd name="T8" fmla="*/ 107 w 570"/>
                  <a:gd name="T9" fmla="*/ 121 h 127"/>
                  <a:gd name="T10" fmla="*/ 142 w 570"/>
                  <a:gd name="T11" fmla="*/ 115 h 127"/>
                  <a:gd name="T12" fmla="*/ 208 w 570"/>
                  <a:gd name="T13" fmla="*/ 103 h 127"/>
                  <a:gd name="T14" fmla="*/ 274 w 570"/>
                  <a:gd name="T15" fmla="*/ 92 h 127"/>
                  <a:gd name="T16" fmla="*/ 274 w 570"/>
                  <a:gd name="T17" fmla="*/ 92 h 127"/>
                  <a:gd name="T18" fmla="*/ 346 w 570"/>
                  <a:gd name="T19" fmla="*/ 78 h 127"/>
                  <a:gd name="T20" fmla="*/ 418 w 570"/>
                  <a:gd name="T21" fmla="*/ 64 h 127"/>
                  <a:gd name="T22" fmla="*/ 489 w 570"/>
                  <a:gd name="T23" fmla="*/ 47 h 127"/>
                  <a:gd name="T24" fmla="*/ 559 w 570"/>
                  <a:gd name="T25" fmla="*/ 29 h 127"/>
                  <a:gd name="T26" fmla="*/ 559 w 570"/>
                  <a:gd name="T27" fmla="*/ 29 h 127"/>
                  <a:gd name="T28" fmla="*/ 564 w 570"/>
                  <a:gd name="T29" fmla="*/ 26 h 127"/>
                  <a:gd name="T30" fmla="*/ 568 w 570"/>
                  <a:gd name="T31" fmla="*/ 22 h 127"/>
                  <a:gd name="T32" fmla="*/ 570 w 570"/>
                  <a:gd name="T33" fmla="*/ 16 h 127"/>
                  <a:gd name="T34" fmla="*/ 570 w 570"/>
                  <a:gd name="T35" fmla="*/ 10 h 127"/>
                  <a:gd name="T36" fmla="*/ 568 w 570"/>
                  <a:gd name="T37" fmla="*/ 6 h 127"/>
                  <a:gd name="T38" fmla="*/ 564 w 570"/>
                  <a:gd name="T39" fmla="*/ 2 h 127"/>
                  <a:gd name="T40" fmla="*/ 561 w 570"/>
                  <a:gd name="T41" fmla="*/ 0 h 127"/>
                  <a:gd name="T42" fmla="*/ 553 w 570"/>
                  <a:gd name="T43" fmla="*/ 0 h 127"/>
                  <a:gd name="T44" fmla="*/ 553 w 570"/>
                  <a:gd name="T45" fmla="*/ 0 h 127"/>
                  <a:gd name="T46" fmla="*/ 487 w 570"/>
                  <a:gd name="T47" fmla="*/ 18 h 127"/>
                  <a:gd name="T48" fmla="*/ 418 w 570"/>
                  <a:gd name="T49" fmla="*/ 35 h 127"/>
                  <a:gd name="T50" fmla="*/ 352 w 570"/>
                  <a:gd name="T51" fmla="*/ 49 h 127"/>
                  <a:gd name="T52" fmla="*/ 284 w 570"/>
                  <a:gd name="T53" fmla="*/ 62 h 127"/>
                  <a:gd name="T54" fmla="*/ 284 w 570"/>
                  <a:gd name="T55" fmla="*/ 62 h 127"/>
                  <a:gd name="T56" fmla="*/ 214 w 570"/>
                  <a:gd name="T57" fmla="*/ 74 h 127"/>
                  <a:gd name="T58" fmla="*/ 144 w 570"/>
                  <a:gd name="T59" fmla="*/ 84 h 127"/>
                  <a:gd name="T60" fmla="*/ 74 w 570"/>
                  <a:gd name="T61" fmla="*/ 96 h 127"/>
                  <a:gd name="T62" fmla="*/ 39 w 570"/>
                  <a:gd name="T63" fmla="*/ 103 h 127"/>
                  <a:gd name="T64" fmla="*/ 6 w 570"/>
                  <a:gd name="T65" fmla="*/ 113 h 127"/>
                  <a:gd name="T66" fmla="*/ 6 w 570"/>
                  <a:gd name="T67" fmla="*/ 113 h 127"/>
                  <a:gd name="T68" fmla="*/ 2 w 570"/>
                  <a:gd name="T69" fmla="*/ 115 h 127"/>
                  <a:gd name="T70" fmla="*/ 0 w 570"/>
                  <a:gd name="T71" fmla="*/ 121 h 127"/>
                  <a:gd name="T72" fmla="*/ 2 w 570"/>
                  <a:gd name="T73" fmla="*/ 125 h 127"/>
                  <a:gd name="T74" fmla="*/ 6 w 570"/>
                  <a:gd name="T75" fmla="*/ 127 h 127"/>
                  <a:gd name="T76" fmla="*/ 6 w 570"/>
                  <a:gd name="T77" fmla="*/ 127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570" h="127">
                    <a:moveTo>
                      <a:pt x="6" y="127"/>
                    </a:moveTo>
                    <a:lnTo>
                      <a:pt x="6" y="127"/>
                    </a:lnTo>
                    <a:lnTo>
                      <a:pt x="41" y="127"/>
                    </a:lnTo>
                    <a:lnTo>
                      <a:pt x="74" y="125"/>
                    </a:lnTo>
                    <a:lnTo>
                      <a:pt x="107" y="121"/>
                    </a:lnTo>
                    <a:lnTo>
                      <a:pt x="142" y="115"/>
                    </a:lnTo>
                    <a:lnTo>
                      <a:pt x="208" y="103"/>
                    </a:lnTo>
                    <a:lnTo>
                      <a:pt x="274" y="92"/>
                    </a:lnTo>
                    <a:lnTo>
                      <a:pt x="274" y="92"/>
                    </a:lnTo>
                    <a:lnTo>
                      <a:pt x="346" y="78"/>
                    </a:lnTo>
                    <a:lnTo>
                      <a:pt x="418" y="64"/>
                    </a:lnTo>
                    <a:lnTo>
                      <a:pt x="489" y="47"/>
                    </a:lnTo>
                    <a:lnTo>
                      <a:pt x="559" y="29"/>
                    </a:lnTo>
                    <a:lnTo>
                      <a:pt x="559" y="29"/>
                    </a:lnTo>
                    <a:lnTo>
                      <a:pt x="564" y="26"/>
                    </a:lnTo>
                    <a:lnTo>
                      <a:pt x="568" y="22"/>
                    </a:lnTo>
                    <a:lnTo>
                      <a:pt x="570" y="16"/>
                    </a:lnTo>
                    <a:lnTo>
                      <a:pt x="570" y="10"/>
                    </a:lnTo>
                    <a:lnTo>
                      <a:pt x="568" y="6"/>
                    </a:lnTo>
                    <a:lnTo>
                      <a:pt x="564" y="2"/>
                    </a:lnTo>
                    <a:lnTo>
                      <a:pt x="561" y="0"/>
                    </a:lnTo>
                    <a:lnTo>
                      <a:pt x="553" y="0"/>
                    </a:lnTo>
                    <a:lnTo>
                      <a:pt x="553" y="0"/>
                    </a:lnTo>
                    <a:lnTo>
                      <a:pt x="487" y="18"/>
                    </a:lnTo>
                    <a:lnTo>
                      <a:pt x="418" y="35"/>
                    </a:lnTo>
                    <a:lnTo>
                      <a:pt x="352" y="49"/>
                    </a:lnTo>
                    <a:lnTo>
                      <a:pt x="284" y="62"/>
                    </a:lnTo>
                    <a:lnTo>
                      <a:pt x="284" y="62"/>
                    </a:lnTo>
                    <a:lnTo>
                      <a:pt x="214" y="74"/>
                    </a:lnTo>
                    <a:lnTo>
                      <a:pt x="144" y="84"/>
                    </a:lnTo>
                    <a:lnTo>
                      <a:pt x="74" y="96"/>
                    </a:lnTo>
                    <a:lnTo>
                      <a:pt x="39" y="103"/>
                    </a:lnTo>
                    <a:lnTo>
                      <a:pt x="6" y="113"/>
                    </a:lnTo>
                    <a:lnTo>
                      <a:pt x="6" y="113"/>
                    </a:lnTo>
                    <a:lnTo>
                      <a:pt x="2" y="115"/>
                    </a:lnTo>
                    <a:lnTo>
                      <a:pt x="0" y="121"/>
                    </a:lnTo>
                    <a:lnTo>
                      <a:pt x="2" y="125"/>
                    </a:lnTo>
                    <a:lnTo>
                      <a:pt x="6" y="127"/>
                    </a:lnTo>
                    <a:lnTo>
                      <a:pt x="6" y="12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>
                <a:normAutofit fontScale="25000" lnSpcReduction="20000"/>
              </a:bodyPr>
              <a:lstStyle/>
              <a:p>
                <a:pPr ea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00"/>
              </a:p>
            </p:txBody>
          </p:sp>
        </p:grpSp>
        <p:cxnSp>
          <p:nvCxnSpPr>
            <p:cNvPr id="41" name="直接连接符 40"/>
            <p:cNvCxnSpPr/>
            <p:nvPr>
              <p:custDataLst>
                <p:tags r:id="rId16"/>
              </p:custDataLst>
            </p:nvPr>
          </p:nvCxnSpPr>
          <p:spPr>
            <a:xfrm>
              <a:off x="1575655" y="3008067"/>
              <a:ext cx="2583107" cy="0"/>
            </a:xfrm>
            <a:prstGeom prst="line">
              <a:avLst/>
            </a:prstGeom>
            <a:ln w="25400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8" name="矩形 87"/>
            <p:cNvSpPr/>
            <p:nvPr>
              <p:custDataLst>
                <p:tags r:id="rId17"/>
              </p:custDataLst>
            </p:nvPr>
          </p:nvSpPr>
          <p:spPr>
            <a:xfrm>
              <a:off x="2140951" y="2363432"/>
              <a:ext cx="2430780" cy="369570"/>
            </a:xfrm>
            <a:prstGeom prst="rect">
              <a:avLst/>
            </a:prstGeom>
          </p:spPr>
          <p:txBody>
            <a:bodyPr wrap="square">
              <a:noAutofit/>
            </a:bodyPr>
            <a:lstStyle/>
            <a:p>
              <a:pPr algn="just">
                <a:defRPr/>
              </a:pPr>
              <a:r>
                <a:rPr lang="zh-CN" altLang="en-US" sz="4400" b="1" dirty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+mj-cs"/>
                </a:rPr>
                <a:t>摹画</a:t>
              </a:r>
            </a:p>
          </p:txBody>
        </p:sp>
        <p:sp>
          <p:nvSpPr>
            <p:cNvPr id="30" name="TextBox 14"/>
            <p:cNvSpPr txBox="1">
              <a:spLocks noChangeArrowheads="1"/>
            </p:cNvSpPr>
            <p:nvPr>
              <p:custDataLst>
                <p:tags r:id="rId18"/>
              </p:custDataLst>
            </p:nvPr>
          </p:nvSpPr>
          <p:spPr bwMode="auto">
            <a:xfrm>
              <a:off x="1476622" y="3169824"/>
              <a:ext cx="2523736" cy="30135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norm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charset="-122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600"/>
                </a:spcBef>
                <a:spcAft>
                  <a:spcPts val="600"/>
                </a:spcAft>
                <a:buNone/>
                <a:defRPr/>
              </a:pPr>
              <a:r>
                <a:rPr lang="en-US" altLang="zh-CN" sz="4000" dirty="0">
                  <a:latin typeface="+mn-lt"/>
                  <a:ea typeface="+mn-ea"/>
                </a:rPr>
                <a:t>     </a:t>
              </a:r>
              <a:r>
                <a:rPr lang="zh-CN" altLang="en-US" sz="4000" dirty="0">
                  <a:latin typeface="+mn-lt"/>
                  <a:ea typeface="+mn-ea"/>
                </a:rPr>
                <a:t>请你画出这个故事的情节示意图。</a:t>
              </a:r>
              <a:endParaRPr lang="zh-CN" altLang="en-US" sz="4000" b="1" dirty="0">
                <a:latin typeface="+mn-lt"/>
                <a:ea typeface="+mn-ea"/>
              </a:endParaRPr>
            </a:p>
          </p:txBody>
        </p:sp>
      </p:grpSp>
      <p:grpSp>
        <p:nvGrpSpPr>
          <p:cNvPr id="3" name="组合 2"/>
          <p:cNvGrpSpPr/>
          <p:nvPr>
            <p:custDataLst>
              <p:tags r:id="rId3"/>
            </p:custDataLst>
          </p:nvPr>
        </p:nvGrpSpPr>
        <p:grpSpPr>
          <a:xfrm>
            <a:off x="4849009" y="1969720"/>
            <a:ext cx="3208655" cy="3320888"/>
            <a:chOff x="4914414" y="2233245"/>
            <a:chExt cx="3208655" cy="3320888"/>
          </a:xfrm>
        </p:grpSpPr>
        <p:grpSp>
          <p:nvGrpSpPr>
            <p:cNvPr id="16" name="组合 15"/>
            <p:cNvGrpSpPr/>
            <p:nvPr/>
          </p:nvGrpSpPr>
          <p:grpSpPr>
            <a:xfrm>
              <a:off x="5013447" y="2233245"/>
              <a:ext cx="752253" cy="774821"/>
              <a:chOff x="1795462" y="2056910"/>
              <a:chExt cx="1111250" cy="1144588"/>
            </a:xfrm>
          </p:grpSpPr>
          <p:sp>
            <p:nvSpPr>
              <p:cNvPr id="17" name="Freeform 12"/>
              <p:cNvSpPr/>
              <p:nvPr>
                <p:custDataLst>
                  <p:tags r:id="rId8"/>
                </p:custDataLst>
              </p:nvPr>
            </p:nvSpPr>
            <p:spPr bwMode="auto">
              <a:xfrm>
                <a:off x="1795462" y="2056910"/>
                <a:ext cx="1111250" cy="1144588"/>
              </a:xfrm>
              <a:custGeom>
                <a:avLst/>
                <a:gdLst>
                  <a:gd name="T0" fmla="*/ 2147483646 w 1999"/>
                  <a:gd name="T1" fmla="*/ 2147483646 h 2057"/>
                  <a:gd name="T2" fmla="*/ 2147483646 w 1999"/>
                  <a:gd name="T3" fmla="*/ 2147483646 h 2057"/>
                  <a:gd name="T4" fmla="*/ 2147483646 w 1999"/>
                  <a:gd name="T5" fmla="*/ 2147483646 h 2057"/>
                  <a:gd name="T6" fmla="*/ 2147483646 w 1999"/>
                  <a:gd name="T7" fmla="*/ 2147483646 h 2057"/>
                  <a:gd name="T8" fmla="*/ 2147483646 w 1999"/>
                  <a:gd name="T9" fmla="*/ 2147483646 h 2057"/>
                  <a:gd name="T10" fmla="*/ 2147483646 w 1999"/>
                  <a:gd name="T11" fmla="*/ 2147483646 h 2057"/>
                  <a:gd name="T12" fmla="*/ 2147483646 w 1999"/>
                  <a:gd name="T13" fmla="*/ 2147483646 h 2057"/>
                  <a:gd name="T14" fmla="*/ 2147483646 w 1999"/>
                  <a:gd name="T15" fmla="*/ 2147483646 h 2057"/>
                  <a:gd name="T16" fmla="*/ 2147483646 w 1999"/>
                  <a:gd name="T17" fmla="*/ 2147483646 h 2057"/>
                  <a:gd name="T18" fmla="*/ 2147483646 w 1999"/>
                  <a:gd name="T19" fmla="*/ 2147483646 h 2057"/>
                  <a:gd name="T20" fmla="*/ 2147483646 w 1999"/>
                  <a:gd name="T21" fmla="*/ 2147483646 h 2057"/>
                  <a:gd name="T22" fmla="*/ 2147483646 w 1999"/>
                  <a:gd name="T23" fmla="*/ 2147483646 h 2057"/>
                  <a:gd name="T24" fmla="*/ 2147483646 w 1999"/>
                  <a:gd name="T25" fmla="*/ 2147483646 h 2057"/>
                  <a:gd name="T26" fmla="*/ 2147483646 w 1999"/>
                  <a:gd name="T27" fmla="*/ 2147483646 h 2057"/>
                  <a:gd name="T28" fmla="*/ 2147483646 w 1999"/>
                  <a:gd name="T29" fmla="*/ 2147483646 h 2057"/>
                  <a:gd name="T30" fmla="*/ 2147483646 w 1999"/>
                  <a:gd name="T31" fmla="*/ 2147483646 h 2057"/>
                  <a:gd name="T32" fmla="*/ 2147483646 w 1999"/>
                  <a:gd name="T33" fmla="*/ 2147483646 h 2057"/>
                  <a:gd name="T34" fmla="*/ 2147483646 w 1999"/>
                  <a:gd name="T35" fmla="*/ 2147483646 h 2057"/>
                  <a:gd name="T36" fmla="*/ 2147483646 w 1999"/>
                  <a:gd name="T37" fmla="*/ 2147483646 h 2057"/>
                  <a:gd name="T38" fmla="*/ 2147483646 w 1999"/>
                  <a:gd name="T39" fmla="*/ 2147483646 h 2057"/>
                  <a:gd name="T40" fmla="*/ 2147483646 w 1999"/>
                  <a:gd name="T41" fmla="*/ 2147483646 h 2057"/>
                  <a:gd name="T42" fmla="*/ 2147483646 w 1999"/>
                  <a:gd name="T43" fmla="*/ 2147483646 h 2057"/>
                  <a:gd name="T44" fmla="*/ 2147483646 w 1999"/>
                  <a:gd name="T45" fmla="*/ 2147483646 h 2057"/>
                  <a:gd name="T46" fmla="*/ 2147483646 w 1999"/>
                  <a:gd name="T47" fmla="*/ 2147483646 h 2057"/>
                  <a:gd name="T48" fmla="*/ 2147483646 w 1999"/>
                  <a:gd name="T49" fmla="*/ 2147483646 h 2057"/>
                  <a:gd name="T50" fmla="*/ 2147483646 w 1999"/>
                  <a:gd name="T51" fmla="*/ 2147483646 h 2057"/>
                  <a:gd name="T52" fmla="*/ 2147483646 w 1999"/>
                  <a:gd name="T53" fmla="*/ 2147483646 h 2057"/>
                  <a:gd name="T54" fmla="*/ 2147483646 w 1999"/>
                  <a:gd name="T55" fmla="*/ 2147483646 h 2057"/>
                  <a:gd name="T56" fmla="*/ 2147483646 w 1999"/>
                  <a:gd name="T57" fmla="*/ 2147483646 h 2057"/>
                  <a:gd name="T58" fmla="*/ 2147483646 w 1999"/>
                  <a:gd name="T59" fmla="*/ 2147483646 h 2057"/>
                  <a:gd name="T60" fmla="*/ 2147483646 w 1999"/>
                  <a:gd name="T61" fmla="*/ 2147483646 h 2057"/>
                  <a:gd name="T62" fmla="*/ 2147483646 w 1999"/>
                  <a:gd name="T63" fmla="*/ 2147483646 h 2057"/>
                  <a:gd name="T64" fmla="*/ 2147483646 w 1999"/>
                  <a:gd name="T65" fmla="*/ 2147483646 h 2057"/>
                  <a:gd name="T66" fmla="*/ 2147483646 w 1999"/>
                  <a:gd name="T67" fmla="*/ 2147483646 h 2057"/>
                  <a:gd name="T68" fmla="*/ 2147483646 w 1999"/>
                  <a:gd name="T69" fmla="*/ 2147483646 h 2057"/>
                  <a:gd name="T70" fmla="*/ 2147483646 w 1999"/>
                  <a:gd name="T71" fmla="*/ 2147483646 h 2057"/>
                  <a:gd name="T72" fmla="*/ 2147483646 w 1999"/>
                  <a:gd name="T73" fmla="*/ 2147483646 h 2057"/>
                  <a:gd name="T74" fmla="*/ 2147483646 w 1999"/>
                  <a:gd name="T75" fmla="*/ 2147483646 h 2057"/>
                  <a:gd name="T76" fmla="*/ 2147483646 w 1999"/>
                  <a:gd name="T77" fmla="*/ 2147483646 h 2057"/>
                  <a:gd name="T78" fmla="*/ 2147483646 w 1999"/>
                  <a:gd name="T79" fmla="*/ 2147483646 h 2057"/>
                  <a:gd name="T80" fmla="*/ 2147483646 w 1999"/>
                  <a:gd name="T81" fmla="*/ 2147483646 h 2057"/>
                  <a:gd name="T82" fmla="*/ 2147483646 w 1999"/>
                  <a:gd name="T83" fmla="*/ 2147483646 h 2057"/>
                  <a:gd name="T84" fmla="*/ 2147483646 w 1999"/>
                  <a:gd name="T85" fmla="*/ 2147483646 h 2057"/>
                  <a:gd name="T86" fmla="*/ 2147483646 w 1999"/>
                  <a:gd name="T87" fmla="*/ 2147483646 h 2057"/>
                  <a:gd name="T88" fmla="*/ 2147483646 w 1999"/>
                  <a:gd name="T89" fmla="*/ 2147483646 h 2057"/>
                  <a:gd name="T90" fmla="*/ 2147483646 w 1999"/>
                  <a:gd name="T91" fmla="*/ 2147483646 h 2057"/>
                  <a:gd name="T92" fmla="*/ 2147483646 w 1999"/>
                  <a:gd name="T93" fmla="*/ 2147483646 h 2057"/>
                  <a:gd name="T94" fmla="*/ 2147483646 w 1999"/>
                  <a:gd name="T95" fmla="*/ 2147483646 h 2057"/>
                  <a:gd name="T96" fmla="*/ 2147483646 w 1999"/>
                  <a:gd name="T97" fmla="*/ 2147483646 h 2057"/>
                  <a:gd name="T98" fmla="*/ 2147483646 w 1999"/>
                  <a:gd name="T99" fmla="*/ 2147483646 h 2057"/>
                  <a:gd name="T100" fmla="*/ 2147483646 w 1999"/>
                  <a:gd name="T101" fmla="*/ 2147483646 h 2057"/>
                  <a:gd name="T102" fmla="*/ 2147483646 w 1999"/>
                  <a:gd name="T103" fmla="*/ 2147483646 h 2057"/>
                  <a:gd name="T104" fmla="*/ 2147483646 w 1999"/>
                  <a:gd name="T105" fmla="*/ 2147483646 h 2057"/>
                  <a:gd name="T106" fmla="*/ 2147483646 w 1999"/>
                  <a:gd name="T107" fmla="*/ 2147483646 h 2057"/>
                  <a:gd name="T108" fmla="*/ 0 w 1999"/>
                  <a:gd name="T109" fmla="*/ 2147483646 h 2057"/>
                  <a:gd name="T110" fmla="*/ 2147483646 w 1999"/>
                  <a:gd name="T111" fmla="*/ 2147483646 h 2057"/>
                  <a:gd name="T112" fmla="*/ 2147483646 w 1999"/>
                  <a:gd name="T113" fmla="*/ 2147483646 h 2057"/>
                  <a:gd name="T114" fmla="*/ 2147483646 w 1999"/>
                  <a:gd name="T115" fmla="*/ 2147483646 h 2057"/>
                  <a:gd name="T116" fmla="*/ 2147483646 w 1999"/>
                  <a:gd name="T117" fmla="*/ 2147483646 h 2057"/>
                  <a:gd name="T118" fmla="*/ 2147483646 w 1999"/>
                  <a:gd name="T119" fmla="*/ 2147483646 h 2057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w 1999"/>
                  <a:gd name="T181" fmla="*/ 0 h 2057"/>
                  <a:gd name="T182" fmla="*/ 1999 w 1999"/>
                  <a:gd name="T183" fmla="*/ 2057 h 2057"/>
                </a:gdLst>
                <a:ahLst/>
                <a:cxnLst>
                  <a:cxn ang="T120">
                    <a:pos x="T0" y="T1"/>
                  </a:cxn>
                  <a:cxn ang="T121">
                    <a:pos x="T2" y="T3"/>
                  </a:cxn>
                  <a:cxn ang="T122">
                    <a:pos x="T4" y="T5"/>
                  </a:cxn>
                  <a:cxn ang="T123">
                    <a:pos x="T6" y="T7"/>
                  </a:cxn>
                  <a:cxn ang="T124">
                    <a:pos x="T8" y="T9"/>
                  </a:cxn>
                  <a:cxn ang="T125">
                    <a:pos x="T10" y="T11"/>
                  </a:cxn>
                  <a:cxn ang="T126">
                    <a:pos x="T12" y="T13"/>
                  </a:cxn>
                  <a:cxn ang="T127">
                    <a:pos x="T14" y="T15"/>
                  </a:cxn>
                  <a:cxn ang="T128">
                    <a:pos x="T16" y="T17"/>
                  </a:cxn>
                  <a:cxn ang="T129">
                    <a:pos x="T18" y="T19"/>
                  </a:cxn>
                  <a:cxn ang="T130">
                    <a:pos x="T20" y="T21"/>
                  </a:cxn>
                  <a:cxn ang="T131">
                    <a:pos x="T22" y="T23"/>
                  </a:cxn>
                  <a:cxn ang="T132">
                    <a:pos x="T24" y="T25"/>
                  </a:cxn>
                  <a:cxn ang="T133">
                    <a:pos x="T26" y="T27"/>
                  </a:cxn>
                  <a:cxn ang="T134">
                    <a:pos x="T28" y="T29"/>
                  </a:cxn>
                  <a:cxn ang="T135">
                    <a:pos x="T30" y="T31"/>
                  </a:cxn>
                  <a:cxn ang="T136">
                    <a:pos x="T32" y="T33"/>
                  </a:cxn>
                  <a:cxn ang="T137">
                    <a:pos x="T34" y="T35"/>
                  </a:cxn>
                  <a:cxn ang="T138">
                    <a:pos x="T36" y="T37"/>
                  </a:cxn>
                  <a:cxn ang="T139">
                    <a:pos x="T38" y="T39"/>
                  </a:cxn>
                  <a:cxn ang="T140">
                    <a:pos x="T40" y="T41"/>
                  </a:cxn>
                  <a:cxn ang="T141">
                    <a:pos x="T42" y="T43"/>
                  </a:cxn>
                  <a:cxn ang="T142">
                    <a:pos x="T44" y="T45"/>
                  </a:cxn>
                  <a:cxn ang="T143">
                    <a:pos x="T46" y="T47"/>
                  </a:cxn>
                  <a:cxn ang="T144">
                    <a:pos x="T48" y="T49"/>
                  </a:cxn>
                  <a:cxn ang="T145">
                    <a:pos x="T50" y="T51"/>
                  </a:cxn>
                  <a:cxn ang="T146">
                    <a:pos x="T52" y="T53"/>
                  </a:cxn>
                  <a:cxn ang="T147">
                    <a:pos x="T54" y="T55"/>
                  </a:cxn>
                  <a:cxn ang="T148">
                    <a:pos x="T56" y="T57"/>
                  </a:cxn>
                  <a:cxn ang="T149">
                    <a:pos x="T58" y="T59"/>
                  </a:cxn>
                  <a:cxn ang="T150">
                    <a:pos x="T60" y="T61"/>
                  </a:cxn>
                  <a:cxn ang="T151">
                    <a:pos x="T62" y="T63"/>
                  </a:cxn>
                  <a:cxn ang="T152">
                    <a:pos x="T64" y="T65"/>
                  </a:cxn>
                  <a:cxn ang="T153">
                    <a:pos x="T66" y="T67"/>
                  </a:cxn>
                  <a:cxn ang="T154">
                    <a:pos x="T68" y="T69"/>
                  </a:cxn>
                  <a:cxn ang="T155">
                    <a:pos x="T70" y="T71"/>
                  </a:cxn>
                  <a:cxn ang="T156">
                    <a:pos x="T72" y="T73"/>
                  </a:cxn>
                  <a:cxn ang="T157">
                    <a:pos x="T74" y="T75"/>
                  </a:cxn>
                  <a:cxn ang="T158">
                    <a:pos x="T76" y="T77"/>
                  </a:cxn>
                  <a:cxn ang="T159">
                    <a:pos x="T78" y="T79"/>
                  </a:cxn>
                  <a:cxn ang="T160">
                    <a:pos x="T80" y="T81"/>
                  </a:cxn>
                  <a:cxn ang="T161">
                    <a:pos x="T82" y="T83"/>
                  </a:cxn>
                  <a:cxn ang="T162">
                    <a:pos x="T84" y="T85"/>
                  </a:cxn>
                  <a:cxn ang="T163">
                    <a:pos x="T86" y="T87"/>
                  </a:cxn>
                  <a:cxn ang="T164">
                    <a:pos x="T88" y="T89"/>
                  </a:cxn>
                  <a:cxn ang="T165">
                    <a:pos x="T90" y="T91"/>
                  </a:cxn>
                  <a:cxn ang="T166">
                    <a:pos x="T92" y="T93"/>
                  </a:cxn>
                  <a:cxn ang="T167">
                    <a:pos x="T94" y="T95"/>
                  </a:cxn>
                  <a:cxn ang="T168">
                    <a:pos x="T96" y="T97"/>
                  </a:cxn>
                  <a:cxn ang="T169">
                    <a:pos x="T98" y="T99"/>
                  </a:cxn>
                  <a:cxn ang="T170">
                    <a:pos x="T100" y="T101"/>
                  </a:cxn>
                  <a:cxn ang="T171">
                    <a:pos x="T102" y="T103"/>
                  </a:cxn>
                  <a:cxn ang="T172">
                    <a:pos x="T104" y="T105"/>
                  </a:cxn>
                  <a:cxn ang="T173">
                    <a:pos x="T106" y="T107"/>
                  </a:cxn>
                  <a:cxn ang="T174">
                    <a:pos x="T108" y="T109"/>
                  </a:cxn>
                  <a:cxn ang="T175">
                    <a:pos x="T110" y="T111"/>
                  </a:cxn>
                  <a:cxn ang="T176">
                    <a:pos x="T112" y="T113"/>
                  </a:cxn>
                  <a:cxn ang="T177">
                    <a:pos x="T114" y="T115"/>
                  </a:cxn>
                  <a:cxn ang="T178">
                    <a:pos x="T116" y="T117"/>
                  </a:cxn>
                  <a:cxn ang="T179">
                    <a:pos x="T118" y="T119"/>
                  </a:cxn>
                </a:cxnLst>
                <a:rect l="T180" t="T181" r="T182" b="T183"/>
                <a:pathLst>
                  <a:path w="1999" h="2057">
                    <a:moveTo>
                      <a:pt x="230" y="1472"/>
                    </a:moveTo>
                    <a:lnTo>
                      <a:pt x="230" y="1472"/>
                    </a:lnTo>
                    <a:lnTo>
                      <a:pt x="230" y="1452"/>
                    </a:lnTo>
                    <a:lnTo>
                      <a:pt x="232" y="1401"/>
                    </a:lnTo>
                    <a:lnTo>
                      <a:pt x="238" y="1322"/>
                    </a:lnTo>
                    <a:lnTo>
                      <a:pt x="244" y="1273"/>
                    </a:lnTo>
                    <a:lnTo>
                      <a:pt x="251" y="1219"/>
                    </a:lnTo>
                    <a:lnTo>
                      <a:pt x="263" y="1160"/>
                    </a:lnTo>
                    <a:lnTo>
                      <a:pt x="277" y="1098"/>
                    </a:lnTo>
                    <a:lnTo>
                      <a:pt x="292" y="1034"/>
                    </a:lnTo>
                    <a:lnTo>
                      <a:pt x="312" y="966"/>
                    </a:lnTo>
                    <a:lnTo>
                      <a:pt x="337" y="895"/>
                    </a:lnTo>
                    <a:lnTo>
                      <a:pt x="364" y="823"/>
                    </a:lnTo>
                    <a:lnTo>
                      <a:pt x="397" y="751"/>
                    </a:lnTo>
                    <a:lnTo>
                      <a:pt x="417" y="714"/>
                    </a:lnTo>
                    <a:lnTo>
                      <a:pt x="436" y="677"/>
                    </a:lnTo>
                    <a:lnTo>
                      <a:pt x="456" y="642"/>
                    </a:lnTo>
                    <a:lnTo>
                      <a:pt x="479" y="605"/>
                    </a:lnTo>
                    <a:lnTo>
                      <a:pt x="502" y="570"/>
                    </a:lnTo>
                    <a:lnTo>
                      <a:pt x="528" y="535"/>
                    </a:lnTo>
                    <a:lnTo>
                      <a:pt x="555" y="500"/>
                    </a:lnTo>
                    <a:lnTo>
                      <a:pt x="582" y="467"/>
                    </a:lnTo>
                    <a:lnTo>
                      <a:pt x="611" y="432"/>
                    </a:lnTo>
                    <a:lnTo>
                      <a:pt x="643" y="399"/>
                    </a:lnTo>
                    <a:lnTo>
                      <a:pt x="676" y="368"/>
                    </a:lnTo>
                    <a:lnTo>
                      <a:pt x="711" y="337"/>
                    </a:lnTo>
                    <a:lnTo>
                      <a:pt x="748" y="306"/>
                    </a:lnTo>
                    <a:lnTo>
                      <a:pt x="787" y="276"/>
                    </a:lnTo>
                    <a:lnTo>
                      <a:pt x="825" y="247"/>
                    </a:lnTo>
                    <a:lnTo>
                      <a:pt x="868" y="220"/>
                    </a:lnTo>
                    <a:lnTo>
                      <a:pt x="911" y="195"/>
                    </a:lnTo>
                    <a:lnTo>
                      <a:pt x="958" y="169"/>
                    </a:lnTo>
                    <a:lnTo>
                      <a:pt x="1005" y="146"/>
                    </a:lnTo>
                    <a:lnTo>
                      <a:pt x="1055" y="125"/>
                    </a:lnTo>
                    <a:lnTo>
                      <a:pt x="1108" y="103"/>
                    </a:lnTo>
                    <a:lnTo>
                      <a:pt x="1162" y="84"/>
                    </a:lnTo>
                    <a:lnTo>
                      <a:pt x="1219" y="68"/>
                    </a:lnTo>
                    <a:lnTo>
                      <a:pt x="1277" y="53"/>
                    </a:lnTo>
                    <a:lnTo>
                      <a:pt x="1337" y="39"/>
                    </a:lnTo>
                    <a:lnTo>
                      <a:pt x="1400" y="27"/>
                    </a:lnTo>
                    <a:lnTo>
                      <a:pt x="1466" y="18"/>
                    </a:lnTo>
                    <a:lnTo>
                      <a:pt x="1534" y="10"/>
                    </a:lnTo>
                    <a:lnTo>
                      <a:pt x="1604" y="4"/>
                    </a:lnTo>
                    <a:lnTo>
                      <a:pt x="1676" y="2"/>
                    </a:lnTo>
                    <a:lnTo>
                      <a:pt x="1752" y="0"/>
                    </a:lnTo>
                    <a:lnTo>
                      <a:pt x="1830" y="2"/>
                    </a:lnTo>
                    <a:lnTo>
                      <a:pt x="1911" y="6"/>
                    </a:lnTo>
                    <a:lnTo>
                      <a:pt x="1993" y="12"/>
                    </a:lnTo>
                    <a:lnTo>
                      <a:pt x="1995" y="29"/>
                    </a:lnTo>
                    <a:lnTo>
                      <a:pt x="1999" y="76"/>
                    </a:lnTo>
                    <a:lnTo>
                      <a:pt x="1999" y="109"/>
                    </a:lnTo>
                    <a:lnTo>
                      <a:pt x="1999" y="148"/>
                    </a:lnTo>
                    <a:lnTo>
                      <a:pt x="1997" y="193"/>
                    </a:lnTo>
                    <a:lnTo>
                      <a:pt x="1993" y="243"/>
                    </a:lnTo>
                    <a:lnTo>
                      <a:pt x="1987" y="298"/>
                    </a:lnTo>
                    <a:lnTo>
                      <a:pt x="1980" y="356"/>
                    </a:lnTo>
                    <a:lnTo>
                      <a:pt x="1968" y="417"/>
                    </a:lnTo>
                    <a:lnTo>
                      <a:pt x="1952" y="481"/>
                    </a:lnTo>
                    <a:lnTo>
                      <a:pt x="1933" y="547"/>
                    </a:lnTo>
                    <a:lnTo>
                      <a:pt x="1909" y="615"/>
                    </a:lnTo>
                    <a:lnTo>
                      <a:pt x="1882" y="685"/>
                    </a:lnTo>
                    <a:lnTo>
                      <a:pt x="1865" y="720"/>
                    </a:lnTo>
                    <a:lnTo>
                      <a:pt x="1849" y="755"/>
                    </a:lnTo>
                    <a:lnTo>
                      <a:pt x="1830" y="790"/>
                    </a:lnTo>
                    <a:lnTo>
                      <a:pt x="1808" y="825"/>
                    </a:lnTo>
                    <a:lnTo>
                      <a:pt x="1787" y="860"/>
                    </a:lnTo>
                    <a:lnTo>
                      <a:pt x="1764" y="895"/>
                    </a:lnTo>
                    <a:lnTo>
                      <a:pt x="1738" y="929"/>
                    </a:lnTo>
                    <a:lnTo>
                      <a:pt x="1713" y="964"/>
                    </a:lnTo>
                    <a:lnTo>
                      <a:pt x="1684" y="999"/>
                    </a:lnTo>
                    <a:lnTo>
                      <a:pt x="1653" y="1032"/>
                    </a:lnTo>
                    <a:lnTo>
                      <a:pt x="1621" y="1065"/>
                    </a:lnTo>
                    <a:lnTo>
                      <a:pt x="1588" y="1096"/>
                    </a:lnTo>
                    <a:lnTo>
                      <a:pt x="1551" y="1129"/>
                    </a:lnTo>
                    <a:lnTo>
                      <a:pt x="1514" y="1160"/>
                    </a:lnTo>
                    <a:lnTo>
                      <a:pt x="1474" y="1189"/>
                    </a:lnTo>
                    <a:lnTo>
                      <a:pt x="1433" y="1220"/>
                    </a:lnTo>
                    <a:lnTo>
                      <a:pt x="1388" y="1248"/>
                    </a:lnTo>
                    <a:lnTo>
                      <a:pt x="1341" y="1277"/>
                    </a:lnTo>
                    <a:lnTo>
                      <a:pt x="1293" y="1302"/>
                    </a:lnTo>
                    <a:lnTo>
                      <a:pt x="1242" y="1328"/>
                    </a:lnTo>
                    <a:lnTo>
                      <a:pt x="1187" y="1353"/>
                    </a:lnTo>
                    <a:lnTo>
                      <a:pt x="1133" y="1376"/>
                    </a:lnTo>
                    <a:lnTo>
                      <a:pt x="1075" y="1398"/>
                    </a:lnTo>
                    <a:lnTo>
                      <a:pt x="1014" y="1419"/>
                    </a:lnTo>
                    <a:lnTo>
                      <a:pt x="950" y="1438"/>
                    </a:lnTo>
                    <a:lnTo>
                      <a:pt x="884" y="1456"/>
                    </a:lnTo>
                    <a:lnTo>
                      <a:pt x="816" y="1472"/>
                    </a:lnTo>
                    <a:lnTo>
                      <a:pt x="744" y="1487"/>
                    </a:lnTo>
                    <a:lnTo>
                      <a:pt x="670" y="1499"/>
                    </a:lnTo>
                    <a:lnTo>
                      <a:pt x="592" y="1510"/>
                    </a:lnTo>
                    <a:lnTo>
                      <a:pt x="512" y="1520"/>
                    </a:lnTo>
                    <a:lnTo>
                      <a:pt x="430" y="1528"/>
                    </a:lnTo>
                    <a:lnTo>
                      <a:pt x="345" y="1532"/>
                    </a:lnTo>
                    <a:lnTo>
                      <a:pt x="255" y="1536"/>
                    </a:lnTo>
                    <a:lnTo>
                      <a:pt x="230" y="1586"/>
                    </a:lnTo>
                    <a:lnTo>
                      <a:pt x="203" y="1641"/>
                    </a:lnTo>
                    <a:lnTo>
                      <a:pt x="172" y="1711"/>
                    </a:lnTo>
                    <a:lnTo>
                      <a:pt x="156" y="1750"/>
                    </a:lnTo>
                    <a:lnTo>
                      <a:pt x="142" y="1791"/>
                    </a:lnTo>
                    <a:lnTo>
                      <a:pt x="127" y="1834"/>
                    </a:lnTo>
                    <a:lnTo>
                      <a:pt x="115" y="1876"/>
                    </a:lnTo>
                    <a:lnTo>
                      <a:pt x="103" y="1919"/>
                    </a:lnTo>
                    <a:lnTo>
                      <a:pt x="96" y="1962"/>
                    </a:lnTo>
                    <a:lnTo>
                      <a:pt x="92" y="2003"/>
                    </a:lnTo>
                    <a:lnTo>
                      <a:pt x="90" y="2044"/>
                    </a:lnTo>
                    <a:lnTo>
                      <a:pt x="0" y="2057"/>
                    </a:lnTo>
                    <a:lnTo>
                      <a:pt x="18" y="1991"/>
                    </a:lnTo>
                    <a:lnTo>
                      <a:pt x="39" y="1919"/>
                    </a:lnTo>
                    <a:lnTo>
                      <a:pt x="66" y="1832"/>
                    </a:lnTo>
                    <a:lnTo>
                      <a:pt x="101" y="1736"/>
                    </a:lnTo>
                    <a:lnTo>
                      <a:pt x="119" y="1688"/>
                    </a:lnTo>
                    <a:lnTo>
                      <a:pt x="140" y="1639"/>
                    </a:lnTo>
                    <a:lnTo>
                      <a:pt x="162" y="1592"/>
                    </a:lnTo>
                    <a:lnTo>
                      <a:pt x="183" y="1547"/>
                    </a:lnTo>
                    <a:lnTo>
                      <a:pt x="207" y="1507"/>
                    </a:lnTo>
                    <a:lnTo>
                      <a:pt x="230" y="1472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solidFill>
                  <a:schemeClr val="bg1"/>
                </a:solidFill>
              </a:ln>
            </p:spPr>
            <p:txBody>
              <a:bodyPr>
                <a:normAutofit/>
              </a:bodyPr>
              <a:lstStyle/>
              <a:p>
                <a:pPr>
                  <a:defRPr/>
                </a:pPr>
                <a:endParaRPr lang="zh-CN" altLang="en-US" sz="1800"/>
              </a:p>
            </p:txBody>
          </p:sp>
          <p:sp>
            <p:nvSpPr>
              <p:cNvPr id="18" name="Freeform 13"/>
              <p:cNvSpPr/>
              <p:nvPr>
                <p:custDataLst>
                  <p:tags r:id="rId9"/>
                </p:custDataLst>
              </p:nvPr>
            </p:nvSpPr>
            <p:spPr bwMode="auto">
              <a:xfrm>
                <a:off x="1963737" y="2150573"/>
                <a:ext cx="844550" cy="728662"/>
              </a:xfrm>
              <a:custGeom>
                <a:avLst/>
                <a:gdLst>
                  <a:gd name="T0" fmla="*/ 11 w 1518"/>
                  <a:gd name="T1" fmla="*/ 1308 h 1310"/>
                  <a:gd name="T2" fmla="*/ 97 w 1518"/>
                  <a:gd name="T3" fmla="*/ 1168 h 1310"/>
                  <a:gd name="T4" fmla="*/ 128 w 1518"/>
                  <a:gd name="T5" fmla="*/ 1124 h 1310"/>
                  <a:gd name="T6" fmla="*/ 206 w 1518"/>
                  <a:gd name="T7" fmla="*/ 1022 h 1310"/>
                  <a:gd name="T8" fmla="*/ 290 w 1518"/>
                  <a:gd name="T9" fmla="*/ 925 h 1310"/>
                  <a:gd name="T10" fmla="*/ 335 w 1518"/>
                  <a:gd name="T11" fmla="*/ 876 h 1310"/>
                  <a:gd name="T12" fmla="*/ 428 w 1518"/>
                  <a:gd name="T13" fmla="*/ 783 h 1310"/>
                  <a:gd name="T14" fmla="*/ 525 w 1518"/>
                  <a:gd name="T15" fmla="*/ 695 h 1310"/>
                  <a:gd name="T16" fmla="*/ 677 w 1518"/>
                  <a:gd name="T17" fmla="*/ 567 h 1310"/>
                  <a:gd name="T18" fmla="*/ 782 w 1518"/>
                  <a:gd name="T19" fmla="*/ 485 h 1310"/>
                  <a:gd name="T20" fmla="*/ 998 w 1518"/>
                  <a:gd name="T21" fmla="*/ 331 h 1310"/>
                  <a:gd name="T22" fmla="*/ 1111 w 1518"/>
                  <a:gd name="T23" fmla="*/ 257 h 1310"/>
                  <a:gd name="T24" fmla="*/ 1308 w 1518"/>
                  <a:gd name="T25" fmla="*/ 141 h 1310"/>
                  <a:gd name="T26" fmla="*/ 1510 w 1518"/>
                  <a:gd name="T27" fmla="*/ 30 h 1310"/>
                  <a:gd name="T28" fmla="*/ 1518 w 1518"/>
                  <a:gd name="T29" fmla="*/ 20 h 1310"/>
                  <a:gd name="T30" fmla="*/ 1516 w 1518"/>
                  <a:gd name="T31" fmla="*/ 8 h 1310"/>
                  <a:gd name="T32" fmla="*/ 1508 w 1518"/>
                  <a:gd name="T33" fmla="*/ 0 h 1310"/>
                  <a:gd name="T34" fmla="*/ 1496 w 1518"/>
                  <a:gd name="T35" fmla="*/ 0 h 1310"/>
                  <a:gd name="T36" fmla="*/ 1444 w 1518"/>
                  <a:gd name="T37" fmla="*/ 26 h 1310"/>
                  <a:gd name="T38" fmla="*/ 1343 w 1518"/>
                  <a:gd name="T39" fmla="*/ 78 h 1310"/>
                  <a:gd name="T40" fmla="*/ 1195 w 1518"/>
                  <a:gd name="T41" fmla="*/ 168 h 1310"/>
                  <a:gd name="T42" fmla="*/ 1097 w 1518"/>
                  <a:gd name="T43" fmla="*/ 228 h 1310"/>
                  <a:gd name="T44" fmla="*/ 872 w 1518"/>
                  <a:gd name="T45" fmla="*/ 380 h 1310"/>
                  <a:gd name="T46" fmla="*/ 658 w 1518"/>
                  <a:gd name="T47" fmla="*/ 544 h 1310"/>
                  <a:gd name="T48" fmla="*/ 554 w 1518"/>
                  <a:gd name="T49" fmla="*/ 629 h 1310"/>
                  <a:gd name="T50" fmla="*/ 455 w 1518"/>
                  <a:gd name="T51" fmla="*/ 717 h 1310"/>
                  <a:gd name="T52" fmla="*/ 360 w 1518"/>
                  <a:gd name="T53" fmla="*/ 810 h 1310"/>
                  <a:gd name="T54" fmla="*/ 268 w 1518"/>
                  <a:gd name="T55" fmla="*/ 906 h 1310"/>
                  <a:gd name="T56" fmla="*/ 228 w 1518"/>
                  <a:gd name="T57" fmla="*/ 952 h 1310"/>
                  <a:gd name="T58" fmla="*/ 150 w 1518"/>
                  <a:gd name="T59" fmla="*/ 1050 h 1310"/>
                  <a:gd name="T60" fmla="*/ 113 w 1518"/>
                  <a:gd name="T61" fmla="*/ 1100 h 1310"/>
                  <a:gd name="T62" fmla="*/ 48 w 1518"/>
                  <a:gd name="T63" fmla="*/ 1198 h 1310"/>
                  <a:gd name="T64" fmla="*/ 21 w 1518"/>
                  <a:gd name="T65" fmla="*/ 1248 h 1310"/>
                  <a:gd name="T66" fmla="*/ 0 w 1518"/>
                  <a:gd name="T67" fmla="*/ 1303 h 1310"/>
                  <a:gd name="T68" fmla="*/ 0 w 1518"/>
                  <a:gd name="T69" fmla="*/ 1307 h 1310"/>
                  <a:gd name="T70" fmla="*/ 8 w 1518"/>
                  <a:gd name="T71" fmla="*/ 1310 h 1310"/>
                  <a:gd name="T72" fmla="*/ 11 w 1518"/>
                  <a:gd name="T73" fmla="*/ 1308 h 1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518" h="1310">
                    <a:moveTo>
                      <a:pt x="11" y="1308"/>
                    </a:moveTo>
                    <a:lnTo>
                      <a:pt x="11" y="1308"/>
                    </a:lnTo>
                    <a:lnTo>
                      <a:pt x="68" y="1215"/>
                    </a:lnTo>
                    <a:lnTo>
                      <a:pt x="97" y="1168"/>
                    </a:lnTo>
                    <a:lnTo>
                      <a:pt x="128" y="1124"/>
                    </a:lnTo>
                    <a:lnTo>
                      <a:pt x="128" y="1124"/>
                    </a:lnTo>
                    <a:lnTo>
                      <a:pt x="165" y="1071"/>
                    </a:lnTo>
                    <a:lnTo>
                      <a:pt x="206" y="1022"/>
                    </a:lnTo>
                    <a:lnTo>
                      <a:pt x="247" y="972"/>
                    </a:lnTo>
                    <a:lnTo>
                      <a:pt x="290" y="925"/>
                    </a:lnTo>
                    <a:lnTo>
                      <a:pt x="290" y="925"/>
                    </a:lnTo>
                    <a:lnTo>
                      <a:pt x="335" y="876"/>
                    </a:lnTo>
                    <a:lnTo>
                      <a:pt x="381" y="830"/>
                    </a:lnTo>
                    <a:lnTo>
                      <a:pt x="428" y="783"/>
                    </a:lnTo>
                    <a:lnTo>
                      <a:pt x="477" y="738"/>
                    </a:lnTo>
                    <a:lnTo>
                      <a:pt x="525" y="695"/>
                    </a:lnTo>
                    <a:lnTo>
                      <a:pt x="576" y="651"/>
                    </a:lnTo>
                    <a:lnTo>
                      <a:pt x="677" y="567"/>
                    </a:lnTo>
                    <a:lnTo>
                      <a:pt x="677" y="567"/>
                    </a:lnTo>
                    <a:lnTo>
                      <a:pt x="782" y="485"/>
                    </a:lnTo>
                    <a:lnTo>
                      <a:pt x="889" y="407"/>
                    </a:lnTo>
                    <a:lnTo>
                      <a:pt x="998" y="331"/>
                    </a:lnTo>
                    <a:lnTo>
                      <a:pt x="1111" y="257"/>
                    </a:lnTo>
                    <a:lnTo>
                      <a:pt x="1111" y="257"/>
                    </a:lnTo>
                    <a:lnTo>
                      <a:pt x="1208" y="197"/>
                    </a:lnTo>
                    <a:lnTo>
                      <a:pt x="1308" y="141"/>
                    </a:lnTo>
                    <a:lnTo>
                      <a:pt x="1510" y="30"/>
                    </a:lnTo>
                    <a:lnTo>
                      <a:pt x="1510" y="30"/>
                    </a:lnTo>
                    <a:lnTo>
                      <a:pt x="1514" y="24"/>
                    </a:lnTo>
                    <a:lnTo>
                      <a:pt x="1518" y="20"/>
                    </a:lnTo>
                    <a:lnTo>
                      <a:pt x="1518" y="14"/>
                    </a:lnTo>
                    <a:lnTo>
                      <a:pt x="1516" y="8"/>
                    </a:lnTo>
                    <a:lnTo>
                      <a:pt x="1514" y="4"/>
                    </a:lnTo>
                    <a:lnTo>
                      <a:pt x="1508" y="0"/>
                    </a:lnTo>
                    <a:lnTo>
                      <a:pt x="1502" y="0"/>
                    </a:lnTo>
                    <a:lnTo>
                      <a:pt x="1496" y="0"/>
                    </a:lnTo>
                    <a:lnTo>
                      <a:pt x="1496" y="0"/>
                    </a:lnTo>
                    <a:lnTo>
                      <a:pt x="1444" y="26"/>
                    </a:lnTo>
                    <a:lnTo>
                      <a:pt x="1393" y="51"/>
                    </a:lnTo>
                    <a:lnTo>
                      <a:pt x="1343" y="78"/>
                    </a:lnTo>
                    <a:lnTo>
                      <a:pt x="1292" y="108"/>
                    </a:lnTo>
                    <a:lnTo>
                      <a:pt x="1195" y="168"/>
                    </a:lnTo>
                    <a:lnTo>
                      <a:pt x="1097" y="228"/>
                    </a:lnTo>
                    <a:lnTo>
                      <a:pt x="1097" y="228"/>
                    </a:lnTo>
                    <a:lnTo>
                      <a:pt x="985" y="304"/>
                    </a:lnTo>
                    <a:lnTo>
                      <a:pt x="872" y="380"/>
                    </a:lnTo>
                    <a:lnTo>
                      <a:pt x="763" y="462"/>
                    </a:lnTo>
                    <a:lnTo>
                      <a:pt x="658" y="544"/>
                    </a:lnTo>
                    <a:lnTo>
                      <a:pt x="658" y="544"/>
                    </a:lnTo>
                    <a:lnTo>
                      <a:pt x="554" y="629"/>
                    </a:lnTo>
                    <a:lnTo>
                      <a:pt x="504" y="672"/>
                    </a:lnTo>
                    <a:lnTo>
                      <a:pt x="455" y="717"/>
                    </a:lnTo>
                    <a:lnTo>
                      <a:pt x="407" y="763"/>
                    </a:lnTo>
                    <a:lnTo>
                      <a:pt x="360" y="810"/>
                    </a:lnTo>
                    <a:lnTo>
                      <a:pt x="313" y="857"/>
                    </a:lnTo>
                    <a:lnTo>
                      <a:pt x="268" y="906"/>
                    </a:lnTo>
                    <a:lnTo>
                      <a:pt x="268" y="906"/>
                    </a:lnTo>
                    <a:lnTo>
                      <a:pt x="228" y="952"/>
                    </a:lnTo>
                    <a:lnTo>
                      <a:pt x="187" y="1001"/>
                    </a:lnTo>
                    <a:lnTo>
                      <a:pt x="150" y="1050"/>
                    </a:lnTo>
                    <a:lnTo>
                      <a:pt x="113" y="1100"/>
                    </a:lnTo>
                    <a:lnTo>
                      <a:pt x="113" y="1100"/>
                    </a:lnTo>
                    <a:lnTo>
                      <a:pt x="80" y="1147"/>
                    </a:lnTo>
                    <a:lnTo>
                      <a:pt x="48" y="1198"/>
                    </a:lnTo>
                    <a:lnTo>
                      <a:pt x="35" y="1223"/>
                    </a:lnTo>
                    <a:lnTo>
                      <a:pt x="21" y="1248"/>
                    </a:lnTo>
                    <a:lnTo>
                      <a:pt x="10" y="1275"/>
                    </a:lnTo>
                    <a:lnTo>
                      <a:pt x="0" y="1303"/>
                    </a:lnTo>
                    <a:lnTo>
                      <a:pt x="0" y="1303"/>
                    </a:lnTo>
                    <a:lnTo>
                      <a:pt x="0" y="1307"/>
                    </a:lnTo>
                    <a:lnTo>
                      <a:pt x="4" y="1310"/>
                    </a:lnTo>
                    <a:lnTo>
                      <a:pt x="8" y="1310"/>
                    </a:lnTo>
                    <a:lnTo>
                      <a:pt x="11" y="1308"/>
                    </a:lnTo>
                    <a:lnTo>
                      <a:pt x="11" y="1308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>
                <a:normAutofit/>
              </a:bodyPr>
              <a:lstStyle/>
              <a:p>
                <a:pPr ea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00"/>
              </a:p>
            </p:txBody>
          </p:sp>
          <p:sp>
            <p:nvSpPr>
              <p:cNvPr id="19" name="Freeform 14"/>
              <p:cNvSpPr/>
              <p:nvPr>
                <p:custDataLst>
                  <p:tags r:id="rId10"/>
                </p:custDataLst>
              </p:nvPr>
            </p:nvSpPr>
            <p:spPr bwMode="auto">
              <a:xfrm>
                <a:off x="2590799" y="2117235"/>
                <a:ext cx="117475" cy="163513"/>
              </a:xfrm>
              <a:custGeom>
                <a:avLst/>
                <a:gdLst>
                  <a:gd name="T0" fmla="*/ 196 w 212"/>
                  <a:gd name="T1" fmla="*/ 0 h 294"/>
                  <a:gd name="T2" fmla="*/ 196 w 212"/>
                  <a:gd name="T3" fmla="*/ 0 h 294"/>
                  <a:gd name="T4" fmla="*/ 181 w 212"/>
                  <a:gd name="T5" fmla="*/ 14 h 294"/>
                  <a:gd name="T6" fmla="*/ 163 w 212"/>
                  <a:gd name="T7" fmla="*/ 25 h 294"/>
                  <a:gd name="T8" fmla="*/ 150 w 212"/>
                  <a:gd name="T9" fmla="*/ 41 h 294"/>
                  <a:gd name="T10" fmla="*/ 134 w 212"/>
                  <a:gd name="T11" fmla="*/ 57 h 294"/>
                  <a:gd name="T12" fmla="*/ 109 w 212"/>
                  <a:gd name="T13" fmla="*/ 90 h 294"/>
                  <a:gd name="T14" fmla="*/ 85 w 212"/>
                  <a:gd name="T15" fmla="*/ 125 h 294"/>
                  <a:gd name="T16" fmla="*/ 64 w 212"/>
                  <a:gd name="T17" fmla="*/ 162 h 294"/>
                  <a:gd name="T18" fmla="*/ 44 w 212"/>
                  <a:gd name="T19" fmla="*/ 199 h 294"/>
                  <a:gd name="T20" fmla="*/ 23 w 212"/>
                  <a:gd name="T21" fmla="*/ 236 h 294"/>
                  <a:gd name="T22" fmla="*/ 2 w 212"/>
                  <a:gd name="T23" fmla="*/ 271 h 294"/>
                  <a:gd name="T24" fmla="*/ 2 w 212"/>
                  <a:gd name="T25" fmla="*/ 271 h 294"/>
                  <a:gd name="T26" fmla="*/ 0 w 212"/>
                  <a:gd name="T27" fmla="*/ 277 h 294"/>
                  <a:gd name="T28" fmla="*/ 0 w 212"/>
                  <a:gd name="T29" fmla="*/ 282 h 294"/>
                  <a:gd name="T30" fmla="*/ 4 w 212"/>
                  <a:gd name="T31" fmla="*/ 288 h 294"/>
                  <a:gd name="T32" fmla="*/ 7 w 212"/>
                  <a:gd name="T33" fmla="*/ 292 h 294"/>
                  <a:gd name="T34" fmla="*/ 11 w 212"/>
                  <a:gd name="T35" fmla="*/ 294 h 294"/>
                  <a:gd name="T36" fmla="*/ 17 w 212"/>
                  <a:gd name="T37" fmla="*/ 294 h 294"/>
                  <a:gd name="T38" fmla="*/ 23 w 212"/>
                  <a:gd name="T39" fmla="*/ 292 h 294"/>
                  <a:gd name="T40" fmla="*/ 27 w 212"/>
                  <a:gd name="T41" fmla="*/ 288 h 294"/>
                  <a:gd name="T42" fmla="*/ 27 w 212"/>
                  <a:gd name="T43" fmla="*/ 288 h 294"/>
                  <a:gd name="T44" fmla="*/ 48 w 212"/>
                  <a:gd name="T45" fmla="*/ 253 h 294"/>
                  <a:gd name="T46" fmla="*/ 68 w 212"/>
                  <a:gd name="T47" fmla="*/ 216 h 294"/>
                  <a:gd name="T48" fmla="*/ 107 w 212"/>
                  <a:gd name="T49" fmla="*/ 146 h 294"/>
                  <a:gd name="T50" fmla="*/ 130 w 212"/>
                  <a:gd name="T51" fmla="*/ 111 h 294"/>
                  <a:gd name="T52" fmla="*/ 153 w 212"/>
                  <a:gd name="T53" fmla="*/ 78 h 294"/>
                  <a:gd name="T54" fmla="*/ 179 w 212"/>
                  <a:gd name="T55" fmla="*/ 47 h 294"/>
                  <a:gd name="T56" fmla="*/ 208 w 212"/>
                  <a:gd name="T57" fmla="*/ 18 h 294"/>
                  <a:gd name="T58" fmla="*/ 208 w 212"/>
                  <a:gd name="T59" fmla="*/ 18 h 294"/>
                  <a:gd name="T60" fmla="*/ 210 w 212"/>
                  <a:gd name="T61" fmla="*/ 16 h 294"/>
                  <a:gd name="T62" fmla="*/ 212 w 212"/>
                  <a:gd name="T63" fmla="*/ 12 h 294"/>
                  <a:gd name="T64" fmla="*/ 212 w 212"/>
                  <a:gd name="T65" fmla="*/ 8 h 294"/>
                  <a:gd name="T66" fmla="*/ 210 w 212"/>
                  <a:gd name="T67" fmla="*/ 4 h 294"/>
                  <a:gd name="T68" fmla="*/ 208 w 212"/>
                  <a:gd name="T69" fmla="*/ 2 h 294"/>
                  <a:gd name="T70" fmla="*/ 204 w 212"/>
                  <a:gd name="T71" fmla="*/ 0 h 294"/>
                  <a:gd name="T72" fmla="*/ 200 w 212"/>
                  <a:gd name="T73" fmla="*/ 0 h 294"/>
                  <a:gd name="T74" fmla="*/ 196 w 212"/>
                  <a:gd name="T75" fmla="*/ 0 h 294"/>
                  <a:gd name="T76" fmla="*/ 196 w 212"/>
                  <a:gd name="T77" fmla="*/ 0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212" h="294">
                    <a:moveTo>
                      <a:pt x="196" y="0"/>
                    </a:moveTo>
                    <a:lnTo>
                      <a:pt x="196" y="0"/>
                    </a:lnTo>
                    <a:lnTo>
                      <a:pt x="181" y="14"/>
                    </a:lnTo>
                    <a:lnTo>
                      <a:pt x="163" y="25"/>
                    </a:lnTo>
                    <a:lnTo>
                      <a:pt x="150" y="41"/>
                    </a:lnTo>
                    <a:lnTo>
                      <a:pt x="134" y="57"/>
                    </a:lnTo>
                    <a:lnTo>
                      <a:pt x="109" y="90"/>
                    </a:lnTo>
                    <a:lnTo>
                      <a:pt x="85" y="125"/>
                    </a:lnTo>
                    <a:lnTo>
                      <a:pt x="64" y="162"/>
                    </a:lnTo>
                    <a:lnTo>
                      <a:pt x="44" y="199"/>
                    </a:lnTo>
                    <a:lnTo>
                      <a:pt x="23" y="236"/>
                    </a:lnTo>
                    <a:lnTo>
                      <a:pt x="2" y="271"/>
                    </a:lnTo>
                    <a:lnTo>
                      <a:pt x="2" y="271"/>
                    </a:lnTo>
                    <a:lnTo>
                      <a:pt x="0" y="277"/>
                    </a:lnTo>
                    <a:lnTo>
                      <a:pt x="0" y="282"/>
                    </a:lnTo>
                    <a:lnTo>
                      <a:pt x="4" y="288"/>
                    </a:lnTo>
                    <a:lnTo>
                      <a:pt x="7" y="292"/>
                    </a:lnTo>
                    <a:lnTo>
                      <a:pt x="11" y="294"/>
                    </a:lnTo>
                    <a:lnTo>
                      <a:pt x="17" y="294"/>
                    </a:lnTo>
                    <a:lnTo>
                      <a:pt x="23" y="292"/>
                    </a:lnTo>
                    <a:lnTo>
                      <a:pt x="27" y="288"/>
                    </a:lnTo>
                    <a:lnTo>
                      <a:pt x="27" y="288"/>
                    </a:lnTo>
                    <a:lnTo>
                      <a:pt x="48" y="253"/>
                    </a:lnTo>
                    <a:lnTo>
                      <a:pt x="68" y="216"/>
                    </a:lnTo>
                    <a:lnTo>
                      <a:pt x="107" y="146"/>
                    </a:lnTo>
                    <a:lnTo>
                      <a:pt x="130" y="111"/>
                    </a:lnTo>
                    <a:lnTo>
                      <a:pt x="153" y="78"/>
                    </a:lnTo>
                    <a:lnTo>
                      <a:pt x="179" y="47"/>
                    </a:lnTo>
                    <a:lnTo>
                      <a:pt x="208" y="18"/>
                    </a:lnTo>
                    <a:lnTo>
                      <a:pt x="208" y="18"/>
                    </a:lnTo>
                    <a:lnTo>
                      <a:pt x="210" y="16"/>
                    </a:lnTo>
                    <a:lnTo>
                      <a:pt x="212" y="12"/>
                    </a:lnTo>
                    <a:lnTo>
                      <a:pt x="212" y="8"/>
                    </a:lnTo>
                    <a:lnTo>
                      <a:pt x="210" y="4"/>
                    </a:lnTo>
                    <a:lnTo>
                      <a:pt x="208" y="2"/>
                    </a:lnTo>
                    <a:lnTo>
                      <a:pt x="204" y="0"/>
                    </a:lnTo>
                    <a:lnTo>
                      <a:pt x="200" y="0"/>
                    </a:lnTo>
                    <a:lnTo>
                      <a:pt x="196" y="0"/>
                    </a:lnTo>
                    <a:lnTo>
                      <a:pt x="196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>
                <a:normAutofit fontScale="25000" lnSpcReduction="20000"/>
              </a:bodyPr>
              <a:lstStyle/>
              <a:p>
                <a:pPr ea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00"/>
              </a:p>
            </p:txBody>
          </p:sp>
          <p:sp>
            <p:nvSpPr>
              <p:cNvPr id="20" name="Freeform 15"/>
              <p:cNvSpPr/>
              <p:nvPr>
                <p:custDataLst>
                  <p:tags r:id="rId11"/>
                </p:custDataLst>
              </p:nvPr>
            </p:nvSpPr>
            <p:spPr bwMode="auto">
              <a:xfrm>
                <a:off x="2317749" y="2144223"/>
                <a:ext cx="142875" cy="325437"/>
              </a:xfrm>
              <a:custGeom>
                <a:avLst/>
                <a:gdLst>
                  <a:gd name="T0" fmla="*/ 242 w 257"/>
                  <a:gd name="T1" fmla="*/ 4 h 584"/>
                  <a:gd name="T2" fmla="*/ 242 w 257"/>
                  <a:gd name="T3" fmla="*/ 4 h 584"/>
                  <a:gd name="T4" fmla="*/ 209 w 257"/>
                  <a:gd name="T5" fmla="*/ 70 h 584"/>
                  <a:gd name="T6" fmla="*/ 175 w 257"/>
                  <a:gd name="T7" fmla="*/ 138 h 584"/>
                  <a:gd name="T8" fmla="*/ 113 w 257"/>
                  <a:gd name="T9" fmla="*/ 272 h 584"/>
                  <a:gd name="T10" fmla="*/ 113 w 257"/>
                  <a:gd name="T11" fmla="*/ 272 h 584"/>
                  <a:gd name="T12" fmla="*/ 80 w 257"/>
                  <a:gd name="T13" fmla="*/ 344 h 584"/>
                  <a:gd name="T14" fmla="*/ 51 w 257"/>
                  <a:gd name="T15" fmla="*/ 416 h 584"/>
                  <a:gd name="T16" fmla="*/ 24 w 257"/>
                  <a:gd name="T17" fmla="*/ 488 h 584"/>
                  <a:gd name="T18" fmla="*/ 12 w 257"/>
                  <a:gd name="T19" fmla="*/ 525 h 584"/>
                  <a:gd name="T20" fmla="*/ 2 w 257"/>
                  <a:gd name="T21" fmla="*/ 564 h 584"/>
                  <a:gd name="T22" fmla="*/ 2 w 257"/>
                  <a:gd name="T23" fmla="*/ 564 h 584"/>
                  <a:gd name="T24" fmla="*/ 0 w 257"/>
                  <a:gd name="T25" fmla="*/ 570 h 584"/>
                  <a:gd name="T26" fmla="*/ 2 w 257"/>
                  <a:gd name="T27" fmla="*/ 576 h 584"/>
                  <a:gd name="T28" fmla="*/ 6 w 257"/>
                  <a:gd name="T29" fmla="*/ 580 h 584"/>
                  <a:gd name="T30" fmla="*/ 12 w 257"/>
                  <a:gd name="T31" fmla="*/ 582 h 584"/>
                  <a:gd name="T32" fmla="*/ 18 w 257"/>
                  <a:gd name="T33" fmla="*/ 584 h 584"/>
                  <a:gd name="T34" fmla="*/ 22 w 257"/>
                  <a:gd name="T35" fmla="*/ 582 h 584"/>
                  <a:gd name="T36" fmla="*/ 26 w 257"/>
                  <a:gd name="T37" fmla="*/ 580 h 584"/>
                  <a:gd name="T38" fmla="*/ 29 w 257"/>
                  <a:gd name="T39" fmla="*/ 574 h 584"/>
                  <a:gd name="T40" fmla="*/ 29 w 257"/>
                  <a:gd name="T41" fmla="*/ 574 h 584"/>
                  <a:gd name="T42" fmla="*/ 39 w 257"/>
                  <a:gd name="T43" fmla="*/ 537 h 584"/>
                  <a:gd name="T44" fmla="*/ 51 w 257"/>
                  <a:gd name="T45" fmla="*/ 502 h 584"/>
                  <a:gd name="T46" fmla="*/ 76 w 257"/>
                  <a:gd name="T47" fmla="*/ 432 h 584"/>
                  <a:gd name="T48" fmla="*/ 103 w 257"/>
                  <a:gd name="T49" fmla="*/ 364 h 584"/>
                  <a:gd name="T50" fmla="*/ 135 w 257"/>
                  <a:gd name="T51" fmla="*/ 296 h 584"/>
                  <a:gd name="T52" fmla="*/ 135 w 257"/>
                  <a:gd name="T53" fmla="*/ 296 h 584"/>
                  <a:gd name="T54" fmla="*/ 168 w 257"/>
                  <a:gd name="T55" fmla="*/ 226 h 584"/>
                  <a:gd name="T56" fmla="*/ 201 w 257"/>
                  <a:gd name="T57" fmla="*/ 156 h 584"/>
                  <a:gd name="T58" fmla="*/ 216 w 257"/>
                  <a:gd name="T59" fmla="*/ 120 h 584"/>
                  <a:gd name="T60" fmla="*/ 232 w 257"/>
                  <a:gd name="T61" fmla="*/ 84 h 584"/>
                  <a:gd name="T62" fmla="*/ 245 w 257"/>
                  <a:gd name="T63" fmla="*/ 48 h 584"/>
                  <a:gd name="T64" fmla="*/ 257 w 257"/>
                  <a:gd name="T65" fmla="*/ 11 h 584"/>
                  <a:gd name="T66" fmla="*/ 257 w 257"/>
                  <a:gd name="T67" fmla="*/ 11 h 584"/>
                  <a:gd name="T68" fmla="*/ 255 w 257"/>
                  <a:gd name="T69" fmla="*/ 6 h 584"/>
                  <a:gd name="T70" fmla="*/ 251 w 257"/>
                  <a:gd name="T71" fmla="*/ 2 h 584"/>
                  <a:gd name="T72" fmla="*/ 247 w 257"/>
                  <a:gd name="T73" fmla="*/ 0 h 584"/>
                  <a:gd name="T74" fmla="*/ 244 w 257"/>
                  <a:gd name="T75" fmla="*/ 2 h 584"/>
                  <a:gd name="T76" fmla="*/ 242 w 257"/>
                  <a:gd name="T77" fmla="*/ 4 h 584"/>
                  <a:gd name="T78" fmla="*/ 242 w 257"/>
                  <a:gd name="T79" fmla="*/ 4 h 5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57" h="584">
                    <a:moveTo>
                      <a:pt x="242" y="4"/>
                    </a:moveTo>
                    <a:lnTo>
                      <a:pt x="242" y="4"/>
                    </a:lnTo>
                    <a:lnTo>
                      <a:pt x="209" y="70"/>
                    </a:lnTo>
                    <a:lnTo>
                      <a:pt x="175" y="138"/>
                    </a:lnTo>
                    <a:lnTo>
                      <a:pt x="113" y="272"/>
                    </a:lnTo>
                    <a:lnTo>
                      <a:pt x="113" y="272"/>
                    </a:lnTo>
                    <a:lnTo>
                      <a:pt x="80" y="344"/>
                    </a:lnTo>
                    <a:lnTo>
                      <a:pt x="51" y="416"/>
                    </a:lnTo>
                    <a:lnTo>
                      <a:pt x="24" y="488"/>
                    </a:lnTo>
                    <a:lnTo>
                      <a:pt x="12" y="525"/>
                    </a:lnTo>
                    <a:lnTo>
                      <a:pt x="2" y="564"/>
                    </a:lnTo>
                    <a:lnTo>
                      <a:pt x="2" y="564"/>
                    </a:lnTo>
                    <a:lnTo>
                      <a:pt x="0" y="570"/>
                    </a:lnTo>
                    <a:lnTo>
                      <a:pt x="2" y="576"/>
                    </a:lnTo>
                    <a:lnTo>
                      <a:pt x="6" y="580"/>
                    </a:lnTo>
                    <a:lnTo>
                      <a:pt x="12" y="582"/>
                    </a:lnTo>
                    <a:lnTo>
                      <a:pt x="18" y="584"/>
                    </a:lnTo>
                    <a:lnTo>
                      <a:pt x="22" y="582"/>
                    </a:lnTo>
                    <a:lnTo>
                      <a:pt x="26" y="580"/>
                    </a:lnTo>
                    <a:lnTo>
                      <a:pt x="29" y="574"/>
                    </a:lnTo>
                    <a:lnTo>
                      <a:pt x="29" y="574"/>
                    </a:lnTo>
                    <a:lnTo>
                      <a:pt x="39" y="537"/>
                    </a:lnTo>
                    <a:lnTo>
                      <a:pt x="51" y="502"/>
                    </a:lnTo>
                    <a:lnTo>
                      <a:pt x="76" y="432"/>
                    </a:lnTo>
                    <a:lnTo>
                      <a:pt x="103" y="364"/>
                    </a:lnTo>
                    <a:lnTo>
                      <a:pt x="135" y="296"/>
                    </a:lnTo>
                    <a:lnTo>
                      <a:pt x="135" y="296"/>
                    </a:lnTo>
                    <a:lnTo>
                      <a:pt x="168" y="226"/>
                    </a:lnTo>
                    <a:lnTo>
                      <a:pt x="201" y="156"/>
                    </a:lnTo>
                    <a:lnTo>
                      <a:pt x="216" y="120"/>
                    </a:lnTo>
                    <a:lnTo>
                      <a:pt x="232" y="84"/>
                    </a:lnTo>
                    <a:lnTo>
                      <a:pt x="245" y="48"/>
                    </a:lnTo>
                    <a:lnTo>
                      <a:pt x="257" y="11"/>
                    </a:lnTo>
                    <a:lnTo>
                      <a:pt x="257" y="11"/>
                    </a:lnTo>
                    <a:lnTo>
                      <a:pt x="255" y="6"/>
                    </a:lnTo>
                    <a:lnTo>
                      <a:pt x="251" y="2"/>
                    </a:lnTo>
                    <a:lnTo>
                      <a:pt x="247" y="0"/>
                    </a:lnTo>
                    <a:lnTo>
                      <a:pt x="244" y="2"/>
                    </a:lnTo>
                    <a:lnTo>
                      <a:pt x="242" y="4"/>
                    </a:lnTo>
                    <a:lnTo>
                      <a:pt x="242" y="4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>
                <a:normAutofit fontScale="55000" lnSpcReduction="20000"/>
              </a:bodyPr>
              <a:lstStyle/>
              <a:p>
                <a:pPr ea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00"/>
              </a:p>
            </p:txBody>
          </p:sp>
          <p:sp>
            <p:nvSpPr>
              <p:cNvPr id="21" name="Freeform 16"/>
              <p:cNvSpPr/>
              <p:nvPr>
                <p:custDataLst>
                  <p:tags r:id="rId12"/>
                </p:custDataLst>
              </p:nvPr>
            </p:nvSpPr>
            <p:spPr bwMode="auto">
              <a:xfrm>
                <a:off x="2071687" y="2255348"/>
                <a:ext cx="187325" cy="454025"/>
              </a:xfrm>
              <a:custGeom>
                <a:avLst/>
                <a:gdLst>
                  <a:gd name="T0" fmla="*/ 325 w 338"/>
                  <a:gd name="T1" fmla="*/ 0 h 816"/>
                  <a:gd name="T2" fmla="*/ 325 w 338"/>
                  <a:gd name="T3" fmla="*/ 0 h 816"/>
                  <a:gd name="T4" fmla="*/ 305 w 338"/>
                  <a:gd name="T5" fmla="*/ 18 h 816"/>
                  <a:gd name="T6" fmla="*/ 286 w 338"/>
                  <a:gd name="T7" fmla="*/ 35 h 816"/>
                  <a:gd name="T8" fmla="*/ 268 w 338"/>
                  <a:gd name="T9" fmla="*/ 55 h 816"/>
                  <a:gd name="T10" fmla="*/ 251 w 338"/>
                  <a:gd name="T11" fmla="*/ 76 h 816"/>
                  <a:gd name="T12" fmla="*/ 235 w 338"/>
                  <a:gd name="T13" fmla="*/ 98 h 816"/>
                  <a:gd name="T14" fmla="*/ 219 w 338"/>
                  <a:gd name="T15" fmla="*/ 121 h 816"/>
                  <a:gd name="T16" fmla="*/ 192 w 338"/>
                  <a:gd name="T17" fmla="*/ 170 h 816"/>
                  <a:gd name="T18" fmla="*/ 169 w 338"/>
                  <a:gd name="T19" fmla="*/ 218 h 816"/>
                  <a:gd name="T20" fmla="*/ 146 w 338"/>
                  <a:gd name="T21" fmla="*/ 269 h 816"/>
                  <a:gd name="T22" fmla="*/ 126 w 338"/>
                  <a:gd name="T23" fmla="*/ 319 h 816"/>
                  <a:gd name="T24" fmla="*/ 109 w 338"/>
                  <a:gd name="T25" fmla="*/ 366 h 816"/>
                  <a:gd name="T26" fmla="*/ 109 w 338"/>
                  <a:gd name="T27" fmla="*/ 366 h 816"/>
                  <a:gd name="T28" fmla="*/ 89 w 338"/>
                  <a:gd name="T29" fmla="*/ 419 h 816"/>
                  <a:gd name="T30" fmla="*/ 72 w 338"/>
                  <a:gd name="T31" fmla="*/ 471 h 816"/>
                  <a:gd name="T32" fmla="*/ 54 w 338"/>
                  <a:gd name="T33" fmla="*/ 526 h 816"/>
                  <a:gd name="T34" fmla="*/ 40 w 338"/>
                  <a:gd name="T35" fmla="*/ 580 h 816"/>
                  <a:gd name="T36" fmla="*/ 27 w 338"/>
                  <a:gd name="T37" fmla="*/ 635 h 816"/>
                  <a:gd name="T38" fmla="*/ 15 w 338"/>
                  <a:gd name="T39" fmla="*/ 689 h 816"/>
                  <a:gd name="T40" fmla="*/ 7 w 338"/>
                  <a:gd name="T41" fmla="*/ 744 h 816"/>
                  <a:gd name="T42" fmla="*/ 0 w 338"/>
                  <a:gd name="T43" fmla="*/ 800 h 816"/>
                  <a:gd name="T44" fmla="*/ 0 w 338"/>
                  <a:gd name="T45" fmla="*/ 800 h 816"/>
                  <a:gd name="T46" fmla="*/ 0 w 338"/>
                  <a:gd name="T47" fmla="*/ 806 h 816"/>
                  <a:gd name="T48" fmla="*/ 3 w 338"/>
                  <a:gd name="T49" fmla="*/ 812 h 816"/>
                  <a:gd name="T50" fmla="*/ 7 w 338"/>
                  <a:gd name="T51" fmla="*/ 814 h 816"/>
                  <a:gd name="T52" fmla="*/ 13 w 338"/>
                  <a:gd name="T53" fmla="*/ 816 h 816"/>
                  <a:gd name="T54" fmla="*/ 19 w 338"/>
                  <a:gd name="T55" fmla="*/ 816 h 816"/>
                  <a:gd name="T56" fmla="*/ 25 w 338"/>
                  <a:gd name="T57" fmla="*/ 814 h 816"/>
                  <a:gd name="T58" fmla="*/ 29 w 338"/>
                  <a:gd name="T59" fmla="*/ 808 h 816"/>
                  <a:gd name="T60" fmla="*/ 31 w 338"/>
                  <a:gd name="T61" fmla="*/ 802 h 816"/>
                  <a:gd name="T62" fmla="*/ 31 w 338"/>
                  <a:gd name="T63" fmla="*/ 802 h 816"/>
                  <a:gd name="T64" fmla="*/ 37 w 338"/>
                  <a:gd name="T65" fmla="*/ 750 h 816"/>
                  <a:gd name="T66" fmla="*/ 46 w 338"/>
                  <a:gd name="T67" fmla="*/ 697 h 816"/>
                  <a:gd name="T68" fmla="*/ 56 w 338"/>
                  <a:gd name="T69" fmla="*/ 645 h 816"/>
                  <a:gd name="T70" fmla="*/ 70 w 338"/>
                  <a:gd name="T71" fmla="*/ 592 h 816"/>
                  <a:gd name="T72" fmla="*/ 83 w 338"/>
                  <a:gd name="T73" fmla="*/ 541 h 816"/>
                  <a:gd name="T74" fmla="*/ 99 w 338"/>
                  <a:gd name="T75" fmla="*/ 489 h 816"/>
                  <a:gd name="T76" fmla="*/ 114 w 338"/>
                  <a:gd name="T77" fmla="*/ 438 h 816"/>
                  <a:gd name="T78" fmla="*/ 132 w 338"/>
                  <a:gd name="T79" fmla="*/ 388 h 816"/>
                  <a:gd name="T80" fmla="*/ 132 w 338"/>
                  <a:gd name="T81" fmla="*/ 388 h 816"/>
                  <a:gd name="T82" fmla="*/ 151 w 338"/>
                  <a:gd name="T83" fmla="*/ 337 h 816"/>
                  <a:gd name="T84" fmla="*/ 171 w 338"/>
                  <a:gd name="T85" fmla="*/ 286 h 816"/>
                  <a:gd name="T86" fmla="*/ 192 w 338"/>
                  <a:gd name="T87" fmla="*/ 238 h 816"/>
                  <a:gd name="T88" fmla="*/ 218 w 338"/>
                  <a:gd name="T89" fmla="*/ 189 h 816"/>
                  <a:gd name="T90" fmla="*/ 243 w 338"/>
                  <a:gd name="T91" fmla="*/ 142 h 816"/>
                  <a:gd name="T92" fmla="*/ 272 w 338"/>
                  <a:gd name="T93" fmla="*/ 98 h 816"/>
                  <a:gd name="T94" fmla="*/ 301 w 338"/>
                  <a:gd name="T95" fmla="*/ 53 h 816"/>
                  <a:gd name="T96" fmla="*/ 336 w 338"/>
                  <a:gd name="T97" fmla="*/ 10 h 816"/>
                  <a:gd name="T98" fmla="*/ 336 w 338"/>
                  <a:gd name="T99" fmla="*/ 10 h 816"/>
                  <a:gd name="T100" fmla="*/ 338 w 338"/>
                  <a:gd name="T101" fmla="*/ 8 h 816"/>
                  <a:gd name="T102" fmla="*/ 338 w 338"/>
                  <a:gd name="T103" fmla="*/ 6 h 816"/>
                  <a:gd name="T104" fmla="*/ 334 w 338"/>
                  <a:gd name="T105" fmla="*/ 2 h 816"/>
                  <a:gd name="T106" fmla="*/ 330 w 338"/>
                  <a:gd name="T107" fmla="*/ 0 h 816"/>
                  <a:gd name="T108" fmla="*/ 325 w 338"/>
                  <a:gd name="T109" fmla="*/ 0 h 816"/>
                  <a:gd name="T110" fmla="*/ 325 w 338"/>
                  <a:gd name="T111" fmla="*/ 0 h 8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38" h="816">
                    <a:moveTo>
                      <a:pt x="325" y="0"/>
                    </a:moveTo>
                    <a:lnTo>
                      <a:pt x="325" y="0"/>
                    </a:lnTo>
                    <a:lnTo>
                      <a:pt x="305" y="18"/>
                    </a:lnTo>
                    <a:lnTo>
                      <a:pt x="286" y="35"/>
                    </a:lnTo>
                    <a:lnTo>
                      <a:pt x="268" y="55"/>
                    </a:lnTo>
                    <a:lnTo>
                      <a:pt x="251" y="76"/>
                    </a:lnTo>
                    <a:lnTo>
                      <a:pt x="235" y="98"/>
                    </a:lnTo>
                    <a:lnTo>
                      <a:pt x="219" y="121"/>
                    </a:lnTo>
                    <a:lnTo>
                      <a:pt x="192" y="170"/>
                    </a:lnTo>
                    <a:lnTo>
                      <a:pt x="169" y="218"/>
                    </a:lnTo>
                    <a:lnTo>
                      <a:pt x="146" y="269"/>
                    </a:lnTo>
                    <a:lnTo>
                      <a:pt x="126" y="319"/>
                    </a:lnTo>
                    <a:lnTo>
                      <a:pt x="109" y="366"/>
                    </a:lnTo>
                    <a:lnTo>
                      <a:pt x="109" y="366"/>
                    </a:lnTo>
                    <a:lnTo>
                      <a:pt x="89" y="419"/>
                    </a:lnTo>
                    <a:lnTo>
                      <a:pt x="72" y="471"/>
                    </a:lnTo>
                    <a:lnTo>
                      <a:pt x="54" y="526"/>
                    </a:lnTo>
                    <a:lnTo>
                      <a:pt x="40" y="580"/>
                    </a:lnTo>
                    <a:lnTo>
                      <a:pt x="27" y="635"/>
                    </a:lnTo>
                    <a:lnTo>
                      <a:pt x="15" y="689"/>
                    </a:lnTo>
                    <a:lnTo>
                      <a:pt x="7" y="744"/>
                    </a:lnTo>
                    <a:lnTo>
                      <a:pt x="0" y="800"/>
                    </a:lnTo>
                    <a:lnTo>
                      <a:pt x="0" y="800"/>
                    </a:lnTo>
                    <a:lnTo>
                      <a:pt x="0" y="806"/>
                    </a:lnTo>
                    <a:lnTo>
                      <a:pt x="3" y="812"/>
                    </a:lnTo>
                    <a:lnTo>
                      <a:pt x="7" y="814"/>
                    </a:lnTo>
                    <a:lnTo>
                      <a:pt x="13" y="816"/>
                    </a:lnTo>
                    <a:lnTo>
                      <a:pt x="19" y="816"/>
                    </a:lnTo>
                    <a:lnTo>
                      <a:pt x="25" y="814"/>
                    </a:lnTo>
                    <a:lnTo>
                      <a:pt x="29" y="808"/>
                    </a:lnTo>
                    <a:lnTo>
                      <a:pt x="31" y="802"/>
                    </a:lnTo>
                    <a:lnTo>
                      <a:pt x="31" y="802"/>
                    </a:lnTo>
                    <a:lnTo>
                      <a:pt x="37" y="750"/>
                    </a:lnTo>
                    <a:lnTo>
                      <a:pt x="46" y="697"/>
                    </a:lnTo>
                    <a:lnTo>
                      <a:pt x="56" y="645"/>
                    </a:lnTo>
                    <a:lnTo>
                      <a:pt x="70" y="592"/>
                    </a:lnTo>
                    <a:lnTo>
                      <a:pt x="83" y="541"/>
                    </a:lnTo>
                    <a:lnTo>
                      <a:pt x="99" y="489"/>
                    </a:lnTo>
                    <a:lnTo>
                      <a:pt x="114" y="438"/>
                    </a:lnTo>
                    <a:lnTo>
                      <a:pt x="132" y="388"/>
                    </a:lnTo>
                    <a:lnTo>
                      <a:pt x="132" y="388"/>
                    </a:lnTo>
                    <a:lnTo>
                      <a:pt x="151" y="337"/>
                    </a:lnTo>
                    <a:lnTo>
                      <a:pt x="171" y="286"/>
                    </a:lnTo>
                    <a:lnTo>
                      <a:pt x="192" y="238"/>
                    </a:lnTo>
                    <a:lnTo>
                      <a:pt x="218" y="189"/>
                    </a:lnTo>
                    <a:lnTo>
                      <a:pt x="243" y="142"/>
                    </a:lnTo>
                    <a:lnTo>
                      <a:pt x="272" y="98"/>
                    </a:lnTo>
                    <a:lnTo>
                      <a:pt x="301" y="53"/>
                    </a:lnTo>
                    <a:lnTo>
                      <a:pt x="336" y="10"/>
                    </a:lnTo>
                    <a:lnTo>
                      <a:pt x="336" y="10"/>
                    </a:lnTo>
                    <a:lnTo>
                      <a:pt x="338" y="8"/>
                    </a:lnTo>
                    <a:lnTo>
                      <a:pt x="338" y="6"/>
                    </a:lnTo>
                    <a:lnTo>
                      <a:pt x="334" y="2"/>
                    </a:lnTo>
                    <a:lnTo>
                      <a:pt x="330" y="0"/>
                    </a:lnTo>
                    <a:lnTo>
                      <a:pt x="325" y="0"/>
                    </a:lnTo>
                    <a:lnTo>
                      <a:pt x="32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>
                <a:normAutofit fontScale="92500" lnSpcReduction="20000"/>
              </a:bodyPr>
              <a:lstStyle/>
              <a:p>
                <a:pPr ea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00"/>
              </a:p>
            </p:txBody>
          </p:sp>
          <p:sp>
            <p:nvSpPr>
              <p:cNvPr id="22" name="Freeform 17"/>
              <p:cNvSpPr/>
              <p:nvPr>
                <p:custDataLst>
                  <p:tags r:id="rId13"/>
                </p:custDataLst>
              </p:nvPr>
            </p:nvSpPr>
            <p:spPr bwMode="auto">
              <a:xfrm>
                <a:off x="2000249" y="2676035"/>
                <a:ext cx="474663" cy="138113"/>
              </a:xfrm>
              <a:custGeom>
                <a:avLst/>
                <a:gdLst>
                  <a:gd name="T0" fmla="*/ 4 w 854"/>
                  <a:gd name="T1" fmla="*/ 250 h 250"/>
                  <a:gd name="T2" fmla="*/ 4 w 854"/>
                  <a:gd name="T3" fmla="*/ 250 h 250"/>
                  <a:gd name="T4" fmla="*/ 14 w 854"/>
                  <a:gd name="T5" fmla="*/ 250 h 250"/>
                  <a:gd name="T6" fmla="*/ 25 w 854"/>
                  <a:gd name="T7" fmla="*/ 250 h 250"/>
                  <a:gd name="T8" fmla="*/ 49 w 854"/>
                  <a:gd name="T9" fmla="*/ 248 h 250"/>
                  <a:gd name="T10" fmla="*/ 95 w 854"/>
                  <a:gd name="T11" fmla="*/ 238 h 250"/>
                  <a:gd name="T12" fmla="*/ 95 w 854"/>
                  <a:gd name="T13" fmla="*/ 238 h 250"/>
                  <a:gd name="T14" fmla="*/ 212 w 854"/>
                  <a:gd name="T15" fmla="*/ 215 h 250"/>
                  <a:gd name="T16" fmla="*/ 212 w 854"/>
                  <a:gd name="T17" fmla="*/ 215 h 250"/>
                  <a:gd name="T18" fmla="*/ 331 w 854"/>
                  <a:gd name="T19" fmla="*/ 189 h 250"/>
                  <a:gd name="T20" fmla="*/ 448 w 854"/>
                  <a:gd name="T21" fmla="*/ 162 h 250"/>
                  <a:gd name="T22" fmla="*/ 448 w 854"/>
                  <a:gd name="T23" fmla="*/ 162 h 250"/>
                  <a:gd name="T24" fmla="*/ 559 w 854"/>
                  <a:gd name="T25" fmla="*/ 133 h 250"/>
                  <a:gd name="T26" fmla="*/ 613 w 854"/>
                  <a:gd name="T27" fmla="*/ 115 h 250"/>
                  <a:gd name="T28" fmla="*/ 670 w 854"/>
                  <a:gd name="T29" fmla="*/ 98 h 250"/>
                  <a:gd name="T30" fmla="*/ 670 w 854"/>
                  <a:gd name="T31" fmla="*/ 98 h 250"/>
                  <a:gd name="T32" fmla="*/ 718 w 854"/>
                  <a:gd name="T33" fmla="*/ 80 h 250"/>
                  <a:gd name="T34" fmla="*/ 769 w 854"/>
                  <a:gd name="T35" fmla="*/ 63 h 250"/>
                  <a:gd name="T36" fmla="*/ 769 w 854"/>
                  <a:gd name="T37" fmla="*/ 63 h 250"/>
                  <a:gd name="T38" fmla="*/ 790 w 854"/>
                  <a:gd name="T39" fmla="*/ 53 h 250"/>
                  <a:gd name="T40" fmla="*/ 816 w 854"/>
                  <a:gd name="T41" fmla="*/ 45 h 250"/>
                  <a:gd name="T42" fmla="*/ 825 w 854"/>
                  <a:gd name="T43" fmla="*/ 39 h 250"/>
                  <a:gd name="T44" fmla="*/ 837 w 854"/>
                  <a:gd name="T45" fmla="*/ 34 h 250"/>
                  <a:gd name="T46" fmla="*/ 845 w 854"/>
                  <a:gd name="T47" fmla="*/ 26 h 250"/>
                  <a:gd name="T48" fmla="*/ 853 w 854"/>
                  <a:gd name="T49" fmla="*/ 16 h 250"/>
                  <a:gd name="T50" fmla="*/ 853 w 854"/>
                  <a:gd name="T51" fmla="*/ 16 h 250"/>
                  <a:gd name="T52" fmla="*/ 854 w 854"/>
                  <a:gd name="T53" fmla="*/ 12 h 250"/>
                  <a:gd name="T54" fmla="*/ 853 w 854"/>
                  <a:gd name="T55" fmla="*/ 6 h 250"/>
                  <a:gd name="T56" fmla="*/ 851 w 854"/>
                  <a:gd name="T57" fmla="*/ 2 h 250"/>
                  <a:gd name="T58" fmla="*/ 845 w 854"/>
                  <a:gd name="T59" fmla="*/ 0 h 250"/>
                  <a:gd name="T60" fmla="*/ 845 w 854"/>
                  <a:gd name="T61" fmla="*/ 0 h 250"/>
                  <a:gd name="T62" fmla="*/ 835 w 854"/>
                  <a:gd name="T63" fmla="*/ 0 h 250"/>
                  <a:gd name="T64" fmla="*/ 825 w 854"/>
                  <a:gd name="T65" fmla="*/ 2 h 250"/>
                  <a:gd name="T66" fmla="*/ 804 w 854"/>
                  <a:gd name="T67" fmla="*/ 10 h 250"/>
                  <a:gd name="T68" fmla="*/ 767 w 854"/>
                  <a:gd name="T69" fmla="*/ 30 h 250"/>
                  <a:gd name="T70" fmla="*/ 767 w 854"/>
                  <a:gd name="T71" fmla="*/ 30 h 250"/>
                  <a:gd name="T72" fmla="*/ 716 w 854"/>
                  <a:gd name="T73" fmla="*/ 49 h 250"/>
                  <a:gd name="T74" fmla="*/ 668 w 854"/>
                  <a:gd name="T75" fmla="*/ 67 h 250"/>
                  <a:gd name="T76" fmla="*/ 668 w 854"/>
                  <a:gd name="T77" fmla="*/ 67 h 250"/>
                  <a:gd name="T78" fmla="*/ 609 w 854"/>
                  <a:gd name="T79" fmla="*/ 86 h 250"/>
                  <a:gd name="T80" fmla="*/ 549 w 854"/>
                  <a:gd name="T81" fmla="*/ 104 h 250"/>
                  <a:gd name="T82" fmla="*/ 430 w 854"/>
                  <a:gd name="T83" fmla="*/ 135 h 250"/>
                  <a:gd name="T84" fmla="*/ 430 w 854"/>
                  <a:gd name="T85" fmla="*/ 135 h 250"/>
                  <a:gd name="T86" fmla="*/ 313 w 854"/>
                  <a:gd name="T87" fmla="*/ 162 h 250"/>
                  <a:gd name="T88" fmla="*/ 197 w 854"/>
                  <a:gd name="T89" fmla="*/ 187 h 250"/>
                  <a:gd name="T90" fmla="*/ 197 w 854"/>
                  <a:gd name="T91" fmla="*/ 187 h 250"/>
                  <a:gd name="T92" fmla="*/ 90 w 854"/>
                  <a:gd name="T93" fmla="*/ 213 h 250"/>
                  <a:gd name="T94" fmla="*/ 90 w 854"/>
                  <a:gd name="T95" fmla="*/ 213 h 250"/>
                  <a:gd name="T96" fmla="*/ 45 w 854"/>
                  <a:gd name="T97" fmla="*/ 222 h 250"/>
                  <a:gd name="T98" fmla="*/ 22 w 854"/>
                  <a:gd name="T99" fmla="*/ 230 h 250"/>
                  <a:gd name="T100" fmla="*/ 10 w 854"/>
                  <a:gd name="T101" fmla="*/ 236 h 250"/>
                  <a:gd name="T102" fmla="*/ 0 w 854"/>
                  <a:gd name="T103" fmla="*/ 242 h 250"/>
                  <a:gd name="T104" fmla="*/ 0 w 854"/>
                  <a:gd name="T105" fmla="*/ 242 h 250"/>
                  <a:gd name="T106" fmla="*/ 0 w 854"/>
                  <a:gd name="T107" fmla="*/ 244 h 250"/>
                  <a:gd name="T108" fmla="*/ 0 w 854"/>
                  <a:gd name="T109" fmla="*/ 246 h 250"/>
                  <a:gd name="T110" fmla="*/ 0 w 854"/>
                  <a:gd name="T111" fmla="*/ 248 h 250"/>
                  <a:gd name="T112" fmla="*/ 4 w 854"/>
                  <a:gd name="T113" fmla="*/ 250 h 250"/>
                  <a:gd name="T114" fmla="*/ 4 w 854"/>
                  <a:gd name="T115" fmla="*/ 250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854" h="250">
                    <a:moveTo>
                      <a:pt x="4" y="250"/>
                    </a:moveTo>
                    <a:lnTo>
                      <a:pt x="4" y="250"/>
                    </a:lnTo>
                    <a:lnTo>
                      <a:pt x="14" y="250"/>
                    </a:lnTo>
                    <a:lnTo>
                      <a:pt x="25" y="250"/>
                    </a:lnTo>
                    <a:lnTo>
                      <a:pt x="49" y="248"/>
                    </a:lnTo>
                    <a:lnTo>
                      <a:pt x="95" y="238"/>
                    </a:lnTo>
                    <a:lnTo>
                      <a:pt x="95" y="238"/>
                    </a:lnTo>
                    <a:lnTo>
                      <a:pt x="212" y="215"/>
                    </a:lnTo>
                    <a:lnTo>
                      <a:pt x="212" y="215"/>
                    </a:lnTo>
                    <a:lnTo>
                      <a:pt x="331" y="189"/>
                    </a:lnTo>
                    <a:lnTo>
                      <a:pt x="448" y="162"/>
                    </a:lnTo>
                    <a:lnTo>
                      <a:pt x="448" y="162"/>
                    </a:lnTo>
                    <a:lnTo>
                      <a:pt x="559" y="133"/>
                    </a:lnTo>
                    <a:lnTo>
                      <a:pt x="613" y="115"/>
                    </a:lnTo>
                    <a:lnTo>
                      <a:pt x="670" y="98"/>
                    </a:lnTo>
                    <a:lnTo>
                      <a:pt x="670" y="98"/>
                    </a:lnTo>
                    <a:lnTo>
                      <a:pt x="718" y="80"/>
                    </a:lnTo>
                    <a:lnTo>
                      <a:pt x="769" y="63"/>
                    </a:lnTo>
                    <a:lnTo>
                      <a:pt x="769" y="63"/>
                    </a:lnTo>
                    <a:lnTo>
                      <a:pt x="790" y="53"/>
                    </a:lnTo>
                    <a:lnTo>
                      <a:pt x="816" y="45"/>
                    </a:lnTo>
                    <a:lnTo>
                      <a:pt x="825" y="39"/>
                    </a:lnTo>
                    <a:lnTo>
                      <a:pt x="837" y="34"/>
                    </a:lnTo>
                    <a:lnTo>
                      <a:pt x="845" y="26"/>
                    </a:lnTo>
                    <a:lnTo>
                      <a:pt x="853" y="16"/>
                    </a:lnTo>
                    <a:lnTo>
                      <a:pt x="853" y="16"/>
                    </a:lnTo>
                    <a:lnTo>
                      <a:pt x="854" y="12"/>
                    </a:lnTo>
                    <a:lnTo>
                      <a:pt x="853" y="6"/>
                    </a:lnTo>
                    <a:lnTo>
                      <a:pt x="851" y="2"/>
                    </a:lnTo>
                    <a:lnTo>
                      <a:pt x="845" y="0"/>
                    </a:lnTo>
                    <a:lnTo>
                      <a:pt x="845" y="0"/>
                    </a:lnTo>
                    <a:lnTo>
                      <a:pt x="835" y="0"/>
                    </a:lnTo>
                    <a:lnTo>
                      <a:pt x="825" y="2"/>
                    </a:lnTo>
                    <a:lnTo>
                      <a:pt x="804" y="10"/>
                    </a:lnTo>
                    <a:lnTo>
                      <a:pt x="767" y="30"/>
                    </a:lnTo>
                    <a:lnTo>
                      <a:pt x="767" y="30"/>
                    </a:lnTo>
                    <a:lnTo>
                      <a:pt x="716" y="49"/>
                    </a:lnTo>
                    <a:lnTo>
                      <a:pt x="668" y="67"/>
                    </a:lnTo>
                    <a:lnTo>
                      <a:pt x="668" y="67"/>
                    </a:lnTo>
                    <a:lnTo>
                      <a:pt x="609" y="86"/>
                    </a:lnTo>
                    <a:lnTo>
                      <a:pt x="549" y="104"/>
                    </a:lnTo>
                    <a:lnTo>
                      <a:pt x="430" y="135"/>
                    </a:lnTo>
                    <a:lnTo>
                      <a:pt x="430" y="135"/>
                    </a:lnTo>
                    <a:lnTo>
                      <a:pt x="313" y="162"/>
                    </a:lnTo>
                    <a:lnTo>
                      <a:pt x="197" y="187"/>
                    </a:lnTo>
                    <a:lnTo>
                      <a:pt x="197" y="187"/>
                    </a:lnTo>
                    <a:lnTo>
                      <a:pt x="90" y="213"/>
                    </a:lnTo>
                    <a:lnTo>
                      <a:pt x="90" y="213"/>
                    </a:lnTo>
                    <a:lnTo>
                      <a:pt x="45" y="222"/>
                    </a:lnTo>
                    <a:lnTo>
                      <a:pt x="22" y="230"/>
                    </a:lnTo>
                    <a:lnTo>
                      <a:pt x="10" y="236"/>
                    </a:lnTo>
                    <a:lnTo>
                      <a:pt x="0" y="242"/>
                    </a:lnTo>
                    <a:lnTo>
                      <a:pt x="0" y="242"/>
                    </a:lnTo>
                    <a:lnTo>
                      <a:pt x="0" y="244"/>
                    </a:lnTo>
                    <a:lnTo>
                      <a:pt x="0" y="246"/>
                    </a:lnTo>
                    <a:lnTo>
                      <a:pt x="0" y="248"/>
                    </a:lnTo>
                    <a:lnTo>
                      <a:pt x="4" y="250"/>
                    </a:lnTo>
                    <a:lnTo>
                      <a:pt x="4" y="25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>
                <a:normAutofit fontScale="25000" lnSpcReduction="20000"/>
              </a:bodyPr>
              <a:lstStyle/>
              <a:p>
                <a:pPr ea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00"/>
              </a:p>
            </p:txBody>
          </p:sp>
          <p:sp>
            <p:nvSpPr>
              <p:cNvPr id="23" name="Freeform 18"/>
              <p:cNvSpPr/>
              <p:nvPr>
                <p:custDataLst>
                  <p:tags r:id="rId14"/>
                </p:custDataLst>
              </p:nvPr>
            </p:nvSpPr>
            <p:spPr bwMode="auto">
              <a:xfrm>
                <a:off x="2192337" y="2455373"/>
                <a:ext cx="438150" cy="133350"/>
              </a:xfrm>
              <a:custGeom>
                <a:avLst/>
                <a:gdLst>
                  <a:gd name="T0" fmla="*/ 9 w 788"/>
                  <a:gd name="T1" fmla="*/ 240 h 240"/>
                  <a:gd name="T2" fmla="*/ 9 w 788"/>
                  <a:gd name="T3" fmla="*/ 240 h 240"/>
                  <a:gd name="T4" fmla="*/ 107 w 788"/>
                  <a:gd name="T5" fmla="*/ 203 h 240"/>
                  <a:gd name="T6" fmla="*/ 157 w 788"/>
                  <a:gd name="T7" fmla="*/ 187 h 240"/>
                  <a:gd name="T8" fmla="*/ 206 w 788"/>
                  <a:gd name="T9" fmla="*/ 172 h 240"/>
                  <a:gd name="T10" fmla="*/ 206 w 788"/>
                  <a:gd name="T11" fmla="*/ 172 h 240"/>
                  <a:gd name="T12" fmla="*/ 258 w 788"/>
                  <a:gd name="T13" fmla="*/ 160 h 240"/>
                  <a:gd name="T14" fmla="*/ 309 w 788"/>
                  <a:gd name="T15" fmla="*/ 148 h 240"/>
                  <a:gd name="T16" fmla="*/ 412 w 788"/>
                  <a:gd name="T17" fmla="*/ 127 h 240"/>
                  <a:gd name="T18" fmla="*/ 412 w 788"/>
                  <a:gd name="T19" fmla="*/ 127 h 240"/>
                  <a:gd name="T20" fmla="*/ 515 w 788"/>
                  <a:gd name="T21" fmla="*/ 106 h 240"/>
                  <a:gd name="T22" fmla="*/ 566 w 788"/>
                  <a:gd name="T23" fmla="*/ 96 h 240"/>
                  <a:gd name="T24" fmla="*/ 618 w 788"/>
                  <a:gd name="T25" fmla="*/ 82 h 240"/>
                  <a:gd name="T26" fmla="*/ 618 w 788"/>
                  <a:gd name="T27" fmla="*/ 82 h 240"/>
                  <a:gd name="T28" fmla="*/ 659 w 788"/>
                  <a:gd name="T29" fmla="*/ 70 h 240"/>
                  <a:gd name="T30" fmla="*/ 700 w 788"/>
                  <a:gd name="T31" fmla="*/ 57 h 240"/>
                  <a:gd name="T32" fmla="*/ 700 w 788"/>
                  <a:gd name="T33" fmla="*/ 57 h 240"/>
                  <a:gd name="T34" fmla="*/ 722 w 788"/>
                  <a:gd name="T35" fmla="*/ 51 h 240"/>
                  <a:gd name="T36" fmla="*/ 745 w 788"/>
                  <a:gd name="T37" fmla="*/ 43 h 240"/>
                  <a:gd name="T38" fmla="*/ 766 w 788"/>
                  <a:gd name="T39" fmla="*/ 34 h 240"/>
                  <a:gd name="T40" fmla="*/ 776 w 788"/>
                  <a:gd name="T41" fmla="*/ 26 h 240"/>
                  <a:gd name="T42" fmla="*/ 784 w 788"/>
                  <a:gd name="T43" fmla="*/ 20 h 240"/>
                  <a:gd name="T44" fmla="*/ 784 w 788"/>
                  <a:gd name="T45" fmla="*/ 20 h 240"/>
                  <a:gd name="T46" fmla="*/ 788 w 788"/>
                  <a:gd name="T47" fmla="*/ 12 h 240"/>
                  <a:gd name="T48" fmla="*/ 788 w 788"/>
                  <a:gd name="T49" fmla="*/ 6 h 240"/>
                  <a:gd name="T50" fmla="*/ 782 w 788"/>
                  <a:gd name="T51" fmla="*/ 2 h 240"/>
                  <a:gd name="T52" fmla="*/ 776 w 788"/>
                  <a:gd name="T53" fmla="*/ 0 h 240"/>
                  <a:gd name="T54" fmla="*/ 776 w 788"/>
                  <a:gd name="T55" fmla="*/ 0 h 240"/>
                  <a:gd name="T56" fmla="*/ 766 w 788"/>
                  <a:gd name="T57" fmla="*/ 0 h 240"/>
                  <a:gd name="T58" fmla="*/ 757 w 788"/>
                  <a:gd name="T59" fmla="*/ 4 h 240"/>
                  <a:gd name="T60" fmla="*/ 737 w 788"/>
                  <a:gd name="T61" fmla="*/ 10 h 240"/>
                  <a:gd name="T62" fmla="*/ 698 w 788"/>
                  <a:gd name="T63" fmla="*/ 28 h 240"/>
                  <a:gd name="T64" fmla="*/ 698 w 788"/>
                  <a:gd name="T65" fmla="*/ 28 h 240"/>
                  <a:gd name="T66" fmla="*/ 644 w 788"/>
                  <a:gd name="T67" fmla="*/ 45 h 240"/>
                  <a:gd name="T68" fmla="*/ 589 w 788"/>
                  <a:gd name="T69" fmla="*/ 59 h 240"/>
                  <a:gd name="T70" fmla="*/ 589 w 788"/>
                  <a:gd name="T71" fmla="*/ 59 h 240"/>
                  <a:gd name="T72" fmla="*/ 539 w 788"/>
                  <a:gd name="T73" fmla="*/ 72 h 240"/>
                  <a:gd name="T74" fmla="*/ 486 w 788"/>
                  <a:gd name="T75" fmla="*/ 84 h 240"/>
                  <a:gd name="T76" fmla="*/ 383 w 788"/>
                  <a:gd name="T77" fmla="*/ 106 h 240"/>
                  <a:gd name="T78" fmla="*/ 383 w 788"/>
                  <a:gd name="T79" fmla="*/ 106 h 240"/>
                  <a:gd name="T80" fmla="*/ 286 w 788"/>
                  <a:gd name="T81" fmla="*/ 125 h 240"/>
                  <a:gd name="T82" fmla="*/ 237 w 788"/>
                  <a:gd name="T83" fmla="*/ 135 h 240"/>
                  <a:gd name="T84" fmla="*/ 186 w 788"/>
                  <a:gd name="T85" fmla="*/ 148 h 240"/>
                  <a:gd name="T86" fmla="*/ 138 w 788"/>
                  <a:gd name="T87" fmla="*/ 162 h 240"/>
                  <a:gd name="T88" fmla="*/ 89 w 788"/>
                  <a:gd name="T89" fmla="*/ 179 h 240"/>
                  <a:gd name="T90" fmla="*/ 44 w 788"/>
                  <a:gd name="T91" fmla="*/ 201 h 240"/>
                  <a:gd name="T92" fmla="*/ 23 w 788"/>
                  <a:gd name="T93" fmla="*/ 215 h 240"/>
                  <a:gd name="T94" fmla="*/ 1 w 788"/>
                  <a:gd name="T95" fmla="*/ 226 h 240"/>
                  <a:gd name="T96" fmla="*/ 1 w 788"/>
                  <a:gd name="T97" fmla="*/ 226 h 240"/>
                  <a:gd name="T98" fmla="*/ 0 w 788"/>
                  <a:gd name="T99" fmla="*/ 228 h 240"/>
                  <a:gd name="T100" fmla="*/ 0 w 788"/>
                  <a:gd name="T101" fmla="*/ 232 h 240"/>
                  <a:gd name="T102" fmla="*/ 0 w 788"/>
                  <a:gd name="T103" fmla="*/ 236 h 240"/>
                  <a:gd name="T104" fmla="*/ 5 w 788"/>
                  <a:gd name="T105" fmla="*/ 240 h 240"/>
                  <a:gd name="T106" fmla="*/ 9 w 788"/>
                  <a:gd name="T107" fmla="*/ 240 h 240"/>
                  <a:gd name="T108" fmla="*/ 9 w 788"/>
                  <a:gd name="T109" fmla="*/ 240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88" h="240">
                    <a:moveTo>
                      <a:pt x="9" y="240"/>
                    </a:moveTo>
                    <a:lnTo>
                      <a:pt x="9" y="240"/>
                    </a:lnTo>
                    <a:lnTo>
                      <a:pt x="107" y="203"/>
                    </a:lnTo>
                    <a:lnTo>
                      <a:pt x="157" y="187"/>
                    </a:lnTo>
                    <a:lnTo>
                      <a:pt x="206" y="172"/>
                    </a:lnTo>
                    <a:lnTo>
                      <a:pt x="206" y="172"/>
                    </a:lnTo>
                    <a:lnTo>
                      <a:pt x="258" y="160"/>
                    </a:lnTo>
                    <a:lnTo>
                      <a:pt x="309" y="148"/>
                    </a:lnTo>
                    <a:lnTo>
                      <a:pt x="412" y="127"/>
                    </a:lnTo>
                    <a:lnTo>
                      <a:pt x="412" y="127"/>
                    </a:lnTo>
                    <a:lnTo>
                      <a:pt x="515" y="106"/>
                    </a:lnTo>
                    <a:lnTo>
                      <a:pt x="566" y="96"/>
                    </a:lnTo>
                    <a:lnTo>
                      <a:pt x="618" y="82"/>
                    </a:lnTo>
                    <a:lnTo>
                      <a:pt x="618" y="82"/>
                    </a:lnTo>
                    <a:lnTo>
                      <a:pt x="659" y="70"/>
                    </a:lnTo>
                    <a:lnTo>
                      <a:pt x="700" y="57"/>
                    </a:lnTo>
                    <a:lnTo>
                      <a:pt x="700" y="57"/>
                    </a:lnTo>
                    <a:lnTo>
                      <a:pt x="722" y="51"/>
                    </a:lnTo>
                    <a:lnTo>
                      <a:pt x="745" y="43"/>
                    </a:lnTo>
                    <a:lnTo>
                      <a:pt x="766" y="34"/>
                    </a:lnTo>
                    <a:lnTo>
                      <a:pt x="776" y="26"/>
                    </a:lnTo>
                    <a:lnTo>
                      <a:pt x="784" y="20"/>
                    </a:lnTo>
                    <a:lnTo>
                      <a:pt x="784" y="20"/>
                    </a:lnTo>
                    <a:lnTo>
                      <a:pt x="788" y="12"/>
                    </a:lnTo>
                    <a:lnTo>
                      <a:pt x="788" y="6"/>
                    </a:lnTo>
                    <a:lnTo>
                      <a:pt x="782" y="2"/>
                    </a:lnTo>
                    <a:lnTo>
                      <a:pt x="776" y="0"/>
                    </a:lnTo>
                    <a:lnTo>
                      <a:pt x="776" y="0"/>
                    </a:lnTo>
                    <a:lnTo>
                      <a:pt x="766" y="0"/>
                    </a:lnTo>
                    <a:lnTo>
                      <a:pt x="757" y="4"/>
                    </a:lnTo>
                    <a:lnTo>
                      <a:pt x="737" y="10"/>
                    </a:lnTo>
                    <a:lnTo>
                      <a:pt x="698" y="28"/>
                    </a:lnTo>
                    <a:lnTo>
                      <a:pt x="698" y="28"/>
                    </a:lnTo>
                    <a:lnTo>
                      <a:pt x="644" y="45"/>
                    </a:lnTo>
                    <a:lnTo>
                      <a:pt x="589" y="59"/>
                    </a:lnTo>
                    <a:lnTo>
                      <a:pt x="589" y="59"/>
                    </a:lnTo>
                    <a:lnTo>
                      <a:pt x="539" y="72"/>
                    </a:lnTo>
                    <a:lnTo>
                      <a:pt x="486" y="84"/>
                    </a:lnTo>
                    <a:lnTo>
                      <a:pt x="383" y="106"/>
                    </a:lnTo>
                    <a:lnTo>
                      <a:pt x="383" y="106"/>
                    </a:lnTo>
                    <a:lnTo>
                      <a:pt x="286" y="125"/>
                    </a:lnTo>
                    <a:lnTo>
                      <a:pt x="237" y="135"/>
                    </a:lnTo>
                    <a:lnTo>
                      <a:pt x="186" y="148"/>
                    </a:lnTo>
                    <a:lnTo>
                      <a:pt x="138" y="162"/>
                    </a:lnTo>
                    <a:lnTo>
                      <a:pt x="89" y="179"/>
                    </a:lnTo>
                    <a:lnTo>
                      <a:pt x="44" y="201"/>
                    </a:lnTo>
                    <a:lnTo>
                      <a:pt x="23" y="215"/>
                    </a:lnTo>
                    <a:lnTo>
                      <a:pt x="1" y="226"/>
                    </a:lnTo>
                    <a:lnTo>
                      <a:pt x="1" y="226"/>
                    </a:lnTo>
                    <a:lnTo>
                      <a:pt x="0" y="228"/>
                    </a:lnTo>
                    <a:lnTo>
                      <a:pt x="0" y="232"/>
                    </a:lnTo>
                    <a:lnTo>
                      <a:pt x="0" y="236"/>
                    </a:lnTo>
                    <a:lnTo>
                      <a:pt x="5" y="240"/>
                    </a:lnTo>
                    <a:lnTo>
                      <a:pt x="9" y="240"/>
                    </a:lnTo>
                    <a:lnTo>
                      <a:pt x="9" y="24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>
                <a:normAutofit fontScale="25000" lnSpcReduction="20000"/>
              </a:bodyPr>
              <a:lstStyle/>
              <a:p>
                <a:pPr ea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00"/>
              </a:p>
            </p:txBody>
          </p:sp>
          <p:sp>
            <p:nvSpPr>
              <p:cNvPr id="24" name="Freeform 19"/>
              <p:cNvSpPr/>
              <p:nvPr>
                <p:custDataLst>
                  <p:tags r:id="rId15"/>
                </p:custDataLst>
              </p:nvPr>
            </p:nvSpPr>
            <p:spPr bwMode="auto">
              <a:xfrm>
                <a:off x="2503487" y="2277573"/>
                <a:ext cx="317500" cy="69850"/>
              </a:xfrm>
              <a:custGeom>
                <a:avLst/>
                <a:gdLst>
                  <a:gd name="T0" fmla="*/ 6 w 570"/>
                  <a:gd name="T1" fmla="*/ 127 h 127"/>
                  <a:gd name="T2" fmla="*/ 6 w 570"/>
                  <a:gd name="T3" fmla="*/ 127 h 127"/>
                  <a:gd name="T4" fmla="*/ 41 w 570"/>
                  <a:gd name="T5" fmla="*/ 127 h 127"/>
                  <a:gd name="T6" fmla="*/ 74 w 570"/>
                  <a:gd name="T7" fmla="*/ 125 h 127"/>
                  <a:gd name="T8" fmla="*/ 107 w 570"/>
                  <a:gd name="T9" fmla="*/ 121 h 127"/>
                  <a:gd name="T10" fmla="*/ 142 w 570"/>
                  <a:gd name="T11" fmla="*/ 115 h 127"/>
                  <a:gd name="T12" fmla="*/ 208 w 570"/>
                  <a:gd name="T13" fmla="*/ 103 h 127"/>
                  <a:gd name="T14" fmla="*/ 274 w 570"/>
                  <a:gd name="T15" fmla="*/ 92 h 127"/>
                  <a:gd name="T16" fmla="*/ 274 w 570"/>
                  <a:gd name="T17" fmla="*/ 92 h 127"/>
                  <a:gd name="T18" fmla="*/ 346 w 570"/>
                  <a:gd name="T19" fmla="*/ 78 h 127"/>
                  <a:gd name="T20" fmla="*/ 418 w 570"/>
                  <a:gd name="T21" fmla="*/ 64 h 127"/>
                  <a:gd name="T22" fmla="*/ 489 w 570"/>
                  <a:gd name="T23" fmla="*/ 47 h 127"/>
                  <a:gd name="T24" fmla="*/ 559 w 570"/>
                  <a:gd name="T25" fmla="*/ 29 h 127"/>
                  <a:gd name="T26" fmla="*/ 559 w 570"/>
                  <a:gd name="T27" fmla="*/ 29 h 127"/>
                  <a:gd name="T28" fmla="*/ 564 w 570"/>
                  <a:gd name="T29" fmla="*/ 26 h 127"/>
                  <a:gd name="T30" fmla="*/ 568 w 570"/>
                  <a:gd name="T31" fmla="*/ 22 h 127"/>
                  <a:gd name="T32" fmla="*/ 570 w 570"/>
                  <a:gd name="T33" fmla="*/ 16 h 127"/>
                  <a:gd name="T34" fmla="*/ 570 w 570"/>
                  <a:gd name="T35" fmla="*/ 10 h 127"/>
                  <a:gd name="T36" fmla="*/ 568 w 570"/>
                  <a:gd name="T37" fmla="*/ 6 h 127"/>
                  <a:gd name="T38" fmla="*/ 564 w 570"/>
                  <a:gd name="T39" fmla="*/ 2 h 127"/>
                  <a:gd name="T40" fmla="*/ 561 w 570"/>
                  <a:gd name="T41" fmla="*/ 0 h 127"/>
                  <a:gd name="T42" fmla="*/ 553 w 570"/>
                  <a:gd name="T43" fmla="*/ 0 h 127"/>
                  <a:gd name="T44" fmla="*/ 553 w 570"/>
                  <a:gd name="T45" fmla="*/ 0 h 127"/>
                  <a:gd name="T46" fmla="*/ 487 w 570"/>
                  <a:gd name="T47" fmla="*/ 18 h 127"/>
                  <a:gd name="T48" fmla="*/ 418 w 570"/>
                  <a:gd name="T49" fmla="*/ 35 h 127"/>
                  <a:gd name="T50" fmla="*/ 352 w 570"/>
                  <a:gd name="T51" fmla="*/ 49 h 127"/>
                  <a:gd name="T52" fmla="*/ 284 w 570"/>
                  <a:gd name="T53" fmla="*/ 62 h 127"/>
                  <a:gd name="T54" fmla="*/ 284 w 570"/>
                  <a:gd name="T55" fmla="*/ 62 h 127"/>
                  <a:gd name="T56" fmla="*/ 214 w 570"/>
                  <a:gd name="T57" fmla="*/ 74 h 127"/>
                  <a:gd name="T58" fmla="*/ 144 w 570"/>
                  <a:gd name="T59" fmla="*/ 84 h 127"/>
                  <a:gd name="T60" fmla="*/ 74 w 570"/>
                  <a:gd name="T61" fmla="*/ 96 h 127"/>
                  <a:gd name="T62" fmla="*/ 39 w 570"/>
                  <a:gd name="T63" fmla="*/ 103 h 127"/>
                  <a:gd name="T64" fmla="*/ 6 w 570"/>
                  <a:gd name="T65" fmla="*/ 113 h 127"/>
                  <a:gd name="T66" fmla="*/ 6 w 570"/>
                  <a:gd name="T67" fmla="*/ 113 h 127"/>
                  <a:gd name="T68" fmla="*/ 2 w 570"/>
                  <a:gd name="T69" fmla="*/ 115 h 127"/>
                  <a:gd name="T70" fmla="*/ 0 w 570"/>
                  <a:gd name="T71" fmla="*/ 121 h 127"/>
                  <a:gd name="T72" fmla="*/ 2 w 570"/>
                  <a:gd name="T73" fmla="*/ 125 h 127"/>
                  <a:gd name="T74" fmla="*/ 6 w 570"/>
                  <a:gd name="T75" fmla="*/ 127 h 127"/>
                  <a:gd name="T76" fmla="*/ 6 w 570"/>
                  <a:gd name="T77" fmla="*/ 127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570" h="127">
                    <a:moveTo>
                      <a:pt x="6" y="127"/>
                    </a:moveTo>
                    <a:lnTo>
                      <a:pt x="6" y="127"/>
                    </a:lnTo>
                    <a:lnTo>
                      <a:pt x="41" y="127"/>
                    </a:lnTo>
                    <a:lnTo>
                      <a:pt x="74" y="125"/>
                    </a:lnTo>
                    <a:lnTo>
                      <a:pt x="107" y="121"/>
                    </a:lnTo>
                    <a:lnTo>
                      <a:pt x="142" y="115"/>
                    </a:lnTo>
                    <a:lnTo>
                      <a:pt x="208" y="103"/>
                    </a:lnTo>
                    <a:lnTo>
                      <a:pt x="274" y="92"/>
                    </a:lnTo>
                    <a:lnTo>
                      <a:pt x="274" y="92"/>
                    </a:lnTo>
                    <a:lnTo>
                      <a:pt x="346" y="78"/>
                    </a:lnTo>
                    <a:lnTo>
                      <a:pt x="418" y="64"/>
                    </a:lnTo>
                    <a:lnTo>
                      <a:pt x="489" y="47"/>
                    </a:lnTo>
                    <a:lnTo>
                      <a:pt x="559" y="29"/>
                    </a:lnTo>
                    <a:lnTo>
                      <a:pt x="559" y="29"/>
                    </a:lnTo>
                    <a:lnTo>
                      <a:pt x="564" y="26"/>
                    </a:lnTo>
                    <a:lnTo>
                      <a:pt x="568" y="22"/>
                    </a:lnTo>
                    <a:lnTo>
                      <a:pt x="570" y="16"/>
                    </a:lnTo>
                    <a:lnTo>
                      <a:pt x="570" y="10"/>
                    </a:lnTo>
                    <a:lnTo>
                      <a:pt x="568" y="6"/>
                    </a:lnTo>
                    <a:lnTo>
                      <a:pt x="564" y="2"/>
                    </a:lnTo>
                    <a:lnTo>
                      <a:pt x="561" y="0"/>
                    </a:lnTo>
                    <a:lnTo>
                      <a:pt x="553" y="0"/>
                    </a:lnTo>
                    <a:lnTo>
                      <a:pt x="553" y="0"/>
                    </a:lnTo>
                    <a:lnTo>
                      <a:pt x="487" y="18"/>
                    </a:lnTo>
                    <a:lnTo>
                      <a:pt x="418" y="35"/>
                    </a:lnTo>
                    <a:lnTo>
                      <a:pt x="352" y="49"/>
                    </a:lnTo>
                    <a:lnTo>
                      <a:pt x="284" y="62"/>
                    </a:lnTo>
                    <a:lnTo>
                      <a:pt x="284" y="62"/>
                    </a:lnTo>
                    <a:lnTo>
                      <a:pt x="214" y="74"/>
                    </a:lnTo>
                    <a:lnTo>
                      <a:pt x="144" y="84"/>
                    </a:lnTo>
                    <a:lnTo>
                      <a:pt x="74" y="96"/>
                    </a:lnTo>
                    <a:lnTo>
                      <a:pt x="39" y="103"/>
                    </a:lnTo>
                    <a:lnTo>
                      <a:pt x="6" y="113"/>
                    </a:lnTo>
                    <a:lnTo>
                      <a:pt x="6" y="113"/>
                    </a:lnTo>
                    <a:lnTo>
                      <a:pt x="2" y="115"/>
                    </a:lnTo>
                    <a:lnTo>
                      <a:pt x="0" y="121"/>
                    </a:lnTo>
                    <a:lnTo>
                      <a:pt x="2" y="125"/>
                    </a:lnTo>
                    <a:lnTo>
                      <a:pt x="6" y="127"/>
                    </a:lnTo>
                    <a:lnTo>
                      <a:pt x="6" y="12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>
                <a:normAutofit fontScale="25000" lnSpcReduction="20000"/>
              </a:bodyPr>
              <a:lstStyle/>
              <a:p>
                <a:pPr ea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00"/>
              </a:p>
            </p:txBody>
          </p:sp>
        </p:grpSp>
        <p:cxnSp>
          <p:nvCxnSpPr>
            <p:cNvPr id="25" name="直接连接符 24"/>
            <p:cNvCxnSpPr/>
            <p:nvPr>
              <p:custDataLst>
                <p:tags r:id="rId5"/>
              </p:custDataLst>
            </p:nvPr>
          </p:nvCxnSpPr>
          <p:spPr>
            <a:xfrm>
              <a:off x="5013447" y="3008067"/>
              <a:ext cx="2583107" cy="0"/>
            </a:xfrm>
            <a:prstGeom prst="line">
              <a:avLst/>
            </a:prstGeom>
            <a:ln w="25400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矩形 25"/>
            <p:cNvSpPr/>
            <p:nvPr>
              <p:custDataLst>
                <p:tags r:id="rId6"/>
              </p:custDataLst>
            </p:nvPr>
          </p:nvSpPr>
          <p:spPr>
            <a:xfrm>
              <a:off x="5637679" y="2336115"/>
              <a:ext cx="2485390" cy="369570"/>
            </a:xfrm>
            <a:prstGeom prst="rect">
              <a:avLst/>
            </a:prstGeom>
          </p:spPr>
          <p:txBody>
            <a:bodyPr wrap="square">
              <a:noAutofit/>
            </a:bodyPr>
            <a:lstStyle/>
            <a:p>
              <a:pPr algn="just">
                <a:defRPr/>
              </a:pPr>
              <a:r>
                <a:rPr lang="zh-CN" altLang="en-US" sz="4400" b="1" dirty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+mj-cs"/>
                </a:rPr>
                <a:t>发现</a:t>
              </a:r>
            </a:p>
          </p:txBody>
        </p:sp>
        <p:sp>
          <p:nvSpPr>
            <p:cNvPr id="27" name="TextBox 14"/>
            <p:cNvSpPr txBox="1">
              <a:spLocks noChangeArrowheads="1"/>
            </p:cNvSpPr>
            <p:nvPr>
              <p:custDataLst>
                <p:tags r:id="rId7"/>
              </p:custDataLst>
            </p:nvPr>
          </p:nvSpPr>
          <p:spPr bwMode="auto">
            <a:xfrm>
              <a:off x="4914414" y="3169835"/>
              <a:ext cx="2761272" cy="23842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no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charset="-122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600"/>
                </a:spcBef>
                <a:spcAft>
                  <a:spcPts val="600"/>
                </a:spcAft>
                <a:buNone/>
                <a:defRPr/>
              </a:pPr>
              <a:r>
                <a:rPr lang="en-US" altLang="zh-CN" sz="4000" b="1" dirty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 </a:t>
              </a:r>
              <a:r>
                <a:rPr lang="en-US" altLang="zh-CN" sz="4000" b="1" dirty="0">
                  <a:solidFill>
                    <a:schemeClr val="tx1"/>
                  </a:solidFill>
                  <a:latin typeface="黑体" panose="02010600030101010101" charset="-122"/>
                  <a:ea typeface="黑体" panose="02010600030101010101" charset="-122"/>
                </a:rPr>
                <a:t>——</a:t>
              </a:r>
              <a:r>
                <a:rPr lang="zh-CN" altLang="en-US" sz="4000" b="1" dirty="0">
                  <a:solidFill>
                    <a:schemeClr val="tx1"/>
                  </a:solidFill>
                  <a:latin typeface="黑体" panose="02010600030101010101" charset="-122"/>
                  <a:ea typeface="黑体" panose="02010600030101010101" charset="-122"/>
                </a:rPr>
                <a:t>两难</a:t>
              </a:r>
            </a:p>
            <a:p>
              <a:pPr algn="just">
                <a:lnSpc>
                  <a:spcPct val="120000"/>
                </a:lnSpc>
                <a:spcBef>
                  <a:spcPts val="600"/>
                </a:spcBef>
                <a:spcAft>
                  <a:spcPts val="600"/>
                </a:spcAft>
                <a:buNone/>
                <a:defRPr/>
              </a:pPr>
              <a:r>
                <a:rPr lang="zh-CN" altLang="en-US" sz="4000" b="1" dirty="0">
                  <a:solidFill>
                    <a:schemeClr val="tx1"/>
                  </a:solidFill>
                  <a:latin typeface="黑体" panose="02010600030101010101" charset="-122"/>
                  <a:ea typeface="黑体" panose="02010600030101010101" charset="-122"/>
                </a:rPr>
                <a:t>   左也难</a:t>
              </a:r>
            </a:p>
            <a:p>
              <a:pPr algn="just">
                <a:lnSpc>
                  <a:spcPct val="120000"/>
                </a:lnSpc>
                <a:spcBef>
                  <a:spcPts val="600"/>
                </a:spcBef>
                <a:spcAft>
                  <a:spcPts val="600"/>
                </a:spcAft>
                <a:buNone/>
                <a:defRPr/>
              </a:pPr>
              <a:r>
                <a:rPr lang="zh-CN" altLang="en-US" sz="4000" b="1" dirty="0">
                  <a:solidFill>
                    <a:schemeClr val="tx1"/>
                  </a:solidFill>
                  <a:latin typeface="黑体" panose="02010600030101010101" charset="-122"/>
                  <a:ea typeface="黑体" panose="02010600030101010101" charset="-122"/>
                </a:rPr>
                <a:t>   右也难</a:t>
              </a:r>
            </a:p>
          </p:txBody>
        </p:sp>
      </p:grpSp>
      <p:sp>
        <p:nvSpPr>
          <p:cNvPr id="12" name="文本框 11"/>
          <p:cNvSpPr txBox="1"/>
          <p:nvPr>
            <p:custDataLst>
              <p:tags r:id="rId4"/>
            </p:custDataLst>
          </p:nvPr>
        </p:nvSpPr>
        <p:spPr>
          <a:xfrm>
            <a:off x="215467" y="472241"/>
            <a:ext cx="8299390" cy="69959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3200" b="1" i="0" baseline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4800" dirty="0">
                <a:latin typeface="+mj-lt"/>
              </a:rPr>
              <a:t>研读故事《散步》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>
            <p:custDataLst>
              <p:tags r:id="rId2"/>
            </p:custDataLst>
          </p:nvPr>
        </p:nvGrpSpPr>
        <p:grpSpPr>
          <a:xfrm>
            <a:off x="554990" y="1969770"/>
            <a:ext cx="3935094" cy="4491355"/>
            <a:chOff x="1476622" y="2233245"/>
            <a:chExt cx="3095109" cy="4491135"/>
          </a:xfrm>
        </p:grpSpPr>
        <p:grpSp>
          <p:nvGrpSpPr>
            <p:cNvPr id="4" name="组合 3"/>
            <p:cNvGrpSpPr/>
            <p:nvPr/>
          </p:nvGrpSpPr>
          <p:grpSpPr>
            <a:xfrm>
              <a:off x="1575655" y="2233245"/>
              <a:ext cx="752253" cy="774821"/>
              <a:chOff x="1795462" y="2056910"/>
              <a:chExt cx="1111250" cy="1144588"/>
            </a:xfrm>
          </p:grpSpPr>
          <p:sp>
            <p:nvSpPr>
              <p:cNvPr id="3074" name="Freeform 12"/>
              <p:cNvSpPr/>
              <p:nvPr>
                <p:custDataLst>
                  <p:tags r:id="rId19"/>
                </p:custDataLst>
              </p:nvPr>
            </p:nvSpPr>
            <p:spPr bwMode="auto">
              <a:xfrm>
                <a:off x="1795462" y="2056910"/>
                <a:ext cx="1111250" cy="1144588"/>
              </a:xfrm>
              <a:custGeom>
                <a:avLst/>
                <a:gdLst>
                  <a:gd name="T0" fmla="*/ 2147483646 w 1999"/>
                  <a:gd name="T1" fmla="*/ 2147483646 h 2057"/>
                  <a:gd name="T2" fmla="*/ 2147483646 w 1999"/>
                  <a:gd name="T3" fmla="*/ 2147483646 h 2057"/>
                  <a:gd name="T4" fmla="*/ 2147483646 w 1999"/>
                  <a:gd name="T5" fmla="*/ 2147483646 h 2057"/>
                  <a:gd name="T6" fmla="*/ 2147483646 w 1999"/>
                  <a:gd name="T7" fmla="*/ 2147483646 h 2057"/>
                  <a:gd name="T8" fmla="*/ 2147483646 w 1999"/>
                  <a:gd name="T9" fmla="*/ 2147483646 h 2057"/>
                  <a:gd name="T10" fmla="*/ 2147483646 w 1999"/>
                  <a:gd name="T11" fmla="*/ 2147483646 h 2057"/>
                  <a:gd name="T12" fmla="*/ 2147483646 w 1999"/>
                  <a:gd name="T13" fmla="*/ 2147483646 h 2057"/>
                  <a:gd name="T14" fmla="*/ 2147483646 w 1999"/>
                  <a:gd name="T15" fmla="*/ 2147483646 h 2057"/>
                  <a:gd name="T16" fmla="*/ 2147483646 w 1999"/>
                  <a:gd name="T17" fmla="*/ 2147483646 h 2057"/>
                  <a:gd name="T18" fmla="*/ 2147483646 w 1999"/>
                  <a:gd name="T19" fmla="*/ 2147483646 h 2057"/>
                  <a:gd name="T20" fmla="*/ 2147483646 w 1999"/>
                  <a:gd name="T21" fmla="*/ 2147483646 h 2057"/>
                  <a:gd name="T22" fmla="*/ 2147483646 w 1999"/>
                  <a:gd name="T23" fmla="*/ 2147483646 h 2057"/>
                  <a:gd name="T24" fmla="*/ 2147483646 w 1999"/>
                  <a:gd name="T25" fmla="*/ 2147483646 h 2057"/>
                  <a:gd name="T26" fmla="*/ 2147483646 w 1999"/>
                  <a:gd name="T27" fmla="*/ 2147483646 h 2057"/>
                  <a:gd name="T28" fmla="*/ 2147483646 w 1999"/>
                  <a:gd name="T29" fmla="*/ 2147483646 h 2057"/>
                  <a:gd name="T30" fmla="*/ 2147483646 w 1999"/>
                  <a:gd name="T31" fmla="*/ 2147483646 h 2057"/>
                  <a:gd name="T32" fmla="*/ 2147483646 w 1999"/>
                  <a:gd name="T33" fmla="*/ 2147483646 h 2057"/>
                  <a:gd name="T34" fmla="*/ 2147483646 w 1999"/>
                  <a:gd name="T35" fmla="*/ 2147483646 h 2057"/>
                  <a:gd name="T36" fmla="*/ 2147483646 w 1999"/>
                  <a:gd name="T37" fmla="*/ 2147483646 h 2057"/>
                  <a:gd name="T38" fmla="*/ 2147483646 w 1999"/>
                  <a:gd name="T39" fmla="*/ 2147483646 h 2057"/>
                  <a:gd name="T40" fmla="*/ 2147483646 w 1999"/>
                  <a:gd name="T41" fmla="*/ 2147483646 h 2057"/>
                  <a:gd name="T42" fmla="*/ 2147483646 w 1999"/>
                  <a:gd name="T43" fmla="*/ 2147483646 h 2057"/>
                  <a:gd name="T44" fmla="*/ 2147483646 w 1999"/>
                  <a:gd name="T45" fmla="*/ 2147483646 h 2057"/>
                  <a:gd name="T46" fmla="*/ 2147483646 w 1999"/>
                  <a:gd name="T47" fmla="*/ 2147483646 h 2057"/>
                  <a:gd name="T48" fmla="*/ 2147483646 w 1999"/>
                  <a:gd name="T49" fmla="*/ 2147483646 h 2057"/>
                  <a:gd name="T50" fmla="*/ 2147483646 w 1999"/>
                  <a:gd name="T51" fmla="*/ 2147483646 h 2057"/>
                  <a:gd name="T52" fmla="*/ 2147483646 w 1999"/>
                  <a:gd name="T53" fmla="*/ 2147483646 h 2057"/>
                  <a:gd name="T54" fmla="*/ 2147483646 w 1999"/>
                  <a:gd name="T55" fmla="*/ 2147483646 h 2057"/>
                  <a:gd name="T56" fmla="*/ 2147483646 w 1999"/>
                  <a:gd name="T57" fmla="*/ 2147483646 h 2057"/>
                  <a:gd name="T58" fmla="*/ 2147483646 w 1999"/>
                  <a:gd name="T59" fmla="*/ 2147483646 h 2057"/>
                  <a:gd name="T60" fmla="*/ 2147483646 w 1999"/>
                  <a:gd name="T61" fmla="*/ 2147483646 h 2057"/>
                  <a:gd name="T62" fmla="*/ 2147483646 w 1999"/>
                  <a:gd name="T63" fmla="*/ 2147483646 h 2057"/>
                  <a:gd name="T64" fmla="*/ 2147483646 w 1999"/>
                  <a:gd name="T65" fmla="*/ 2147483646 h 2057"/>
                  <a:gd name="T66" fmla="*/ 2147483646 w 1999"/>
                  <a:gd name="T67" fmla="*/ 2147483646 h 2057"/>
                  <a:gd name="T68" fmla="*/ 2147483646 w 1999"/>
                  <a:gd name="T69" fmla="*/ 2147483646 h 2057"/>
                  <a:gd name="T70" fmla="*/ 2147483646 w 1999"/>
                  <a:gd name="T71" fmla="*/ 2147483646 h 2057"/>
                  <a:gd name="T72" fmla="*/ 2147483646 w 1999"/>
                  <a:gd name="T73" fmla="*/ 2147483646 h 2057"/>
                  <a:gd name="T74" fmla="*/ 2147483646 w 1999"/>
                  <a:gd name="T75" fmla="*/ 2147483646 h 2057"/>
                  <a:gd name="T76" fmla="*/ 2147483646 w 1999"/>
                  <a:gd name="T77" fmla="*/ 2147483646 h 2057"/>
                  <a:gd name="T78" fmla="*/ 2147483646 w 1999"/>
                  <a:gd name="T79" fmla="*/ 2147483646 h 2057"/>
                  <a:gd name="T80" fmla="*/ 2147483646 w 1999"/>
                  <a:gd name="T81" fmla="*/ 2147483646 h 2057"/>
                  <a:gd name="T82" fmla="*/ 2147483646 w 1999"/>
                  <a:gd name="T83" fmla="*/ 2147483646 h 2057"/>
                  <a:gd name="T84" fmla="*/ 2147483646 w 1999"/>
                  <a:gd name="T85" fmla="*/ 2147483646 h 2057"/>
                  <a:gd name="T86" fmla="*/ 2147483646 w 1999"/>
                  <a:gd name="T87" fmla="*/ 2147483646 h 2057"/>
                  <a:gd name="T88" fmla="*/ 2147483646 w 1999"/>
                  <a:gd name="T89" fmla="*/ 2147483646 h 2057"/>
                  <a:gd name="T90" fmla="*/ 2147483646 w 1999"/>
                  <a:gd name="T91" fmla="*/ 2147483646 h 2057"/>
                  <a:gd name="T92" fmla="*/ 2147483646 w 1999"/>
                  <a:gd name="T93" fmla="*/ 2147483646 h 2057"/>
                  <a:gd name="T94" fmla="*/ 2147483646 w 1999"/>
                  <a:gd name="T95" fmla="*/ 2147483646 h 2057"/>
                  <a:gd name="T96" fmla="*/ 2147483646 w 1999"/>
                  <a:gd name="T97" fmla="*/ 2147483646 h 2057"/>
                  <a:gd name="T98" fmla="*/ 2147483646 w 1999"/>
                  <a:gd name="T99" fmla="*/ 2147483646 h 2057"/>
                  <a:gd name="T100" fmla="*/ 2147483646 w 1999"/>
                  <a:gd name="T101" fmla="*/ 2147483646 h 2057"/>
                  <a:gd name="T102" fmla="*/ 2147483646 w 1999"/>
                  <a:gd name="T103" fmla="*/ 2147483646 h 2057"/>
                  <a:gd name="T104" fmla="*/ 2147483646 w 1999"/>
                  <a:gd name="T105" fmla="*/ 2147483646 h 2057"/>
                  <a:gd name="T106" fmla="*/ 2147483646 w 1999"/>
                  <a:gd name="T107" fmla="*/ 2147483646 h 2057"/>
                  <a:gd name="T108" fmla="*/ 0 w 1999"/>
                  <a:gd name="T109" fmla="*/ 2147483646 h 2057"/>
                  <a:gd name="T110" fmla="*/ 2147483646 w 1999"/>
                  <a:gd name="T111" fmla="*/ 2147483646 h 2057"/>
                  <a:gd name="T112" fmla="*/ 2147483646 w 1999"/>
                  <a:gd name="T113" fmla="*/ 2147483646 h 2057"/>
                  <a:gd name="T114" fmla="*/ 2147483646 w 1999"/>
                  <a:gd name="T115" fmla="*/ 2147483646 h 2057"/>
                  <a:gd name="T116" fmla="*/ 2147483646 w 1999"/>
                  <a:gd name="T117" fmla="*/ 2147483646 h 2057"/>
                  <a:gd name="T118" fmla="*/ 2147483646 w 1999"/>
                  <a:gd name="T119" fmla="*/ 2147483646 h 2057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w 1999"/>
                  <a:gd name="T181" fmla="*/ 0 h 2057"/>
                  <a:gd name="T182" fmla="*/ 1999 w 1999"/>
                  <a:gd name="T183" fmla="*/ 2057 h 2057"/>
                </a:gdLst>
                <a:ahLst/>
                <a:cxnLst>
                  <a:cxn ang="T120">
                    <a:pos x="T0" y="T1"/>
                  </a:cxn>
                  <a:cxn ang="T121">
                    <a:pos x="T2" y="T3"/>
                  </a:cxn>
                  <a:cxn ang="T122">
                    <a:pos x="T4" y="T5"/>
                  </a:cxn>
                  <a:cxn ang="T123">
                    <a:pos x="T6" y="T7"/>
                  </a:cxn>
                  <a:cxn ang="T124">
                    <a:pos x="T8" y="T9"/>
                  </a:cxn>
                  <a:cxn ang="T125">
                    <a:pos x="T10" y="T11"/>
                  </a:cxn>
                  <a:cxn ang="T126">
                    <a:pos x="T12" y="T13"/>
                  </a:cxn>
                  <a:cxn ang="T127">
                    <a:pos x="T14" y="T15"/>
                  </a:cxn>
                  <a:cxn ang="T128">
                    <a:pos x="T16" y="T17"/>
                  </a:cxn>
                  <a:cxn ang="T129">
                    <a:pos x="T18" y="T19"/>
                  </a:cxn>
                  <a:cxn ang="T130">
                    <a:pos x="T20" y="T21"/>
                  </a:cxn>
                  <a:cxn ang="T131">
                    <a:pos x="T22" y="T23"/>
                  </a:cxn>
                  <a:cxn ang="T132">
                    <a:pos x="T24" y="T25"/>
                  </a:cxn>
                  <a:cxn ang="T133">
                    <a:pos x="T26" y="T27"/>
                  </a:cxn>
                  <a:cxn ang="T134">
                    <a:pos x="T28" y="T29"/>
                  </a:cxn>
                  <a:cxn ang="T135">
                    <a:pos x="T30" y="T31"/>
                  </a:cxn>
                  <a:cxn ang="T136">
                    <a:pos x="T32" y="T33"/>
                  </a:cxn>
                  <a:cxn ang="T137">
                    <a:pos x="T34" y="T35"/>
                  </a:cxn>
                  <a:cxn ang="T138">
                    <a:pos x="T36" y="T37"/>
                  </a:cxn>
                  <a:cxn ang="T139">
                    <a:pos x="T38" y="T39"/>
                  </a:cxn>
                  <a:cxn ang="T140">
                    <a:pos x="T40" y="T41"/>
                  </a:cxn>
                  <a:cxn ang="T141">
                    <a:pos x="T42" y="T43"/>
                  </a:cxn>
                  <a:cxn ang="T142">
                    <a:pos x="T44" y="T45"/>
                  </a:cxn>
                  <a:cxn ang="T143">
                    <a:pos x="T46" y="T47"/>
                  </a:cxn>
                  <a:cxn ang="T144">
                    <a:pos x="T48" y="T49"/>
                  </a:cxn>
                  <a:cxn ang="T145">
                    <a:pos x="T50" y="T51"/>
                  </a:cxn>
                  <a:cxn ang="T146">
                    <a:pos x="T52" y="T53"/>
                  </a:cxn>
                  <a:cxn ang="T147">
                    <a:pos x="T54" y="T55"/>
                  </a:cxn>
                  <a:cxn ang="T148">
                    <a:pos x="T56" y="T57"/>
                  </a:cxn>
                  <a:cxn ang="T149">
                    <a:pos x="T58" y="T59"/>
                  </a:cxn>
                  <a:cxn ang="T150">
                    <a:pos x="T60" y="T61"/>
                  </a:cxn>
                  <a:cxn ang="T151">
                    <a:pos x="T62" y="T63"/>
                  </a:cxn>
                  <a:cxn ang="T152">
                    <a:pos x="T64" y="T65"/>
                  </a:cxn>
                  <a:cxn ang="T153">
                    <a:pos x="T66" y="T67"/>
                  </a:cxn>
                  <a:cxn ang="T154">
                    <a:pos x="T68" y="T69"/>
                  </a:cxn>
                  <a:cxn ang="T155">
                    <a:pos x="T70" y="T71"/>
                  </a:cxn>
                  <a:cxn ang="T156">
                    <a:pos x="T72" y="T73"/>
                  </a:cxn>
                  <a:cxn ang="T157">
                    <a:pos x="T74" y="T75"/>
                  </a:cxn>
                  <a:cxn ang="T158">
                    <a:pos x="T76" y="T77"/>
                  </a:cxn>
                  <a:cxn ang="T159">
                    <a:pos x="T78" y="T79"/>
                  </a:cxn>
                  <a:cxn ang="T160">
                    <a:pos x="T80" y="T81"/>
                  </a:cxn>
                  <a:cxn ang="T161">
                    <a:pos x="T82" y="T83"/>
                  </a:cxn>
                  <a:cxn ang="T162">
                    <a:pos x="T84" y="T85"/>
                  </a:cxn>
                  <a:cxn ang="T163">
                    <a:pos x="T86" y="T87"/>
                  </a:cxn>
                  <a:cxn ang="T164">
                    <a:pos x="T88" y="T89"/>
                  </a:cxn>
                  <a:cxn ang="T165">
                    <a:pos x="T90" y="T91"/>
                  </a:cxn>
                  <a:cxn ang="T166">
                    <a:pos x="T92" y="T93"/>
                  </a:cxn>
                  <a:cxn ang="T167">
                    <a:pos x="T94" y="T95"/>
                  </a:cxn>
                  <a:cxn ang="T168">
                    <a:pos x="T96" y="T97"/>
                  </a:cxn>
                  <a:cxn ang="T169">
                    <a:pos x="T98" y="T99"/>
                  </a:cxn>
                  <a:cxn ang="T170">
                    <a:pos x="T100" y="T101"/>
                  </a:cxn>
                  <a:cxn ang="T171">
                    <a:pos x="T102" y="T103"/>
                  </a:cxn>
                  <a:cxn ang="T172">
                    <a:pos x="T104" y="T105"/>
                  </a:cxn>
                  <a:cxn ang="T173">
                    <a:pos x="T106" y="T107"/>
                  </a:cxn>
                  <a:cxn ang="T174">
                    <a:pos x="T108" y="T109"/>
                  </a:cxn>
                  <a:cxn ang="T175">
                    <a:pos x="T110" y="T111"/>
                  </a:cxn>
                  <a:cxn ang="T176">
                    <a:pos x="T112" y="T113"/>
                  </a:cxn>
                  <a:cxn ang="T177">
                    <a:pos x="T114" y="T115"/>
                  </a:cxn>
                  <a:cxn ang="T178">
                    <a:pos x="T116" y="T117"/>
                  </a:cxn>
                  <a:cxn ang="T179">
                    <a:pos x="T118" y="T119"/>
                  </a:cxn>
                </a:cxnLst>
                <a:rect l="T180" t="T181" r="T182" b="T183"/>
                <a:pathLst>
                  <a:path w="1999" h="2057">
                    <a:moveTo>
                      <a:pt x="230" y="1472"/>
                    </a:moveTo>
                    <a:lnTo>
                      <a:pt x="230" y="1472"/>
                    </a:lnTo>
                    <a:lnTo>
                      <a:pt x="230" y="1452"/>
                    </a:lnTo>
                    <a:lnTo>
                      <a:pt x="232" y="1401"/>
                    </a:lnTo>
                    <a:lnTo>
                      <a:pt x="238" y="1322"/>
                    </a:lnTo>
                    <a:lnTo>
                      <a:pt x="244" y="1273"/>
                    </a:lnTo>
                    <a:lnTo>
                      <a:pt x="251" y="1219"/>
                    </a:lnTo>
                    <a:lnTo>
                      <a:pt x="263" y="1160"/>
                    </a:lnTo>
                    <a:lnTo>
                      <a:pt x="277" y="1098"/>
                    </a:lnTo>
                    <a:lnTo>
                      <a:pt x="292" y="1034"/>
                    </a:lnTo>
                    <a:lnTo>
                      <a:pt x="312" y="966"/>
                    </a:lnTo>
                    <a:lnTo>
                      <a:pt x="337" y="895"/>
                    </a:lnTo>
                    <a:lnTo>
                      <a:pt x="364" y="823"/>
                    </a:lnTo>
                    <a:lnTo>
                      <a:pt x="397" y="751"/>
                    </a:lnTo>
                    <a:lnTo>
                      <a:pt x="417" y="714"/>
                    </a:lnTo>
                    <a:lnTo>
                      <a:pt x="436" y="677"/>
                    </a:lnTo>
                    <a:lnTo>
                      <a:pt x="456" y="642"/>
                    </a:lnTo>
                    <a:lnTo>
                      <a:pt x="479" y="605"/>
                    </a:lnTo>
                    <a:lnTo>
                      <a:pt x="502" y="570"/>
                    </a:lnTo>
                    <a:lnTo>
                      <a:pt x="528" y="535"/>
                    </a:lnTo>
                    <a:lnTo>
                      <a:pt x="555" y="500"/>
                    </a:lnTo>
                    <a:lnTo>
                      <a:pt x="582" y="467"/>
                    </a:lnTo>
                    <a:lnTo>
                      <a:pt x="611" y="432"/>
                    </a:lnTo>
                    <a:lnTo>
                      <a:pt x="643" y="399"/>
                    </a:lnTo>
                    <a:lnTo>
                      <a:pt x="676" y="368"/>
                    </a:lnTo>
                    <a:lnTo>
                      <a:pt x="711" y="337"/>
                    </a:lnTo>
                    <a:lnTo>
                      <a:pt x="748" y="306"/>
                    </a:lnTo>
                    <a:lnTo>
                      <a:pt x="787" y="276"/>
                    </a:lnTo>
                    <a:lnTo>
                      <a:pt x="825" y="247"/>
                    </a:lnTo>
                    <a:lnTo>
                      <a:pt x="868" y="220"/>
                    </a:lnTo>
                    <a:lnTo>
                      <a:pt x="911" y="195"/>
                    </a:lnTo>
                    <a:lnTo>
                      <a:pt x="958" y="169"/>
                    </a:lnTo>
                    <a:lnTo>
                      <a:pt x="1005" y="146"/>
                    </a:lnTo>
                    <a:lnTo>
                      <a:pt x="1055" y="125"/>
                    </a:lnTo>
                    <a:lnTo>
                      <a:pt x="1108" y="103"/>
                    </a:lnTo>
                    <a:lnTo>
                      <a:pt x="1162" y="84"/>
                    </a:lnTo>
                    <a:lnTo>
                      <a:pt x="1219" y="68"/>
                    </a:lnTo>
                    <a:lnTo>
                      <a:pt x="1277" y="53"/>
                    </a:lnTo>
                    <a:lnTo>
                      <a:pt x="1337" y="39"/>
                    </a:lnTo>
                    <a:lnTo>
                      <a:pt x="1400" y="27"/>
                    </a:lnTo>
                    <a:lnTo>
                      <a:pt x="1466" y="18"/>
                    </a:lnTo>
                    <a:lnTo>
                      <a:pt x="1534" y="10"/>
                    </a:lnTo>
                    <a:lnTo>
                      <a:pt x="1604" y="4"/>
                    </a:lnTo>
                    <a:lnTo>
                      <a:pt x="1676" y="2"/>
                    </a:lnTo>
                    <a:lnTo>
                      <a:pt x="1752" y="0"/>
                    </a:lnTo>
                    <a:lnTo>
                      <a:pt x="1830" y="2"/>
                    </a:lnTo>
                    <a:lnTo>
                      <a:pt x="1911" y="6"/>
                    </a:lnTo>
                    <a:lnTo>
                      <a:pt x="1993" y="12"/>
                    </a:lnTo>
                    <a:lnTo>
                      <a:pt x="1995" y="29"/>
                    </a:lnTo>
                    <a:lnTo>
                      <a:pt x="1999" y="76"/>
                    </a:lnTo>
                    <a:lnTo>
                      <a:pt x="1999" y="109"/>
                    </a:lnTo>
                    <a:lnTo>
                      <a:pt x="1999" y="148"/>
                    </a:lnTo>
                    <a:lnTo>
                      <a:pt x="1997" y="193"/>
                    </a:lnTo>
                    <a:lnTo>
                      <a:pt x="1993" y="243"/>
                    </a:lnTo>
                    <a:lnTo>
                      <a:pt x="1987" y="298"/>
                    </a:lnTo>
                    <a:lnTo>
                      <a:pt x="1980" y="356"/>
                    </a:lnTo>
                    <a:lnTo>
                      <a:pt x="1968" y="417"/>
                    </a:lnTo>
                    <a:lnTo>
                      <a:pt x="1952" y="481"/>
                    </a:lnTo>
                    <a:lnTo>
                      <a:pt x="1933" y="547"/>
                    </a:lnTo>
                    <a:lnTo>
                      <a:pt x="1909" y="615"/>
                    </a:lnTo>
                    <a:lnTo>
                      <a:pt x="1882" y="685"/>
                    </a:lnTo>
                    <a:lnTo>
                      <a:pt x="1865" y="720"/>
                    </a:lnTo>
                    <a:lnTo>
                      <a:pt x="1849" y="755"/>
                    </a:lnTo>
                    <a:lnTo>
                      <a:pt x="1830" y="790"/>
                    </a:lnTo>
                    <a:lnTo>
                      <a:pt x="1808" y="825"/>
                    </a:lnTo>
                    <a:lnTo>
                      <a:pt x="1787" y="860"/>
                    </a:lnTo>
                    <a:lnTo>
                      <a:pt x="1764" y="895"/>
                    </a:lnTo>
                    <a:lnTo>
                      <a:pt x="1738" y="929"/>
                    </a:lnTo>
                    <a:lnTo>
                      <a:pt x="1713" y="964"/>
                    </a:lnTo>
                    <a:lnTo>
                      <a:pt x="1684" y="999"/>
                    </a:lnTo>
                    <a:lnTo>
                      <a:pt x="1653" y="1032"/>
                    </a:lnTo>
                    <a:lnTo>
                      <a:pt x="1621" y="1065"/>
                    </a:lnTo>
                    <a:lnTo>
                      <a:pt x="1588" y="1096"/>
                    </a:lnTo>
                    <a:lnTo>
                      <a:pt x="1551" y="1129"/>
                    </a:lnTo>
                    <a:lnTo>
                      <a:pt x="1514" y="1160"/>
                    </a:lnTo>
                    <a:lnTo>
                      <a:pt x="1474" y="1189"/>
                    </a:lnTo>
                    <a:lnTo>
                      <a:pt x="1433" y="1220"/>
                    </a:lnTo>
                    <a:lnTo>
                      <a:pt x="1388" y="1248"/>
                    </a:lnTo>
                    <a:lnTo>
                      <a:pt x="1341" y="1277"/>
                    </a:lnTo>
                    <a:lnTo>
                      <a:pt x="1293" y="1302"/>
                    </a:lnTo>
                    <a:lnTo>
                      <a:pt x="1242" y="1328"/>
                    </a:lnTo>
                    <a:lnTo>
                      <a:pt x="1187" y="1353"/>
                    </a:lnTo>
                    <a:lnTo>
                      <a:pt x="1133" y="1376"/>
                    </a:lnTo>
                    <a:lnTo>
                      <a:pt x="1075" y="1398"/>
                    </a:lnTo>
                    <a:lnTo>
                      <a:pt x="1014" y="1419"/>
                    </a:lnTo>
                    <a:lnTo>
                      <a:pt x="950" y="1438"/>
                    </a:lnTo>
                    <a:lnTo>
                      <a:pt x="884" y="1456"/>
                    </a:lnTo>
                    <a:lnTo>
                      <a:pt x="816" y="1472"/>
                    </a:lnTo>
                    <a:lnTo>
                      <a:pt x="744" y="1487"/>
                    </a:lnTo>
                    <a:lnTo>
                      <a:pt x="670" y="1499"/>
                    </a:lnTo>
                    <a:lnTo>
                      <a:pt x="592" y="1510"/>
                    </a:lnTo>
                    <a:lnTo>
                      <a:pt x="512" y="1520"/>
                    </a:lnTo>
                    <a:lnTo>
                      <a:pt x="430" y="1528"/>
                    </a:lnTo>
                    <a:lnTo>
                      <a:pt x="345" y="1532"/>
                    </a:lnTo>
                    <a:lnTo>
                      <a:pt x="255" y="1536"/>
                    </a:lnTo>
                    <a:lnTo>
                      <a:pt x="230" y="1586"/>
                    </a:lnTo>
                    <a:lnTo>
                      <a:pt x="203" y="1641"/>
                    </a:lnTo>
                    <a:lnTo>
                      <a:pt x="172" y="1711"/>
                    </a:lnTo>
                    <a:lnTo>
                      <a:pt x="156" y="1750"/>
                    </a:lnTo>
                    <a:lnTo>
                      <a:pt x="142" y="1791"/>
                    </a:lnTo>
                    <a:lnTo>
                      <a:pt x="127" y="1834"/>
                    </a:lnTo>
                    <a:lnTo>
                      <a:pt x="115" y="1876"/>
                    </a:lnTo>
                    <a:lnTo>
                      <a:pt x="103" y="1919"/>
                    </a:lnTo>
                    <a:lnTo>
                      <a:pt x="96" y="1962"/>
                    </a:lnTo>
                    <a:lnTo>
                      <a:pt x="92" y="2003"/>
                    </a:lnTo>
                    <a:lnTo>
                      <a:pt x="90" y="2044"/>
                    </a:lnTo>
                    <a:lnTo>
                      <a:pt x="0" y="2057"/>
                    </a:lnTo>
                    <a:lnTo>
                      <a:pt x="18" y="1991"/>
                    </a:lnTo>
                    <a:lnTo>
                      <a:pt x="39" y="1919"/>
                    </a:lnTo>
                    <a:lnTo>
                      <a:pt x="66" y="1832"/>
                    </a:lnTo>
                    <a:lnTo>
                      <a:pt x="101" y="1736"/>
                    </a:lnTo>
                    <a:lnTo>
                      <a:pt x="119" y="1688"/>
                    </a:lnTo>
                    <a:lnTo>
                      <a:pt x="140" y="1639"/>
                    </a:lnTo>
                    <a:lnTo>
                      <a:pt x="162" y="1592"/>
                    </a:lnTo>
                    <a:lnTo>
                      <a:pt x="183" y="1547"/>
                    </a:lnTo>
                    <a:lnTo>
                      <a:pt x="207" y="1507"/>
                    </a:lnTo>
                    <a:lnTo>
                      <a:pt x="230" y="1472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solidFill>
                  <a:schemeClr val="bg1"/>
                </a:solidFill>
              </a:ln>
            </p:spPr>
            <p:txBody>
              <a:bodyPr>
                <a:normAutofit/>
              </a:bodyPr>
              <a:lstStyle/>
              <a:p>
                <a:pPr>
                  <a:defRPr/>
                </a:pPr>
                <a:endParaRPr lang="zh-CN" altLang="en-US" sz="1800"/>
              </a:p>
            </p:txBody>
          </p:sp>
          <p:sp>
            <p:nvSpPr>
              <p:cNvPr id="5" name="Freeform 13"/>
              <p:cNvSpPr/>
              <p:nvPr>
                <p:custDataLst>
                  <p:tags r:id="rId20"/>
                </p:custDataLst>
              </p:nvPr>
            </p:nvSpPr>
            <p:spPr bwMode="auto">
              <a:xfrm>
                <a:off x="1963737" y="2150573"/>
                <a:ext cx="844550" cy="728662"/>
              </a:xfrm>
              <a:custGeom>
                <a:avLst/>
                <a:gdLst>
                  <a:gd name="T0" fmla="*/ 11 w 1518"/>
                  <a:gd name="T1" fmla="*/ 1308 h 1310"/>
                  <a:gd name="T2" fmla="*/ 97 w 1518"/>
                  <a:gd name="T3" fmla="*/ 1168 h 1310"/>
                  <a:gd name="T4" fmla="*/ 128 w 1518"/>
                  <a:gd name="T5" fmla="*/ 1124 h 1310"/>
                  <a:gd name="T6" fmla="*/ 206 w 1518"/>
                  <a:gd name="T7" fmla="*/ 1022 h 1310"/>
                  <a:gd name="T8" fmla="*/ 290 w 1518"/>
                  <a:gd name="T9" fmla="*/ 925 h 1310"/>
                  <a:gd name="T10" fmla="*/ 335 w 1518"/>
                  <a:gd name="T11" fmla="*/ 876 h 1310"/>
                  <a:gd name="T12" fmla="*/ 428 w 1518"/>
                  <a:gd name="T13" fmla="*/ 783 h 1310"/>
                  <a:gd name="T14" fmla="*/ 525 w 1518"/>
                  <a:gd name="T15" fmla="*/ 695 h 1310"/>
                  <a:gd name="T16" fmla="*/ 677 w 1518"/>
                  <a:gd name="T17" fmla="*/ 567 h 1310"/>
                  <a:gd name="T18" fmla="*/ 782 w 1518"/>
                  <a:gd name="T19" fmla="*/ 485 h 1310"/>
                  <a:gd name="T20" fmla="*/ 998 w 1518"/>
                  <a:gd name="T21" fmla="*/ 331 h 1310"/>
                  <a:gd name="T22" fmla="*/ 1111 w 1518"/>
                  <a:gd name="T23" fmla="*/ 257 h 1310"/>
                  <a:gd name="T24" fmla="*/ 1308 w 1518"/>
                  <a:gd name="T25" fmla="*/ 141 h 1310"/>
                  <a:gd name="T26" fmla="*/ 1510 w 1518"/>
                  <a:gd name="T27" fmla="*/ 30 h 1310"/>
                  <a:gd name="T28" fmla="*/ 1518 w 1518"/>
                  <a:gd name="T29" fmla="*/ 20 h 1310"/>
                  <a:gd name="T30" fmla="*/ 1516 w 1518"/>
                  <a:gd name="T31" fmla="*/ 8 h 1310"/>
                  <a:gd name="T32" fmla="*/ 1508 w 1518"/>
                  <a:gd name="T33" fmla="*/ 0 h 1310"/>
                  <a:gd name="T34" fmla="*/ 1496 w 1518"/>
                  <a:gd name="T35" fmla="*/ 0 h 1310"/>
                  <a:gd name="T36" fmla="*/ 1444 w 1518"/>
                  <a:gd name="T37" fmla="*/ 26 h 1310"/>
                  <a:gd name="T38" fmla="*/ 1343 w 1518"/>
                  <a:gd name="T39" fmla="*/ 78 h 1310"/>
                  <a:gd name="T40" fmla="*/ 1195 w 1518"/>
                  <a:gd name="T41" fmla="*/ 168 h 1310"/>
                  <a:gd name="T42" fmla="*/ 1097 w 1518"/>
                  <a:gd name="T43" fmla="*/ 228 h 1310"/>
                  <a:gd name="T44" fmla="*/ 872 w 1518"/>
                  <a:gd name="T45" fmla="*/ 380 h 1310"/>
                  <a:gd name="T46" fmla="*/ 658 w 1518"/>
                  <a:gd name="T47" fmla="*/ 544 h 1310"/>
                  <a:gd name="T48" fmla="*/ 554 w 1518"/>
                  <a:gd name="T49" fmla="*/ 629 h 1310"/>
                  <a:gd name="T50" fmla="*/ 455 w 1518"/>
                  <a:gd name="T51" fmla="*/ 717 h 1310"/>
                  <a:gd name="T52" fmla="*/ 360 w 1518"/>
                  <a:gd name="T53" fmla="*/ 810 h 1310"/>
                  <a:gd name="T54" fmla="*/ 268 w 1518"/>
                  <a:gd name="T55" fmla="*/ 906 h 1310"/>
                  <a:gd name="T56" fmla="*/ 228 w 1518"/>
                  <a:gd name="T57" fmla="*/ 952 h 1310"/>
                  <a:gd name="T58" fmla="*/ 150 w 1518"/>
                  <a:gd name="T59" fmla="*/ 1050 h 1310"/>
                  <a:gd name="T60" fmla="*/ 113 w 1518"/>
                  <a:gd name="T61" fmla="*/ 1100 h 1310"/>
                  <a:gd name="T62" fmla="*/ 48 w 1518"/>
                  <a:gd name="T63" fmla="*/ 1198 h 1310"/>
                  <a:gd name="T64" fmla="*/ 21 w 1518"/>
                  <a:gd name="T65" fmla="*/ 1248 h 1310"/>
                  <a:gd name="T66" fmla="*/ 0 w 1518"/>
                  <a:gd name="T67" fmla="*/ 1303 h 1310"/>
                  <a:gd name="T68" fmla="*/ 0 w 1518"/>
                  <a:gd name="T69" fmla="*/ 1307 h 1310"/>
                  <a:gd name="T70" fmla="*/ 8 w 1518"/>
                  <a:gd name="T71" fmla="*/ 1310 h 1310"/>
                  <a:gd name="T72" fmla="*/ 11 w 1518"/>
                  <a:gd name="T73" fmla="*/ 1308 h 1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518" h="1310">
                    <a:moveTo>
                      <a:pt x="11" y="1308"/>
                    </a:moveTo>
                    <a:lnTo>
                      <a:pt x="11" y="1308"/>
                    </a:lnTo>
                    <a:lnTo>
                      <a:pt x="68" y="1215"/>
                    </a:lnTo>
                    <a:lnTo>
                      <a:pt x="97" y="1168"/>
                    </a:lnTo>
                    <a:lnTo>
                      <a:pt x="128" y="1124"/>
                    </a:lnTo>
                    <a:lnTo>
                      <a:pt x="128" y="1124"/>
                    </a:lnTo>
                    <a:lnTo>
                      <a:pt x="165" y="1071"/>
                    </a:lnTo>
                    <a:lnTo>
                      <a:pt x="206" y="1022"/>
                    </a:lnTo>
                    <a:lnTo>
                      <a:pt x="247" y="972"/>
                    </a:lnTo>
                    <a:lnTo>
                      <a:pt x="290" y="925"/>
                    </a:lnTo>
                    <a:lnTo>
                      <a:pt x="290" y="925"/>
                    </a:lnTo>
                    <a:lnTo>
                      <a:pt x="335" y="876"/>
                    </a:lnTo>
                    <a:lnTo>
                      <a:pt x="381" y="830"/>
                    </a:lnTo>
                    <a:lnTo>
                      <a:pt x="428" y="783"/>
                    </a:lnTo>
                    <a:lnTo>
                      <a:pt x="477" y="738"/>
                    </a:lnTo>
                    <a:lnTo>
                      <a:pt x="525" y="695"/>
                    </a:lnTo>
                    <a:lnTo>
                      <a:pt x="576" y="651"/>
                    </a:lnTo>
                    <a:lnTo>
                      <a:pt x="677" y="567"/>
                    </a:lnTo>
                    <a:lnTo>
                      <a:pt x="677" y="567"/>
                    </a:lnTo>
                    <a:lnTo>
                      <a:pt x="782" y="485"/>
                    </a:lnTo>
                    <a:lnTo>
                      <a:pt x="889" y="407"/>
                    </a:lnTo>
                    <a:lnTo>
                      <a:pt x="998" y="331"/>
                    </a:lnTo>
                    <a:lnTo>
                      <a:pt x="1111" y="257"/>
                    </a:lnTo>
                    <a:lnTo>
                      <a:pt x="1111" y="257"/>
                    </a:lnTo>
                    <a:lnTo>
                      <a:pt x="1208" y="197"/>
                    </a:lnTo>
                    <a:lnTo>
                      <a:pt x="1308" y="141"/>
                    </a:lnTo>
                    <a:lnTo>
                      <a:pt x="1510" y="30"/>
                    </a:lnTo>
                    <a:lnTo>
                      <a:pt x="1510" y="30"/>
                    </a:lnTo>
                    <a:lnTo>
                      <a:pt x="1514" y="24"/>
                    </a:lnTo>
                    <a:lnTo>
                      <a:pt x="1518" y="20"/>
                    </a:lnTo>
                    <a:lnTo>
                      <a:pt x="1518" y="14"/>
                    </a:lnTo>
                    <a:lnTo>
                      <a:pt x="1516" y="8"/>
                    </a:lnTo>
                    <a:lnTo>
                      <a:pt x="1514" y="4"/>
                    </a:lnTo>
                    <a:lnTo>
                      <a:pt x="1508" y="0"/>
                    </a:lnTo>
                    <a:lnTo>
                      <a:pt x="1502" y="0"/>
                    </a:lnTo>
                    <a:lnTo>
                      <a:pt x="1496" y="0"/>
                    </a:lnTo>
                    <a:lnTo>
                      <a:pt x="1496" y="0"/>
                    </a:lnTo>
                    <a:lnTo>
                      <a:pt x="1444" y="26"/>
                    </a:lnTo>
                    <a:lnTo>
                      <a:pt x="1393" y="51"/>
                    </a:lnTo>
                    <a:lnTo>
                      <a:pt x="1343" y="78"/>
                    </a:lnTo>
                    <a:lnTo>
                      <a:pt x="1292" y="108"/>
                    </a:lnTo>
                    <a:lnTo>
                      <a:pt x="1195" y="168"/>
                    </a:lnTo>
                    <a:lnTo>
                      <a:pt x="1097" y="228"/>
                    </a:lnTo>
                    <a:lnTo>
                      <a:pt x="1097" y="228"/>
                    </a:lnTo>
                    <a:lnTo>
                      <a:pt x="985" y="304"/>
                    </a:lnTo>
                    <a:lnTo>
                      <a:pt x="872" y="380"/>
                    </a:lnTo>
                    <a:lnTo>
                      <a:pt x="763" y="462"/>
                    </a:lnTo>
                    <a:lnTo>
                      <a:pt x="658" y="544"/>
                    </a:lnTo>
                    <a:lnTo>
                      <a:pt x="658" y="544"/>
                    </a:lnTo>
                    <a:lnTo>
                      <a:pt x="554" y="629"/>
                    </a:lnTo>
                    <a:lnTo>
                      <a:pt x="504" y="672"/>
                    </a:lnTo>
                    <a:lnTo>
                      <a:pt x="455" y="717"/>
                    </a:lnTo>
                    <a:lnTo>
                      <a:pt x="407" y="763"/>
                    </a:lnTo>
                    <a:lnTo>
                      <a:pt x="360" y="810"/>
                    </a:lnTo>
                    <a:lnTo>
                      <a:pt x="313" y="857"/>
                    </a:lnTo>
                    <a:lnTo>
                      <a:pt x="268" y="906"/>
                    </a:lnTo>
                    <a:lnTo>
                      <a:pt x="268" y="906"/>
                    </a:lnTo>
                    <a:lnTo>
                      <a:pt x="228" y="952"/>
                    </a:lnTo>
                    <a:lnTo>
                      <a:pt x="187" y="1001"/>
                    </a:lnTo>
                    <a:lnTo>
                      <a:pt x="150" y="1050"/>
                    </a:lnTo>
                    <a:lnTo>
                      <a:pt x="113" y="1100"/>
                    </a:lnTo>
                    <a:lnTo>
                      <a:pt x="113" y="1100"/>
                    </a:lnTo>
                    <a:lnTo>
                      <a:pt x="80" y="1147"/>
                    </a:lnTo>
                    <a:lnTo>
                      <a:pt x="48" y="1198"/>
                    </a:lnTo>
                    <a:lnTo>
                      <a:pt x="35" y="1223"/>
                    </a:lnTo>
                    <a:lnTo>
                      <a:pt x="21" y="1248"/>
                    </a:lnTo>
                    <a:lnTo>
                      <a:pt x="10" y="1275"/>
                    </a:lnTo>
                    <a:lnTo>
                      <a:pt x="0" y="1303"/>
                    </a:lnTo>
                    <a:lnTo>
                      <a:pt x="0" y="1303"/>
                    </a:lnTo>
                    <a:lnTo>
                      <a:pt x="0" y="1307"/>
                    </a:lnTo>
                    <a:lnTo>
                      <a:pt x="4" y="1310"/>
                    </a:lnTo>
                    <a:lnTo>
                      <a:pt x="8" y="1310"/>
                    </a:lnTo>
                    <a:lnTo>
                      <a:pt x="11" y="1308"/>
                    </a:lnTo>
                    <a:lnTo>
                      <a:pt x="11" y="1308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>
                <a:normAutofit/>
              </a:bodyPr>
              <a:lstStyle/>
              <a:p>
                <a:pPr ea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00"/>
              </a:p>
            </p:txBody>
          </p:sp>
          <p:sp>
            <p:nvSpPr>
              <p:cNvPr id="6" name="Freeform 14"/>
              <p:cNvSpPr/>
              <p:nvPr>
                <p:custDataLst>
                  <p:tags r:id="rId21"/>
                </p:custDataLst>
              </p:nvPr>
            </p:nvSpPr>
            <p:spPr bwMode="auto">
              <a:xfrm>
                <a:off x="2590799" y="2117235"/>
                <a:ext cx="117475" cy="163513"/>
              </a:xfrm>
              <a:custGeom>
                <a:avLst/>
                <a:gdLst>
                  <a:gd name="T0" fmla="*/ 196 w 212"/>
                  <a:gd name="T1" fmla="*/ 0 h 294"/>
                  <a:gd name="T2" fmla="*/ 196 w 212"/>
                  <a:gd name="T3" fmla="*/ 0 h 294"/>
                  <a:gd name="T4" fmla="*/ 181 w 212"/>
                  <a:gd name="T5" fmla="*/ 14 h 294"/>
                  <a:gd name="T6" fmla="*/ 163 w 212"/>
                  <a:gd name="T7" fmla="*/ 25 h 294"/>
                  <a:gd name="T8" fmla="*/ 150 w 212"/>
                  <a:gd name="T9" fmla="*/ 41 h 294"/>
                  <a:gd name="T10" fmla="*/ 134 w 212"/>
                  <a:gd name="T11" fmla="*/ 57 h 294"/>
                  <a:gd name="T12" fmla="*/ 109 w 212"/>
                  <a:gd name="T13" fmla="*/ 90 h 294"/>
                  <a:gd name="T14" fmla="*/ 85 w 212"/>
                  <a:gd name="T15" fmla="*/ 125 h 294"/>
                  <a:gd name="T16" fmla="*/ 64 w 212"/>
                  <a:gd name="T17" fmla="*/ 162 h 294"/>
                  <a:gd name="T18" fmla="*/ 44 w 212"/>
                  <a:gd name="T19" fmla="*/ 199 h 294"/>
                  <a:gd name="T20" fmla="*/ 23 w 212"/>
                  <a:gd name="T21" fmla="*/ 236 h 294"/>
                  <a:gd name="T22" fmla="*/ 2 w 212"/>
                  <a:gd name="T23" fmla="*/ 271 h 294"/>
                  <a:gd name="T24" fmla="*/ 2 w 212"/>
                  <a:gd name="T25" fmla="*/ 271 h 294"/>
                  <a:gd name="T26" fmla="*/ 0 w 212"/>
                  <a:gd name="T27" fmla="*/ 277 h 294"/>
                  <a:gd name="T28" fmla="*/ 0 w 212"/>
                  <a:gd name="T29" fmla="*/ 282 h 294"/>
                  <a:gd name="T30" fmla="*/ 4 w 212"/>
                  <a:gd name="T31" fmla="*/ 288 h 294"/>
                  <a:gd name="T32" fmla="*/ 7 w 212"/>
                  <a:gd name="T33" fmla="*/ 292 h 294"/>
                  <a:gd name="T34" fmla="*/ 11 w 212"/>
                  <a:gd name="T35" fmla="*/ 294 h 294"/>
                  <a:gd name="T36" fmla="*/ 17 w 212"/>
                  <a:gd name="T37" fmla="*/ 294 h 294"/>
                  <a:gd name="T38" fmla="*/ 23 w 212"/>
                  <a:gd name="T39" fmla="*/ 292 h 294"/>
                  <a:gd name="T40" fmla="*/ 27 w 212"/>
                  <a:gd name="T41" fmla="*/ 288 h 294"/>
                  <a:gd name="T42" fmla="*/ 27 w 212"/>
                  <a:gd name="T43" fmla="*/ 288 h 294"/>
                  <a:gd name="T44" fmla="*/ 48 w 212"/>
                  <a:gd name="T45" fmla="*/ 253 h 294"/>
                  <a:gd name="T46" fmla="*/ 68 w 212"/>
                  <a:gd name="T47" fmla="*/ 216 h 294"/>
                  <a:gd name="T48" fmla="*/ 107 w 212"/>
                  <a:gd name="T49" fmla="*/ 146 h 294"/>
                  <a:gd name="T50" fmla="*/ 130 w 212"/>
                  <a:gd name="T51" fmla="*/ 111 h 294"/>
                  <a:gd name="T52" fmla="*/ 153 w 212"/>
                  <a:gd name="T53" fmla="*/ 78 h 294"/>
                  <a:gd name="T54" fmla="*/ 179 w 212"/>
                  <a:gd name="T55" fmla="*/ 47 h 294"/>
                  <a:gd name="T56" fmla="*/ 208 w 212"/>
                  <a:gd name="T57" fmla="*/ 18 h 294"/>
                  <a:gd name="T58" fmla="*/ 208 w 212"/>
                  <a:gd name="T59" fmla="*/ 18 h 294"/>
                  <a:gd name="T60" fmla="*/ 210 w 212"/>
                  <a:gd name="T61" fmla="*/ 16 h 294"/>
                  <a:gd name="T62" fmla="*/ 212 w 212"/>
                  <a:gd name="T63" fmla="*/ 12 h 294"/>
                  <a:gd name="T64" fmla="*/ 212 w 212"/>
                  <a:gd name="T65" fmla="*/ 8 h 294"/>
                  <a:gd name="T66" fmla="*/ 210 w 212"/>
                  <a:gd name="T67" fmla="*/ 4 h 294"/>
                  <a:gd name="T68" fmla="*/ 208 w 212"/>
                  <a:gd name="T69" fmla="*/ 2 h 294"/>
                  <a:gd name="T70" fmla="*/ 204 w 212"/>
                  <a:gd name="T71" fmla="*/ 0 h 294"/>
                  <a:gd name="T72" fmla="*/ 200 w 212"/>
                  <a:gd name="T73" fmla="*/ 0 h 294"/>
                  <a:gd name="T74" fmla="*/ 196 w 212"/>
                  <a:gd name="T75" fmla="*/ 0 h 294"/>
                  <a:gd name="T76" fmla="*/ 196 w 212"/>
                  <a:gd name="T77" fmla="*/ 0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212" h="294">
                    <a:moveTo>
                      <a:pt x="196" y="0"/>
                    </a:moveTo>
                    <a:lnTo>
                      <a:pt x="196" y="0"/>
                    </a:lnTo>
                    <a:lnTo>
                      <a:pt x="181" y="14"/>
                    </a:lnTo>
                    <a:lnTo>
                      <a:pt x="163" y="25"/>
                    </a:lnTo>
                    <a:lnTo>
                      <a:pt x="150" y="41"/>
                    </a:lnTo>
                    <a:lnTo>
                      <a:pt x="134" y="57"/>
                    </a:lnTo>
                    <a:lnTo>
                      <a:pt x="109" y="90"/>
                    </a:lnTo>
                    <a:lnTo>
                      <a:pt x="85" y="125"/>
                    </a:lnTo>
                    <a:lnTo>
                      <a:pt x="64" y="162"/>
                    </a:lnTo>
                    <a:lnTo>
                      <a:pt x="44" y="199"/>
                    </a:lnTo>
                    <a:lnTo>
                      <a:pt x="23" y="236"/>
                    </a:lnTo>
                    <a:lnTo>
                      <a:pt x="2" y="271"/>
                    </a:lnTo>
                    <a:lnTo>
                      <a:pt x="2" y="271"/>
                    </a:lnTo>
                    <a:lnTo>
                      <a:pt x="0" y="277"/>
                    </a:lnTo>
                    <a:lnTo>
                      <a:pt x="0" y="282"/>
                    </a:lnTo>
                    <a:lnTo>
                      <a:pt x="4" y="288"/>
                    </a:lnTo>
                    <a:lnTo>
                      <a:pt x="7" y="292"/>
                    </a:lnTo>
                    <a:lnTo>
                      <a:pt x="11" y="294"/>
                    </a:lnTo>
                    <a:lnTo>
                      <a:pt x="17" y="294"/>
                    </a:lnTo>
                    <a:lnTo>
                      <a:pt x="23" y="292"/>
                    </a:lnTo>
                    <a:lnTo>
                      <a:pt x="27" y="288"/>
                    </a:lnTo>
                    <a:lnTo>
                      <a:pt x="27" y="288"/>
                    </a:lnTo>
                    <a:lnTo>
                      <a:pt x="48" y="253"/>
                    </a:lnTo>
                    <a:lnTo>
                      <a:pt x="68" y="216"/>
                    </a:lnTo>
                    <a:lnTo>
                      <a:pt x="107" y="146"/>
                    </a:lnTo>
                    <a:lnTo>
                      <a:pt x="130" y="111"/>
                    </a:lnTo>
                    <a:lnTo>
                      <a:pt x="153" y="78"/>
                    </a:lnTo>
                    <a:lnTo>
                      <a:pt x="179" y="47"/>
                    </a:lnTo>
                    <a:lnTo>
                      <a:pt x="208" y="18"/>
                    </a:lnTo>
                    <a:lnTo>
                      <a:pt x="208" y="18"/>
                    </a:lnTo>
                    <a:lnTo>
                      <a:pt x="210" y="16"/>
                    </a:lnTo>
                    <a:lnTo>
                      <a:pt x="212" y="12"/>
                    </a:lnTo>
                    <a:lnTo>
                      <a:pt x="212" y="8"/>
                    </a:lnTo>
                    <a:lnTo>
                      <a:pt x="210" y="4"/>
                    </a:lnTo>
                    <a:lnTo>
                      <a:pt x="208" y="2"/>
                    </a:lnTo>
                    <a:lnTo>
                      <a:pt x="204" y="0"/>
                    </a:lnTo>
                    <a:lnTo>
                      <a:pt x="200" y="0"/>
                    </a:lnTo>
                    <a:lnTo>
                      <a:pt x="196" y="0"/>
                    </a:lnTo>
                    <a:lnTo>
                      <a:pt x="196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>
                <a:normAutofit fontScale="25000" lnSpcReduction="20000"/>
              </a:bodyPr>
              <a:lstStyle/>
              <a:p>
                <a:pPr ea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00"/>
              </a:p>
            </p:txBody>
          </p:sp>
          <p:sp>
            <p:nvSpPr>
              <p:cNvPr id="7" name="Freeform 15"/>
              <p:cNvSpPr/>
              <p:nvPr>
                <p:custDataLst>
                  <p:tags r:id="rId22"/>
                </p:custDataLst>
              </p:nvPr>
            </p:nvSpPr>
            <p:spPr bwMode="auto">
              <a:xfrm>
                <a:off x="2317749" y="2144223"/>
                <a:ext cx="142875" cy="325437"/>
              </a:xfrm>
              <a:custGeom>
                <a:avLst/>
                <a:gdLst>
                  <a:gd name="T0" fmla="*/ 242 w 257"/>
                  <a:gd name="T1" fmla="*/ 4 h 584"/>
                  <a:gd name="T2" fmla="*/ 242 w 257"/>
                  <a:gd name="T3" fmla="*/ 4 h 584"/>
                  <a:gd name="T4" fmla="*/ 209 w 257"/>
                  <a:gd name="T5" fmla="*/ 70 h 584"/>
                  <a:gd name="T6" fmla="*/ 175 w 257"/>
                  <a:gd name="T7" fmla="*/ 138 h 584"/>
                  <a:gd name="T8" fmla="*/ 113 w 257"/>
                  <a:gd name="T9" fmla="*/ 272 h 584"/>
                  <a:gd name="T10" fmla="*/ 113 w 257"/>
                  <a:gd name="T11" fmla="*/ 272 h 584"/>
                  <a:gd name="T12" fmla="*/ 80 w 257"/>
                  <a:gd name="T13" fmla="*/ 344 h 584"/>
                  <a:gd name="T14" fmla="*/ 51 w 257"/>
                  <a:gd name="T15" fmla="*/ 416 h 584"/>
                  <a:gd name="T16" fmla="*/ 24 w 257"/>
                  <a:gd name="T17" fmla="*/ 488 h 584"/>
                  <a:gd name="T18" fmla="*/ 12 w 257"/>
                  <a:gd name="T19" fmla="*/ 525 h 584"/>
                  <a:gd name="T20" fmla="*/ 2 w 257"/>
                  <a:gd name="T21" fmla="*/ 564 h 584"/>
                  <a:gd name="T22" fmla="*/ 2 w 257"/>
                  <a:gd name="T23" fmla="*/ 564 h 584"/>
                  <a:gd name="T24" fmla="*/ 0 w 257"/>
                  <a:gd name="T25" fmla="*/ 570 h 584"/>
                  <a:gd name="T26" fmla="*/ 2 w 257"/>
                  <a:gd name="T27" fmla="*/ 576 h 584"/>
                  <a:gd name="T28" fmla="*/ 6 w 257"/>
                  <a:gd name="T29" fmla="*/ 580 h 584"/>
                  <a:gd name="T30" fmla="*/ 12 w 257"/>
                  <a:gd name="T31" fmla="*/ 582 h 584"/>
                  <a:gd name="T32" fmla="*/ 18 w 257"/>
                  <a:gd name="T33" fmla="*/ 584 h 584"/>
                  <a:gd name="T34" fmla="*/ 22 w 257"/>
                  <a:gd name="T35" fmla="*/ 582 h 584"/>
                  <a:gd name="T36" fmla="*/ 26 w 257"/>
                  <a:gd name="T37" fmla="*/ 580 h 584"/>
                  <a:gd name="T38" fmla="*/ 29 w 257"/>
                  <a:gd name="T39" fmla="*/ 574 h 584"/>
                  <a:gd name="T40" fmla="*/ 29 w 257"/>
                  <a:gd name="T41" fmla="*/ 574 h 584"/>
                  <a:gd name="T42" fmla="*/ 39 w 257"/>
                  <a:gd name="T43" fmla="*/ 537 h 584"/>
                  <a:gd name="T44" fmla="*/ 51 w 257"/>
                  <a:gd name="T45" fmla="*/ 502 h 584"/>
                  <a:gd name="T46" fmla="*/ 76 w 257"/>
                  <a:gd name="T47" fmla="*/ 432 h 584"/>
                  <a:gd name="T48" fmla="*/ 103 w 257"/>
                  <a:gd name="T49" fmla="*/ 364 h 584"/>
                  <a:gd name="T50" fmla="*/ 135 w 257"/>
                  <a:gd name="T51" fmla="*/ 296 h 584"/>
                  <a:gd name="T52" fmla="*/ 135 w 257"/>
                  <a:gd name="T53" fmla="*/ 296 h 584"/>
                  <a:gd name="T54" fmla="*/ 168 w 257"/>
                  <a:gd name="T55" fmla="*/ 226 h 584"/>
                  <a:gd name="T56" fmla="*/ 201 w 257"/>
                  <a:gd name="T57" fmla="*/ 156 h 584"/>
                  <a:gd name="T58" fmla="*/ 216 w 257"/>
                  <a:gd name="T59" fmla="*/ 120 h 584"/>
                  <a:gd name="T60" fmla="*/ 232 w 257"/>
                  <a:gd name="T61" fmla="*/ 84 h 584"/>
                  <a:gd name="T62" fmla="*/ 245 w 257"/>
                  <a:gd name="T63" fmla="*/ 48 h 584"/>
                  <a:gd name="T64" fmla="*/ 257 w 257"/>
                  <a:gd name="T65" fmla="*/ 11 h 584"/>
                  <a:gd name="T66" fmla="*/ 257 w 257"/>
                  <a:gd name="T67" fmla="*/ 11 h 584"/>
                  <a:gd name="T68" fmla="*/ 255 w 257"/>
                  <a:gd name="T69" fmla="*/ 6 h 584"/>
                  <a:gd name="T70" fmla="*/ 251 w 257"/>
                  <a:gd name="T71" fmla="*/ 2 h 584"/>
                  <a:gd name="T72" fmla="*/ 247 w 257"/>
                  <a:gd name="T73" fmla="*/ 0 h 584"/>
                  <a:gd name="T74" fmla="*/ 244 w 257"/>
                  <a:gd name="T75" fmla="*/ 2 h 584"/>
                  <a:gd name="T76" fmla="*/ 242 w 257"/>
                  <a:gd name="T77" fmla="*/ 4 h 584"/>
                  <a:gd name="T78" fmla="*/ 242 w 257"/>
                  <a:gd name="T79" fmla="*/ 4 h 5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57" h="584">
                    <a:moveTo>
                      <a:pt x="242" y="4"/>
                    </a:moveTo>
                    <a:lnTo>
                      <a:pt x="242" y="4"/>
                    </a:lnTo>
                    <a:lnTo>
                      <a:pt x="209" y="70"/>
                    </a:lnTo>
                    <a:lnTo>
                      <a:pt x="175" y="138"/>
                    </a:lnTo>
                    <a:lnTo>
                      <a:pt x="113" y="272"/>
                    </a:lnTo>
                    <a:lnTo>
                      <a:pt x="113" y="272"/>
                    </a:lnTo>
                    <a:lnTo>
                      <a:pt x="80" y="344"/>
                    </a:lnTo>
                    <a:lnTo>
                      <a:pt x="51" y="416"/>
                    </a:lnTo>
                    <a:lnTo>
                      <a:pt x="24" y="488"/>
                    </a:lnTo>
                    <a:lnTo>
                      <a:pt x="12" y="525"/>
                    </a:lnTo>
                    <a:lnTo>
                      <a:pt x="2" y="564"/>
                    </a:lnTo>
                    <a:lnTo>
                      <a:pt x="2" y="564"/>
                    </a:lnTo>
                    <a:lnTo>
                      <a:pt x="0" y="570"/>
                    </a:lnTo>
                    <a:lnTo>
                      <a:pt x="2" y="576"/>
                    </a:lnTo>
                    <a:lnTo>
                      <a:pt x="6" y="580"/>
                    </a:lnTo>
                    <a:lnTo>
                      <a:pt x="12" y="582"/>
                    </a:lnTo>
                    <a:lnTo>
                      <a:pt x="18" y="584"/>
                    </a:lnTo>
                    <a:lnTo>
                      <a:pt x="22" y="582"/>
                    </a:lnTo>
                    <a:lnTo>
                      <a:pt x="26" y="580"/>
                    </a:lnTo>
                    <a:lnTo>
                      <a:pt x="29" y="574"/>
                    </a:lnTo>
                    <a:lnTo>
                      <a:pt x="29" y="574"/>
                    </a:lnTo>
                    <a:lnTo>
                      <a:pt x="39" y="537"/>
                    </a:lnTo>
                    <a:lnTo>
                      <a:pt x="51" y="502"/>
                    </a:lnTo>
                    <a:lnTo>
                      <a:pt x="76" y="432"/>
                    </a:lnTo>
                    <a:lnTo>
                      <a:pt x="103" y="364"/>
                    </a:lnTo>
                    <a:lnTo>
                      <a:pt x="135" y="296"/>
                    </a:lnTo>
                    <a:lnTo>
                      <a:pt x="135" y="296"/>
                    </a:lnTo>
                    <a:lnTo>
                      <a:pt x="168" y="226"/>
                    </a:lnTo>
                    <a:lnTo>
                      <a:pt x="201" y="156"/>
                    </a:lnTo>
                    <a:lnTo>
                      <a:pt x="216" y="120"/>
                    </a:lnTo>
                    <a:lnTo>
                      <a:pt x="232" y="84"/>
                    </a:lnTo>
                    <a:lnTo>
                      <a:pt x="245" y="48"/>
                    </a:lnTo>
                    <a:lnTo>
                      <a:pt x="257" y="11"/>
                    </a:lnTo>
                    <a:lnTo>
                      <a:pt x="257" y="11"/>
                    </a:lnTo>
                    <a:lnTo>
                      <a:pt x="255" y="6"/>
                    </a:lnTo>
                    <a:lnTo>
                      <a:pt x="251" y="2"/>
                    </a:lnTo>
                    <a:lnTo>
                      <a:pt x="247" y="0"/>
                    </a:lnTo>
                    <a:lnTo>
                      <a:pt x="244" y="2"/>
                    </a:lnTo>
                    <a:lnTo>
                      <a:pt x="242" y="4"/>
                    </a:lnTo>
                    <a:lnTo>
                      <a:pt x="242" y="4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>
                <a:normAutofit fontScale="55000" lnSpcReduction="20000"/>
              </a:bodyPr>
              <a:lstStyle/>
              <a:p>
                <a:pPr ea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00"/>
              </a:p>
            </p:txBody>
          </p:sp>
          <p:sp>
            <p:nvSpPr>
              <p:cNvPr id="8" name="Freeform 16"/>
              <p:cNvSpPr/>
              <p:nvPr>
                <p:custDataLst>
                  <p:tags r:id="rId23"/>
                </p:custDataLst>
              </p:nvPr>
            </p:nvSpPr>
            <p:spPr bwMode="auto">
              <a:xfrm>
                <a:off x="2071687" y="2255348"/>
                <a:ext cx="187325" cy="454025"/>
              </a:xfrm>
              <a:custGeom>
                <a:avLst/>
                <a:gdLst>
                  <a:gd name="T0" fmla="*/ 325 w 338"/>
                  <a:gd name="T1" fmla="*/ 0 h 816"/>
                  <a:gd name="T2" fmla="*/ 325 w 338"/>
                  <a:gd name="T3" fmla="*/ 0 h 816"/>
                  <a:gd name="T4" fmla="*/ 305 w 338"/>
                  <a:gd name="T5" fmla="*/ 18 h 816"/>
                  <a:gd name="T6" fmla="*/ 286 w 338"/>
                  <a:gd name="T7" fmla="*/ 35 h 816"/>
                  <a:gd name="T8" fmla="*/ 268 w 338"/>
                  <a:gd name="T9" fmla="*/ 55 h 816"/>
                  <a:gd name="T10" fmla="*/ 251 w 338"/>
                  <a:gd name="T11" fmla="*/ 76 h 816"/>
                  <a:gd name="T12" fmla="*/ 235 w 338"/>
                  <a:gd name="T13" fmla="*/ 98 h 816"/>
                  <a:gd name="T14" fmla="*/ 219 w 338"/>
                  <a:gd name="T15" fmla="*/ 121 h 816"/>
                  <a:gd name="T16" fmla="*/ 192 w 338"/>
                  <a:gd name="T17" fmla="*/ 170 h 816"/>
                  <a:gd name="T18" fmla="*/ 169 w 338"/>
                  <a:gd name="T19" fmla="*/ 218 h 816"/>
                  <a:gd name="T20" fmla="*/ 146 w 338"/>
                  <a:gd name="T21" fmla="*/ 269 h 816"/>
                  <a:gd name="T22" fmla="*/ 126 w 338"/>
                  <a:gd name="T23" fmla="*/ 319 h 816"/>
                  <a:gd name="T24" fmla="*/ 109 w 338"/>
                  <a:gd name="T25" fmla="*/ 366 h 816"/>
                  <a:gd name="T26" fmla="*/ 109 w 338"/>
                  <a:gd name="T27" fmla="*/ 366 h 816"/>
                  <a:gd name="T28" fmla="*/ 89 w 338"/>
                  <a:gd name="T29" fmla="*/ 419 h 816"/>
                  <a:gd name="T30" fmla="*/ 72 w 338"/>
                  <a:gd name="T31" fmla="*/ 471 h 816"/>
                  <a:gd name="T32" fmla="*/ 54 w 338"/>
                  <a:gd name="T33" fmla="*/ 526 h 816"/>
                  <a:gd name="T34" fmla="*/ 40 w 338"/>
                  <a:gd name="T35" fmla="*/ 580 h 816"/>
                  <a:gd name="T36" fmla="*/ 27 w 338"/>
                  <a:gd name="T37" fmla="*/ 635 h 816"/>
                  <a:gd name="T38" fmla="*/ 15 w 338"/>
                  <a:gd name="T39" fmla="*/ 689 h 816"/>
                  <a:gd name="T40" fmla="*/ 7 w 338"/>
                  <a:gd name="T41" fmla="*/ 744 h 816"/>
                  <a:gd name="T42" fmla="*/ 0 w 338"/>
                  <a:gd name="T43" fmla="*/ 800 h 816"/>
                  <a:gd name="T44" fmla="*/ 0 w 338"/>
                  <a:gd name="T45" fmla="*/ 800 h 816"/>
                  <a:gd name="T46" fmla="*/ 0 w 338"/>
                  <a:gd name="T47" fmla="*/ 806 h 816"/>
                  <a:gd name="T48" fmla="*/ 3 w 338"/>
                  <a:gd name="T49" fmla="*/ 812 h 816"/>
                  <a:gd name="T50" fmla="*/ 7 w 338"/>
                  <a:gd name="T51" fmla="*/ 814 h 816"/>
                  <a:gd name="T52" fmla="*/ 13 w 338"/>
                  <a:gd name="T53" fmla="*/ 816 h 816"/>
                  <a:gd name="T54" fmla="*/ 19 w 338"/>
                  <a:gd name="T55" fmla="*/ 816 h 816"/>
                  <a:gd name="T56" fmla="*/ 25 w 338"/>
                  <a:gd name="T57" fmla="*/ 814 h 816"/>
                  <a:gd name="T58" fmla="*/ 29 w 338"/>
                  <a:gd name="T59" fmla="*/ 808 h 816"/>
                  <a:gd name="T60" fmla="*/ 31 w 338"/>
                  <a:gd name="T61" fmla="*/ 802 h 816"/>
                  <a:gd name="T62" fmla="*/ 31 w 338"/>
                  <a:gd name="T63" fmla="*/ 802 h 816"/>
                  <a:gd name="T64" fmla="*/ 37 w 338"/>
                  <a:gd name="T65" fmla="*/ 750 h 816"/>
                  <a:gd name="T66" fmla="*/ 46 w 338"/>
                  <a:gd name="T67" fmla="*/ 697 h 816"/>
                  <a:gd name="T68" fmla="*/ 56 w 338"/>
                  <a:gd name="T69" fmla="*/ 645 h 816"/>
                  <a:gd name="T70" fmla="*/ 70 w 338"/>
                  <a:gd name="T71" fmla="*/ 592 h 816"/>
                  <a:gd name="T72" fmla="*/ 83 w 338"/>
                  <a:gd name="T73" fmla="*/ 541 h 816"/>
                  <a:gd name="T74" fmla="*/ 99 w 338"/>
                  <a:gd name="T75" fmla="*/ 489 h 816"/>
                  <a:gd name="T76" fmla="*/ 114 w 338"/>
                  <a:gd name="T77" fmla="*/ 438 h 816"/>
                  <a:gd name="T78" fmla="*/ 132 w 338"/>
                  <a:gd name="T79" fmla="*/ 388 h 816"/>
                  <a:gd name="T80" fmla="*/ 132 w 338"/>
                  <a:gd name="T81" fmla="*/ 388 h 816"/>
                  <a:gd name="T82" fmla="*/ 151 w 338"/>
                  <a:gd name="T83" fmla="*/ 337 h 816"/>
                  <a:gd name="T84" fmla="*/ 171 w 338"/>
                  <a:gd name="T85" fmla="*/ 286 h 816"/>
                  <a:gd name="T86" fmla="*/ 192 w 338"/>
                  <a:gd name="T87" fmla="*/ 238 h 816"/>
                  <a:gd name="T88" fmla="*/ 218 w 338"/>
                  <a:gd name="T89" fmla="*/ 189 h 816"/>
                  <a:gd name="T90" fmla="*/ 243 w 338"/>
                  <a:gd name="T91" fmla="*/ 142 h 816"/>
                  <a:gd name="T92" fmla="*/ 272 w 338"/>
                  <a:gd name="T93" fmla="*/ 98 h 816"/>
                  <a:gd name="T94" fmla="*/ 301 w 338"/>
                  <a:gd name="T95" fmla="*/ 53 h 816"/>
                  <a:gd name="T96" fmla="*/ 336 w 338"/>
                  <a:gd name="T97" fmla="*/ 10 h 816"/>
                  <a:gd name="T98" fmla="*/ 336 w 338"/>
                  <a:gd name="T99" fmla="*/ 10 h 816"/>
                  <a:gd name="T100" fmla="*/ 338 w 338"/>
                  <a:gd name="T101" fmla="*/ 8 h 816"/>
                  <a:gd name="T102" fmla="*/ 338 w 338"/>
                  <a:gd name="T103" fmla="*/ 6 h 816"/>
                  <a:gd name="T104" fmla="*/ 334 w 338"/>
                  <a:gd name="T105" fmla="*/ 2 h 816"/>
                  <a:gd name="T106" fmla="*/ 330 w 338"/>
                  <a:gd name="T107" fmla="*/ 0 h 816"/>
                  <a:gd name="T108" fmla="*/ 325 w 338"/>
                  <a:gd name="T109" fmla="*/ 0 h 816"/>
                  <a:gd name="T110" fmla="*/ 325 w 338"/>
                  <a:gd name="T111" fmla="*/ 0 h 8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38" h="816">
                    <a:moveTo>
                      <a:pt x="325" y="0"/>
                    </a:moveTo>
                    <a:lnTo>
                      <a:pt x="325" y="0"/>
                    </a:lnTo>
                    <a:lnTo>
                      <a:pt x="305" y="18"/>
                    </a:lnTo>
                    <a:lnTo>
                      <a:pt x="286" y="35"/>
                    </a:lnTo>
                    <a:lnTo>
                      <a:pt x="268" y="55"/>
                    </a:lnTo>
                    <a:lnTo>
                      <a:pt x="251" y="76"/>
                    </a:lnTo>
                    <a:lnTo>
                      <a:pt x="235" y="98"/>
                    </a:lnTo>
                    <a:lnTo>
                      <a:pt x="219" y="121"/>
                    </a:lnTo>
                    <a:lnTo>
                      <a:pt x="192" y="170"/>
                    </a:lnTo>
                    <a:lnTo>
                      <a:pt x="169" y="218"/>
                    </a:lnTo>
                    <a:lnTo>
                      <a:pt x="146" y="269"/>
                    </a:lnTo>
                    <a:lnTo>
                      <a:pt x="126" y="319"/>
                    </a:lnTo>
                    <a:lnTo>
                      <a:pt x="109" y="366"/>
                    </a:lnTo>
                    <a:lnTo>
                      <a:pt x="109" y="366"/>
                    </a:lnTo>
                    <a:lnTo>
                      <a:pt x="89" y="419"/>
                    </a:lnTo>
                    <a:lnTo>
                      <a:pt x="72" y="471"/>
                    </a:lnTo>
                    <a:lnTo>
                      <a:pt x="54" y="526"/>
                    </a:lnTo>
                    <a:lnTo>
                      <a:pt x="40" y="580"/>
                    </a:lnTo>
                    <a:lnTo>
                      <a:pt x="27" y="635"/>
                    </a:lnTo>
                    <a:lnTo>
                      <a:pt x="15" y="689"/>
                    </a:lnTo>
                    <a:lnTo>
                      <a:pt x="7" y="744"/>
                    </a:lnTo>
                    <a:lnTo>
                      <a:pt x="0" y="800"/>
                    </a:lnTo>
                    <a:lnTo>
                      <a:pt x="0" y="800"/>
                    </a:lnTo>
                    <a:lnTo>
                      <a:pt x="0" y="806"/>
                    </a:lnTo>
                    <a:lnTo>
                      <a:pt x="3" y="812"/>
                    </a:lnTo>
                    <a:lnTo>
                      <a:pt x="7" y="814"/>
                    </a:lnTo>
                    <a:lnTo>
                      <a:pt x="13" y="816"/>
                    </a:lnTo>
                    <a:lnTo>
                      <a:pt x="19" y="816"/>
                    </a:lnTo>
                    <a:lnTo>
                      <a:pt x="25" y="814"/>
                    </a:lnTo>
                    <a:lnTo>
                      <a:pt x="29" y="808"/>
                    </a:lnTo>
                    <a:lnTo>
                      <a:pt x="31" y="802"/>
                    </a:lnTo>
                    <a:lnTo>
                      <a:pt x="31" y="802"/>
                    </a:lnTo>
                    <a:lnTo>
                      <a:pt x="37" y="750"/>
                    </a:lnTo>
                    <a:lnTo>
                      <a:pt x="46" y="697"/>
                    </a:lnTo>
                    <a:lnTo>
                      <a:pt x="56" y="645"/>
                    </a:lnTo>
                    <a:lnTo>
                      <a:pt x="70" y="592"/>
                    </a:lnTo>
                    <a:lnTo>
                      <a:pt x="83" y="541"/>
                    </a:lnTo>
                    <a:lnTo>
                      <a:pt x="99" y="489"/>
                    </a:lnTo>
                    <a:lnTo>
                      <a:pt x="114" y="438"/>
                    </a:lnTo>
                    <a:lnTo>
                      <a:pt x="132" y="388"/>
                    </a:lnTo>
                    <a:lnTo>
                      <a:pt x="132" y="388"/>
                    </a:lnTo>
                    <a:lnTo>
                      <a:pt x="151" y="337"/>
                    </a:lnTo>
                    <a:lnTo>
                      <a:pt x="171" y="286"/>
                    </a:lnTo>
                    <a:lnTo>
                      <a:pt x="192" y="238"/>
                    </a:lnTo>
                    <a:lnTo>
                      <a:pt x="218" y="189"/>
                    </a:lnTo>
                    <a:lnTo>
                      <a:pt x="243" y="142"/>
                    </a:lnTo>
                    <a:lnTo>
                      <a:pt x="272" y="98"/>
                    </a:lnTo>
                    <a:lnTo>
                      <a:pt x="301" y="53"/>
                    </a:lnTo>
                    <a:lnTo>
                      <a:pt x="336" y="10"/>
                    </a:lnTo>
                    <a:lnTo>
                      <a:pt x="336" y="10"/>
                    </a:lnTo>
                    <a:lnTo>
                      <a:pt x="338" y="8"/>
                    </a:lnTo>
                    <a:lnTo>
                      <a:pt x="338" y="6"/>
                    </a:lnTo>
                    <a:lnTo>
                      <a:pt x="334" y="2"/>
                    </a:lnTo>
                    <a:lnTo>
                      <a:pt x="330" y="0"/>
                    </a:lnTo>
                    <a:lnTo>
                      <a:pt x="325" y="0"/>
                    </a:lnTo>
                    <a:lnTo>
                      <a:pt x="32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>
                <a:normAutofit fontScale="92500" lnSpcReduction="20000"/>
              </a:bodyPr>
              <a:lstStyle/>
              <a:p>
                <a:pPr ea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00"/>
              </a:p>
            </p:txBody>
          </p:sp>
          <p:sp>
            <p:nvSpPr>
              <p:cNvPr id="9" name="Freeform 17"/>
              <p:cNvSpPr/>
              <p:nvPr>
                <p:custDataLst>
                  <p:tags r:id="rId24"/>
                </p:custDataLst>
              </p:nvPr>
            </p:nvSpPr>
            <p:spPr bwMode="auto">
              <a:xfrm>
                <a:off x="2000249" y="2676035"/>
                <a:ext cx="474663" cy="138113"/>
              </a:xfrm>
              <a:custGeom>
                <a:avLst/>
                <a:gdLst>
                  <a:gd name="T0" fmla="*/ 4 w 854"/>
                  <a:gd name="T1" fmla="*/ 250 h 250"/>
                  <a:gd name="T2" fmla="*/ 4 w 854"/>
                  <a:gd name="T3" fmla="*/ 250 h 250"/>
                  <a:gd name="T4" fmla="*/ 14 w 854"/>
                  <a:gd name="T5" fmla="*/ 250 h 250"/>
                  <a:gd name="T6" fmla="*/ 25 w 854"/>
                  <a:gd name="T7" fmla="*/ 250 h 250"/>
                  <a:gd name="T8" fmla="*/ 49 w 854"/>
                  <a:gd name="T9" fmla="*/ 248 h 250"/>
                  <a:gd name="T10" fmla="*/ 95 w 854"/>
                  <a:gd name="T11" fmla="*/ 238 h 250"/>
                  <a:gd name="T12" fmla="*/ 95 w 854"/>
                  <a:gd name="T13" fmla="*/ 238 h 250"/>
                  <a:gd name="T14" fmla="*/ 212 w 854"/>
                  <a:gd name="T15" fmla="*/ 215 h 250"/>
                  <a:gd name="T16" fmla="*/ 212 w 854"/>
                  <a:gd name="T17" fmla="*/ 215 h 250"/>
                  <a:gd name="T18" fmla="*/ 331 w 854"/>
                  <a:gd name="T19" fmla="*/ 189 h 250"/>
                  <a:gd name="T20" fmla="*/ 448 w 854"/>
                  <a:gd name="T21" fmla="*/ 162 h 250"/>
                  <a:gd name="T22" fmla="*/ 448 w 854"/>
                  <a:gd name="T23" fmla="*/ 162 h 250"/>
                  <a:gd name="T24" fmla="*/ 559 w 854"/>
                  <a:gd name="T25" fmla="*/ 133 h 250"/>
                  <a:gd name="T26" fmla="*/ 613 w 854"/>
                  <a:gd name="T27" fmla="*/ 115 h 250"/>
                  <a:gd name="T28" fmla="*/ 670 w 854"/>
                  <a:gd name="T29" fmla="*/ 98 h 250"/>
                  <a:gd name="T30" fmla="*/ 670 w 854"/>
                  <a:gd name="T31" fmla="*/ 98 h 250"/>
                  <a:gd name="T32" fmla="*/ 718 w 854"/>
                  <a:gd name="T33" fmla="*/ 80 h 250"/>
                  <a:gd name="T34" fmla="*/ 769 w 854"/>
                  <a:gd name="T35" fmla="*/ 63 h 250"/>
                  <a:gd name="T36" fmla="*/ 769 w 854"/>
                  <a:gd name="T37" fmla="*/ 63 h 250"/>
                  <a:gd name="T38" fmla="*/ 790 w 854"/>
                  <a:gd name="T39" fmla="*/ 53 h 250"/>
                  <a:gd name="T40" fmla="*/ 816 w 854"/>
                  <a:gd name="T41" fmla="*/ 45 h 250"/>
                  <a:gd name="T42" fmla="*/ 825 w 854"/>
                  <a:gd name="T43" fmla="*/ 39 h 250"/>
                  <a:gd name="T44" fmla="*/ 837 w 854"/>
                  <a:gd name="T45" fmla="*/ 34 h 250"/>
                  <a:gd name="T46" fmla="*/ 845 w 854"/>
                  <a:gd name="T47" fmla="*/ 26 h 250"/>
                  <a:gd name="T48" fmla="*/ 853 w 854"/>
                  <a:gd name="T49" fmla="*/ 16 h 250"/>
                  <a:gd name="T50" fmla="*/ 853 w 854"/>
                  <a:gd name="T51" fmla="*/ 16 h 250"/>
                  <a:gd name="T52" fmla="*/ 854 w 854"/>
                  <a:gd name="T53" fmla="*/ 12 h 250"/>
                  <a:gd name="T54" fmla="*/ 853 w 854"/>
                  <a:gd name="T55" fmla="*/ 6 h 250"/>
                  <a:gd name="T56" fmla="*/ 851 w 854"/>
                  <a:gd name="T57" fmla="*/ 2 h 250"/>
                  <a:gd name="T58" fmla="*/ 845 w 854"/>
                  <a:gd name="T59" fmla="*/ 0 h 250"/>
                  <a:gd name="T60" fmla="*/ 845 w 854"/>
                  <a:gd name="T61" fmla="*/ 0 h 250"/>
                  <a:gd name="T62" fmla="*/ 835 w 854"/>
                  <a:gd name="T63" fmla="*/ 0 h 250"/>
                  <a:gd name="T64" fmla="*/ 825 w 854"/>
                  <a:gd name="T65" fmla="*/ 2 h 250"/>
                  <a:gd name="T66" fmla="*/ 804 w 854"/>
                  <a:gd name="T67" fmla="*/ 10 h 250"/>
                  <a:gd name="T68" fmla="*/ 767 w 854"/>
                  <a:gd name="T69" fmla="*/ 30 h 250"/>
                  <a:gd name="T70" fmla="*/ 767 w 854"/>
                  <a:gd name="T71" fmla="*/ 30 h 250"/>
                  <a:gd name="T72" fmla="*/ 716 w 854"/>
                  <a:gd name="T73" fmla="*/ 49 h 250"/>
                  <a:gd name="T74" fmla="*/ 668 w 854"/>
                  <a:gd name="T75" fmla="*/ 67 h 250"/>
                  <a:gd name="T76" fmla="*/ 668 w 854"/>
                  <a:gd name="T77" fmla="*/ 67 h 250"/>
                  <a:gd name="T78" fmla="*/ 609 w 854"/>
                  <a:gd name="T79" fmla="*/ 86 h 250"/>
                  <a:gd name="T80" fmla="*/ 549 w 854"/>
                  <a:gd name="T81" fmla="*/ 104 h 250"/>
                  <a:gd name="T82" fmla="*/ 430 w 854"/>
                  <a:gd name="T83" fmla="*/ 135 h 250"/>
                  <a:gd name="T84" fmla="*/ 430 w 854"/>
                  <a:gd name="T85" fmla="*/ 135 h 250"/>
                  <a:gd name="T86" fmla="*/ 313 w 854"/>
                  <a:gd name="T87" fmla="*/ 162 h 250"/>
                  <a:gd name="T88" fmla="*/ 197 w 854"/>
                  <a:gd name="T89" fmla="*/ 187 h 250"/>
                  <a:gd name="T90" fmla="*/ 197 w 854"/>
                  <a:gd name="T91" fmla="*/ 187 h 250"/>
                  <a:gd name="T92" fmla="*/ 90 w 854"/>
                  <a:gd name="T93" fmla="*/ 213 h 250"/>
                  <a:gd name="T94" fmla="*/ 90 w 854"/>
                  <a:gd name="T95" fmla="*/ 213 h 250"/>
                  <a:gd name="T96" fmla="*/ 45 w 854"/>
                  <a:gd name="T97" fmla="*/ 222 h 250"/>
                  <a:gd name="T98" fmla="*/ 22 w 854"/>
                  <a:gd name="T99" fmla="*/ 230 h 250"/>
                  <a:gd name="T100" fmla="*/ 10 w 854"/>
                  <a:gd name="T101" fmla="*/ 236 h 250"/>
                  <a:gd name="T102" fmla="*/ 0 w 854"/>
                  <a:gd name="T103" fmla="*/ 242 h 250"/>
                  <a:gd name="T104" fmla="*/ 0 w 854"/>
                  <a:gd name="T105" fmla="*/ 242 h 250"/>
                  <a:gd name="T106" fmla="*/ 0 w 854"/>
                  <a:gd name="T107" fmla="*/ 244 h 250"/>
                  <a:gd name="T108" fmla="*/ 0 w 854"/>
                  <a:gd name="T109" fmla="*/ 246 h 250"/>
                  <a:gd name="T110" fmla="*/ 0 w 854"/>
                  <a:gd name="T111" fmla="*/ 248 h 250"/>
                  <a:gd name="T112" fmla="*/ 4 w 854"/>
                  <a:gd name="T113" fmla="*/ 250 h 250"/>
                  <a:gd name="T114" fmla="*/ 4 w 854"/>
                  <a:gd name="T115" fmla="*/ 250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854" h="250">
                    <a:moveTo>
                      <a:pt x="4" y="250"/>
                    </a:moveTo>
                    <a:lnTo>
                      <a:pt x="4" y="250"/>
                    </a:lnTo>
                    <a:lnTo>
                      <a:pt x="14" y="250"/>
                    </a:lnTo>
                    <a:lnTo>
                      <a:pt x="25" y="250"/>
                    </a:lnTo>
                    <a:lnTo>
                      <a:pt x="49" y="248"/>
                    </a:lnTo>
                    <a:lnTo>
                      <a:pt x="95" y="238"/>
                    </a:lnTo>
                    <a:lnTo>
                      <a:pt x="95" y="238"/>
                    </a:lnTo>
                    <a:lnTo>
                      <a:pt x="212" y="215"/>
                    </a:lnTo>
                    <a:lnTo>
                      <a:pt x="212" y="215"/>
                    </a:lnTo>
                    <a:lnTo>
                      <a:pt x="331" y="189"/>
                    </a:lnTo>
                    <a:lnTo>
                      <a:pt x="448" y="162"/>
                    </a:lnTo>
                    <a:lnTo>
                      <a:pt x="448" y="162"/>
                    </a:lnTo>
                    <a:lnTo>
                      <a:pt x="559" y="133"/>
                    </a:lnTo>
                    <a:lnTo>
                      <a:pt x="613" y="115"/>
                    </a:lnTo>
                    <a:lnTo>
                      <a:pt x="670" y="98"/>
                    </a:lnTo>
                    <a:lnTo>
                      <a:pt x="670" y="98"/>
                    </a:lnTo>
                    <a:lnTo>
                      <a:pt x="718" y="80"/>
                    </a:lnTo>
                    <a:lnTo>
                      <a:pt x="769" y="63"/>
                    </a:lnTo>
                    <a:lnTo>
                      <a:pt x="769" y="63"/>
                    </a:lnTo>
                    <a:lnTo>
                      <a:pt x="790" y="53"/>
                    </a:lnTo>
                    <a:lnTo>
                      <a:pt x="816" y="45"/>
                    </a:lnTo>
                    <a:lnTo>
                      <a:pt x="825" y="39"/>
                    </a:lnTo>
                    <a:lnTo>
                      <a:pt x="837" y="34"/>
                    </a:lnTo>
                    <a:lnTo>
                      <a:pt x="845" y="26"/>
                    </a:lnTo>
                    <a:lnTo>
                      <a:pt x="853" y="16"/>
                    </a:lnTo>
                    <a:lnTo>
                      <a:pt x="853" y="16"/>
                    </a:lnTo>
                    <a:lnTo>
                      <a:pt x="854" y="12"/>
                    </a:lnTo>
                    <a:lnTo>
                      <a:pt x="853" y="6"/>
                    </a:lnTo>
                    <a:lnTo>
                      <a:pt x="851" y="2"/>
                    </a:lnTo>
                    <a:lnTo>
                      <a:pt x="845" y="0"/>
                    </a:lnTo>
                    <a:lnTo>
                      <a:pt x="845" y="0"/>
                    </a:lnTo>
                    <a:lnTo>
                      <a:pt x="835" y="0"/>
                    </a:lnTo>
                    <a:lnTo>
                      <a:pt x="825" y="2"/>
                    </a:lnTo>
                    <a:lnTo>
                      <a:pt x="804" y="10"/>
                    </a:lnTo>
                    <a:lnTo>
                      <a:pt x="767" y="30"/>
                    </a:lnTo>
                    <a:lnTo>
                      <a:pt x="767" y="30"/>
                    </a:lnTo>
                    <a:lnTo>
                      <a:pt x="716" y="49"/>
                    </a:lnTo>
                    <a:lnTo>
                      <a:pt x="668" y="67"/>
                    </a:lnTo>
                    <a:lnTo>
                      <a:pt x="668" y="67"/>
                    </a:lnTo>
                    <a:lnTo>
                      <a:pt x="609" y="86"/>
                    </a:lnTo>
                    <a:lnTo>
                      <a:pt x="549" y="104"/>
                    </a:lnTo>
                    <a:lnTo>
                      <a:pt x="430" y="135"/>
                    </a:lnTo>
                    <a:lnTo>
                      <a:pt x="430" y="135"/>
                    </a:lnTo>
                    <a:lnTo>
                      <a:pt x="313" y="162"/>
                    </a:lnTo>
                    <a:lnTo>
                      <a:pt x="197" y="187"/>
                    </a:lnTo>
                    <a:lnTo>
                      <a:pt x="197" y="187"/>
                    </a:lnTo>
                    <a:lnTo>
                      <a:pt x="90" y="213"/>
                    </a:lnTo>
                    <a:lnTo>
                      <a:pt x="90" y="213"/>
                    </a:lnTo>
                    <a:lnTo>
                      <a:pt x="45" y="222"/>
                    </a:lnTo>
                    <a:lnTo>
                      <a:pt x="22" y="230"/>
                    </a:lnTo>
                    <a:lnTo>
                      <a:pt x="10" y="236"/>
                    </a:lnTo>
                    <a:lnTo>
                      <a:pt x="0" y="242"/>
                    </a:lnTo>
                    <a:lnTo>
                      <a:pt x="0" y="242"/>
                    </a:lnTo>
                    <a:lnTo>
                      <a:pt x="0" y="244"/>
                    </a:lnTo>
                    <a:lnTo>
                      <a:pt x="0" y="246"/>
                    </a:lnTo>
                    <a:lnTo>
                      <a:pt x="0" y="248"/>
                    </a:lnTo>
                    <a:lnTo>
                      <a:pt x="4" y="250"/>
                    </a:lnTo>
                    <a:lnTo>
                      <a:pt x="4" y="25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>
                <a:normAutofit fontScale="25000" lnSpcReduction="20000"/>
              </a:bodyPr>
              <a:lstStyle/>
              <a:p>
                <a:pPr ea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00"/>
              </a:p>
            </p:txBody>
          </p:sp>
          <p:sp>
            <p:nvSpPr>
              <p:cNvPr id="10" name="Freeform 18"/>
              <p:cNvSpPr/>
              <p:nvPr>
                <p:custDataLst>
                  <p:tags r:id="rId25"/>
                </p:custDataLst>
              </p:nvPr>
            </p:nvSpPr>
            <p:spPr bwMode="auto">
              <a:xfrm>
                <a:off x="2192337" y="2455373"/>
                <a:ext cx="438150" cy="133350"/>
              </a:xfrm>
              <a:custGeom>
                <a:avLst/>
                <a:gdLst>
                  <a:gd name="T0" fmla="*/ 9 w 788"/>
                  <a:gd name="T1" fmla="*/ 240 h 240"/>
                  <a:gd name="T2" fmla="*/ 9 w 788"/>
                  <a:gd name="T3" fmla="*/ 240 h 240"/>
                  <a:gd name="T4" fmla="*/ 107 w 788"/>
                  <a:gd name="T5" fmla="*/ 203 h 240"/>
                  <a:gd name="T6" fmla="*/ 157 w 788"/>
                  <a:gd name="T7" fmla="*/ 187 h 240"/>
                  <a:gd name="T8" fmla="*/ 206 w 788"/>
                  <a:gd name="T9" fmla="*/ 172 h 240"/>
                  <a:gd name="T10" fmla="*/ 206 w 788"/>
                  <a:gd name="T11" fmla="*/ 172 h 240"/>
                  <a:gd name="T12" fmla="*/ 258 w 788"/>
                  <a:gd name="T13" fmla="*/ 160 h 240"/>
                  <a:gd name="T14" fmla="*/ 309 w 788"/>
                  <a:gd name="T15" fmla="*/ 148 h 240"/>
                  <a:gd name="T16" fmla="*/ 412 w 788"/>
                  <a:gd name="T17" fmla="*/ 127 h 240"/>
                  <a:gd name="T18" fmla="*/ 412 w 788"/>
                  <a:gd name="T19" fmla="*/ 127 h 240"/>
                  <a:gd name="T20" fmla="*/ 515 w 788"/>
                  <a:gd name="T21" fmla="*/ 106 h 240"/>
                  <a:gd name="T22" fmla="*/ 566 w 788"/>
                  <a:gd name="T23" fmla="*/ 96 h 240"/>
                  <a:gd name="T24" fmla="*/ 618 w 788"/>
                  <a:gd name="T25" fmla="*/ 82 h 240"/>
                  <a:gd name="T26" fmla="*/ 618 w 788"/>
                  <a:gd name="T27" fmla="*/ 82 h 240"/>
                  <a:gd name="T28" fmla="*/ 659 w 788"/>
                  <a:gd name="T29" fmla="*/ 70 h 240"/>
                  <a:gd name="T30" fmla="*/ 700 w 788"/>
                  <a:gd name="T31" fmla="*/ 57 h 240"/>
                  <a:gd name="T32" fmla="*/ 700 w 788"/>
                  <a:gd name="T33" fmla="*/ 57 h 240"/>
                  <a:gd name="T34" fmla="*/ 722 w 788"/>
                  <a:gd name="T35" fmla="*/ 51 h 240"/>
                  <a:gd name="T36" fmla="*/ 745 w 788"/>
                  <a:gd name="T37" fmla="*/ 43 h 240"/>
                  <a:gd name="T38" fmla="*/ 766 w 788"/>
                  <a:gd name="T39" fmla="*/ 34 h 240"/>
                  <a:gd name="T40" fmla="*/ 776 w 788"/>
                  <a:gd name="T41" fmla="*/ 26 h 240"/>
                  <a:gd name="T42" fmla="*/ 784 w 788"/>
                  <a:gd name="T43" fmla="*/ 20 h 240"/>
                  <a:gd name="T44" fmla="*/ 784 w 788"/>
                  <a:gd name="T45" fmla="*/ 20 h 240"/>
                  <a:gd name="T46" fmla="*/ 788 w 788"/>
                  <a:gd name="T47" fmla="*/ 12 h 240"/>
                  <a:gd name="T48" fmla="*/ 788 w 788"/>
                  <a:gd name="T49" fmla="*/ 6 h 240"/>
                  <a:gd name="T50" fmla="*/ 782 w 788"/>
                  <a:gd name="T51" fmla="*/ 2 h 240"/>
                  <a:gd name="T52" fmla="*/ 776 w 788"/>
                  <a:gd name="T53" fmla="*/ 0 h 240"/>
                  <a:gd name="T54" fmla="*/ 776 w 788"/>
                  <a:gd name="T55" fmla="*/ 0 h 240"/>
                  <a:gd name="T56" fmla="*/ 766 w 788"/>
                  <a:gd name="T57" fmla="*/ 0 h 240"/>
                  <a:gd name="T58" fmla="*/ 757 w 788"/>
                  <a:gd name="T59" fmla="*/ 4 h 240"/>
                  <a:gd name="T60" fmla="*/ 737 w 788"/>
                  <a:gd name="T61" fmla="*/ 10 h 240"/>
                  <a:gd name="T62" fmla="*/ 698 w 788"/>
                  <a:gd name="T63" fmla="*/ 28 h 240"/>
                  <a:gd name="T64" fmla="*/ 698 w 788"/>
                  <a:gd name="T65" fmla="*/ 28 h 240"/>
                  <a:gd name="T66" fmla="*/ 644 w 788"/>
                  <a:gd name="T67" fmla="*/ 45 h 240"/>
                  <a:gd name="T68" fmla="*/ 589 w 788"/>
                  <a:gd name="T69" fmla="*/ 59 h 240"/>
                  <a:gd name="T70" fmla="*/ 589 w 788"/>
                  <a:gd name="T71" fmla="*/ 59 h 240"/>
                  <a:gd name="T72" fmla="*/ 539 w 788"/>
                  <a:gd name="T73" fmla="*/ 72 h 240"/>
                  <a:gd name="T74" fmla="*/ 486 w 788"/>
                  <a:gd name="T75" fmla="*/ 84 h 240"/>
                  <a:gd name="T76" fmla="*/ 383 w 788"/>
                  <a:gd name="T77" fmla="*/ 106 h 240"/>
                  <a:gd name="T78" fmla="*/ 383 w 788"/>
                  <a:gd name="T79" fmla="*/ 106 h 240"/>
                  <a:gd name="T80" fmla="*/ 286 w 788"/>
                  <a:gd name="T81" fmla="*/ 125 h 240"/>
                  <a:gd name="T82" fmla="*/ 237 w 788"/>
                  <a:gd name="T83" fmla="*/ 135 h 240"/>
                  <a:gd name="T84" fmla="*/ 186 w 788"/>
                  <a:gd name="T85" fmla="*/ 148 h 240"/>
                  <a:gd name="T86" fmla="*/ 138 w 788"/>
                  <a:gd name="T87" fmla="*/ 162 h 240"/>
                  <a:gd name="T88" fmla="*/ 89 w 788"/>
                  <a:gd name="T89" fmla="*/ 179 h 240"/>
                  <a:gd name="T90" fmla="*/ 44 w 788"/>
                  <a:gd name="T91" fmla="*/ 201 h 240"/>
                  <a:gd name="T92" fmla="*/ 23 w 788"/>
                  <a:gd name="T93" fmla="*/ 215 h 240"/>
                  <a:gd name="T94" fmla="*/ 1 w 788"/>
                  <a:gd name="T95" fmla="*/ 226 h 240"/>
                  <a:gd name="T96" fmla="*/ 1 w 788"/>
                  <a:gd name="T97" fmla="*/ 226 h 240"/>
                  <a:gd name="T98" fmla="*/ 0 w 788"/>
                  <a:gd name="T99" fmla="*/ 228 h 240"/>
                  <a:gd name="T100" fmla="*/ 0 w 788"/>
                  <a:gd name="T101" fmla="*/ 232 h 240"/>
                  <a:gd name="T102" fmla="*/ 0 w 788"/>
                  <a:gd name="T103" fmla="*/ 236 h 240"/>
                  <a:gd name="T104" fmla="*/ 5 w 788"/>
                  <a:gd name="T105" fmla="*/ 240 h 240"/>
                  <a:gd name="T106" fmla="*/ 9 w 788"/>
                  <a:gd name="T107" fmla="*/ 240 h 240"/>
                  <a:gd name="T108" fmla="*/ 9 w 788"/>
                  <a:gd name="T109" fmla="*/ 240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88" h="240">
                    <a:moveTo>
                      <a:pt x="9" y="240"/>
                    </a:moveTo>
                    <a:lnTo>
                      <a:pt x="9" y="240"/>
                    </a:lnTo>
                    <a:lnTo>
                      <a:pt x="107" y="203"/>
                    </a:lnTo>
                    <a:lnTo>
                      <a:pt x="157" y="187"/>
                    </a:lnTo>
                    <a:lnTo>
                      <a:pt x="206" y="172"/>
                    </a:lnTo>
                    <a:lnTo>
                      <a:pt x="206" y="172"/>
                    </a:lnTo>
                    <a:lnTo>
                      <a:pt x="258" y="160"/>
                    </a:lnTo>
                    <a:lnTo>
                      <a:pt x="309" y="148"/>
                    </a:lnTo>
                    <a:lnTo>
                      <a:pt x="412" y="127"/>
                    </a:lnTo>
                    <a:lnTo>
                      <a:pt x="412" y="127"/>
                    </a:lnTo>
                    <a:lnTo>
                      <a:pt x="515" y="106"/>
                    </a:lnTo>
                    <a:lnTo>
                      <a:pt x="566" y="96"/>
                    </a:lnTo>
                    <a:lnTo>
                      <a:pt x="618" y="82"/>
                    </a:lnTo>
                    <a:lnTo>
                      <a:pt x="618" y="82"/>
                    </a:lnTo>
                    <a:lnTo>
                      <a:pt x="659" y="70"/>
                    </a:lnTo>
                    <a:lnTo>
                      <a:pt x="700" y="57"/>
                    </a:lnTo>
                    <a:lnTo>
                      <a:pt x="700" y="57"/>
                    </a:lnTo>
                    <a:lnTo>
                      <a:pt x="722" y="51"/>
                    </a:lnTo>
                    <a:lnTo>
                      <a:pt x="745" y="43"/>
                    </a:lnTo>
                    <a:lnTo>
                      <a:pt x="766" y="34"/>
                    </a:lnTo>
                    <a:lnTo>
                      <a:pt x="776" y="26"/>
                    </a:lnTo>
                    <a:lnTo>
                      <a:pt x="784" y="20"/>
                    </a:lnTo>
                    <a:lnTo>
                      <a:pt x="784" y="20"/>
                    </a:lnTo>
                    <a:lnTo>
                      <a:pt x="788" y="12"/>
                    </a:lnTo>
                    <a:lnTo>
                      <a:pt x="788" y="6"/>
                    </a:lnTo>
                    <a:lnTo>
                      <a:pt x="782" y="2"/>
                    </a:lnTo>
                    <a:lnTo>
                      <a:pt x="776" y="0"/>
                    </a:lnTo>
                    <a:lnTo>
                      <a:pt x="776" y="0"/>
                    </a:lnTo>
                    <a:lnTo>
                      <a:pt x="766" y="0"/>
                    </a:lnTo>
                    <a:lnTo>
                      <a:pt x="757" y="4"/>
                    </a:lnTo>
                    <a:lnTo>
                      <a:pt x="737" y="10"/>
                    </a:lnTo>
                    <a:lnTo>
                      <a:pt x="698" y="28"/>
                    </a:lnTo>
                    <a:lnTo>
                      <a:pt x="698" y="28"/>
                    </a:lnTo>
                    <a:lnTo>
                      <a:pt x="644" y="45"/>
                    </a:lnTo>
                    <a:lnTo>
                      <a:pt x="589" y="59"/>
                    </a:lnTo>
                    <a:lnTo>
                      <a:pt x="589" y="59"/>
                    </a:lnTo>
                    <a:lnTo>
                      <a:pt x="539" y="72"/>
                    </a:lnTo>
                    <a:lnTo>
                      <a:pt x="486" y="84"/>
                    </a:lnTo>
                    <a:lnTo>
                      <a:pt x="383" y="106"/>
                    </a:lnTo>
                    <a:lnTo>
                      <a:pt x="383" y="106"/>
                    </a:lnTo>
                    <a:lnTo>
                      <a:pt x="286" y="125"/>
                    </a:lnTo>
                    <a:lnTo>
                      <a:pt x="237" y="135"/>
                    </a:lnTo>
                    <a:lnTo>
                      <a:pt x="186" y="148"/>
                    </a:lnTo>
                    <a:lnTo>
                      <a:pt x="138" y="162"/>
                    </a:lnTo>
                    <a:lnTo>
                      <a:pt x="89" y="179"/>
                    </a:lnTo>
                    <a:lnTo>
                      <a:pt x="44" y="201"/>
                    </a:lnTo>
                    <a:lnTo>
                      <a:pt x="23" y="215"/>
                    </a:lnTo>
                    <a:lnTo>
                      <a:pt x="1" y="226"/>
                    </a:lnTo>
                    <a:lnTo>
                      <a:pt x="1" y="226"/>
                    </a:lnTo>
                    <a:lnTo>
                      <a:pt x="0" y="228"/>
                    </a:lnTo>
                    <a:lnTo>
                      <a:pt x="0" y="232"/>
                    </a:lnTo>
                    <a:lnTo>
                      <a:pt x="0" y="236"/>
                    </a:lnTo>
                    <a:lnTo>
                      <a:pt x="5" y="240"/>
                    </a:lnTo>
                    <a:lnTo>
                      <a:pt x="9" y="240"/>
                    </a:lnTo>
                    <a:lnTo>
                      <a:pt x="9" y="24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>
                <a:normAutofit fontScale="25000" lnSpcReduction="20000"/>
              </a:bodyPr>
              <a:lstStyle/>
              <a:p>
                <a:pPr ea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00"/>
              </a:p>
            </p:txBody>
          </p:sp>
          <p:sp>
            <p:nvSpPr>
              <p:cNvPr id="11" name="Freeform 19"/>
              <p:cNvSpPr/>
              <p:nvPr>
                <p:custDataLst>
                  <p:tags r:id="rId26"/>
                </p:custDataLst>
              </p:nvPr>
            </p:nvSpPr>
            <p:spPr bwMode="auto">
              <a:xfrm>
                <a:off x="2503487" y="2277573"/>
                <a:ext cx="317500" cy="69850"/>
              </a:xfrm>
              <a:custGeom>
                <a:avLst/>
                <a:gdLst>
                  <a:gd name="T0" fmla="*/ 6 w 570"/>
                  <a:gd name="T1" fmla="*/ 127 h 127"/>
                  <a:gd name="T2" fmla="*/ 6 w 570"/>
                  <a:gd name="T3" fmla="*/ 127 h 127"/>
                  <a:gd name="T4" fmla="*/ 41 w 570"/>
                  <a:gd name="T5" fmla="*/ 127 h 127"/>
                  <a:gd name="T6" fmla="*/ 74 w 570"/>
                  <a:gd name="T7" fmla="*/ 125 h 127"/>
                  <a:gd name="T8" fmla="*/ 107 w 570"/>
                  <a:gd name="T9" fmla="*/ 121 h 127"/>
                  <a:gd name="T10" fmla="*/ 142 w 570"/>
                  <a:gd name="T11" fmla="*/ 115 h 127"/>
                  <a:gd name="T12" fmla="*/ 208 w 570"/>
                  <a:gd name="T13" fmla="*/ 103 h 127"/>
                  <a:gd name="T14" fmla="*/ 274 w 570"/>
                  <a:gd name="T15" fmla="*/ 92 h 127"/>
                  <a:gd name="T16" fmla="*/ 274 w 570"/>
                  <a:gd name="T17" fmla="*/ 92 h 127"/>
                  <a:gd name="T18" fmla="*/ 346 w 570"/>
                  <a:gd name="T19" fmla="*/ 78 h 127"/>
                  <a:gd name="T20" fmla="*/ 418 w 570"/>
                  <a:gd name="T21" fmla="*/ 64 h 127"/>
                  <a:gd name="T22" fmla="*/ 489 w 570"/>
                  <a:gd name="T23" fmla="*/ 47 h 127"/>
                  <a:gd name="T24" fmla="*/ 559 w 570"/>
                  <a:gd name="T25" fmla="*/ 29 h 127"/>
                  <a:gd name="T26" fmla="*/ 559 w 570"/>
                  <a:gd name="T27" fmla="*/ 29 h 127"/>
                  <a:gd name="T28" fmla="*/ 564 w 570"/>
                  <a:gd name="T29" fmla="*/ 26 h 127"/>
                  <a:gd name="T30" fmla="*/ 568 w 570"/>
                  <a:gd name="T31" fmla="*/ 22 h 127"/>
                  <a:gd name="T32" fmla="*/ 570 w 570"/>
                  <a:gd name="T33" fmla="*/ 16 h 127"/>
                  <a:gd name="T34" fmla="*/ 570 w 570"/>
                  <a:gd name="T35" fmla="*/ 10 h 127"/>
                  <a:gd name="T36" fmla="*/ 568 w 570"/>
                  <a:gd name="T37" fmla="*/ 6 h 127"/>
                  <a:gd name="T38" fmla="*/ 564 w 570"/>
                  <a:gd name="T39" fmla="*/ 2 h 127"/>
                  <a:gd name="T40" fmla="*/ 561 w 570"/>
                  <a:gd name="T41" fmla="*/ 0 h 127"/>
                  <a:gd name="T42" fmla="*/ 553 w 570"/>
                  <a:gd name="T43" fmla="*/ 0 h 127"/>
                  <a:gd name="T44" fmla="*/ 553 w 570"/>
                  <a:gd name="T45" fmla="*/ 0 h 127"/>
                  <a:gd name="T46" fmla="*/ 487 w 570"/>
                  <a:gd name="T47" fmla="*/ 18 h 127"/>
                  <a:gd name="T48" fmla="*/ 418 w 570"/>
                  <a:gd name="T49" fmla="*/ 35 h 127"/>
                  <a:gd name="T50" fmla="*/ 352 w 570"/>
                  <a:gd name="T51" fmla="*/ 49 h 127"/>
                  <a:gd name="T52" fmla="*/ 284 w 570"/>
                  <a:gd name="T53" fmla="*/ 62 h 127"/>
                  <a:gd name="T54" fmla="*/ 284 w 570"/>
                  <a:gd name="T55" fmla="*/ 62 h 127"/>
                  <a:gd name="T56" fmla="*/ 214 w 570"/>
                  <a:gd name="T57" fmla="*/ 74 h 127"/>
                  <a:gd name="T58" fmla="*/ 144 w 570"/>
                  <a:gd name="T59" fmla="*/ 84 h 127"/>
                  <a:gd name="T60" fmla="*/ 74 w 570"/>
                  <a:gd name="T61" fmla="*/ 96 h 127"/>
                  <a:gd name="T62" fmla="*/ 39 w 570"/>
                  <a:gd name="T63" fmla="*/ 103 h 127"/>
                  <a:gd name="T64" fmla="*/ 6 w 570"/>
                  <a:gd name="T65" fmla="*/ 113 h 127"/>
                  <a:gd name="T66" fmla="*/ 6 w 570"/>
                  <a:gd name="T67" fmla="*/ 113 h 127"/>
                  <a:gd name="T68" fmla="*/ 2 w 570"/>
                  <a:gd name="T69" fmla="*/ 115 h 127"/>
                  <a:gd name="T70" fmla="*/ 0 w 570"/>
                  <a:gd name="T71" fmla="*/ 121 h 127"/>
                  <a:gd name="T72" fmla="*/ 2 w 570"/>
                  <a:gd name="T73" fmla="*/ 125 h 127"/>
                  <a:gd name="T74" fmla="*/ 6 w 570"/>
                  <a:gd name="T75" fmla="*/ 127 h 127"/>
                  <a:gd name="T76" fmla="*/ 6 w 570"/>
                  <a:gd name="T77" fmla="*/ 127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570" h="127">
                    <a:moveTo>
                      <a:pt x="6" y="127"/>
                    </a:moveTo>
                    <a:lnTo>
                      <a:pt x="6" y="127"/>
                    </a:lnTo>
                    <a:lnTo>
                      <a:pt x="41" y="127"/>
                    </a:lnTo>
                    <a:lnTo>
                      <a:pt x="74" y="125"/>
                    </a:lnTo>
                    <a:lnTo>
                      <a:pt x="107" y="121"/>
                    </a:lnTo>
                    <a:lnTo>
                      <a:pt x="142" y="115"/>
                    </a:lnTo>
                    <a:lnTo>
                      <a:pt x="208" y="103"/>
                    </a:lnTo>
                    <a:lnTo>
                      <a:pt x="274" y="92"/>
                    </a:lnTo>
                    <a:lnTo>
                      <a:pt x="274" y="92"/>
                    </a:lnTo>
                    <a:lnTo>
                      <a:pt x="346" y="78"/>
                    </a:lnTo>
                    <a:lnTo>
                      <a:pt x="418" y="64"/>
                    </a:lnTo>
                    <a:lnTo>
                      <a:pt x="489" y="47"/>
                    </a:lnTo>
                    <a:lnTo>
                      <a:pt x="559" y="29"/>
                    </a:lnTo>
                    <a:lnTo>
                      <a:pt x="559" y="29"/>
                    </a:lnTo>
                    <a:lnTo>
                      <a:pt x="564" y="26"/>
                    </a:lnTo>
                    <a:lnTo>
                      <a:pt x="568" y="22"/>
                    </a:lnTo>
                    <a:lnTo>
                      <a:pt x="570" y="16"/>
                    </a:lnTo>
                    <a:lnTo>
                      <a:pt x="570" y="10"/>
                    </a:lnTo>
                    <a:lnTo>
                      <a:pt x="568" y="6"/>
                    </a:lnTo>
                    <a:lnTo>
                      <a:pt x="564" y="2"/>
                    </a:lnTo>
                    <a:lnTo>
                      <a:pt x="561" y="0"/>
                    </a:lnTo>
                    <a:lnTo>
                      <a:pt x="553" y="0"/>
                    </a:lnTo>
                    <a:lnTo>
                      <a:pt x="553" y="0"/>
                    </a:lnTo>
                    <a:lnTo>
                      <a:pt x="487" y="18"/>
                    </a:lnTo>
                    <a:lnTo>
                      <a:pt x="418" y="35"/>
                    </a:lnTo>
                    <a:lnTo>
                      <a:pt x="352" y="49"/>
                    </a:lnTo>
                    <a:lnTo>
                      <a:pt x="284" y="62"/>
                    </a:lnTo>
                    <a:lnTo>
                      <a:pt x="284" y="62"/>
                    </a:lnTo>
                    <a:lnTo>
                      <a:pt x="214" y="74"/>
                    </a:lnTo>
                    <a:lnTo>
                      <a:pt x="144" y="84"/>
                    </a:lnTo>
                    <a:lnTo>
                      <a:pt x="74" y="96"/>
                    </a:lnTo>
                    <a:lnTo>
                      <a:pt x="39" y="103"/>
                    </a:lnTo>
                    <a:lnTo>
                      <a:pt x="6" y="113"/>
                    </a:lnTo>
                    <a:lnTo>
                      <a:pt x="6" y="113"/>
                    </a:lnTo>
                    <a:lnTo>
                      <a:pt x="2" y="115"/>
                    </a:lnTo>
                    <a:lnTo>
                      <a:pt x="0" y="121"/>
                    </a:lnTo>
                    <a:lnTo>
                      <a:pt x="2" y="125"/>
                    </a:lnTo>
                    <a:lnTo>
                      <a:pt x="6" y="127"/>
                    </a:lnTo>
                    <a:lnTo>
                      <a:pt x="6" y="12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>
                <a:normAutofit fontScale="25000" lnSpcReduction="20000"/>
              </a:bodyPr>
              <a:lstStyle/>
              <a:p>
                <a:pPr ea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00"/>
              </a:p>
            </p:txBody>
          </p:sp>
        </p:grpSp>
        <p:cxnSp>
          <p:nvCxnSpPr>
            <p:cNvPr id="41" name="直接连接符 40"/>
            <p:cNvCxnSpPr/>
            <p:nvPr>
              <p:custDataLst>
                <p:tags r:id="rId16"/>
              </p:custDataLst>
            </p:nvPr>
          </p:nvCxnSpPr>
          <p:spPr>
            <a:xfrm>
              <a:off x="1575655" y="3008067"/>
              <a:ext cx="2583107" cy="0"/>
            </a:xfrm>
            <a:prstGeom prst="line">
              <a:avLst/>
            </a:prstGeom>
            <a:ln w="25400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8" name="矩形 87"/>
            <p:cNvSpPr/>
            <p:nvPr>
              <p:custDataLst>
                <p:tags r:id="rId17"/>
              </p:custDataLst>
            </p:nvPr>
          </p:nvSpPr>
          <p:spPr>
            <a:xfrm>
              <a:off x="2140951" y="2363432"/>
              <a:ext cx="2430780" cy="369570"/>
            </a:xfrm>
            <a:prstGeom prst="rect">
              <a:avLst/>
            </a:prstGeom>
          </p:spPr>
          <p:txBody>
            <a:bodyPr wrap="square">
              <a:noAutofit/>
            </a:bodyPr>
            <a:lstStyle/>
            <a:p>
              <a:pPr algn="just">
                <a:defRPr/>
              </a:pPr>
              <a:r>
                <a:rPr lang="zh-CN" altLang="en-US" sz="4400" b="1" dirty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+mj-cs"/>
                </a:rPr>
                <a:t>概述</a:t>
              </a:r>
            </a:p>
          </p:txBody>
        </p:sp>
        <p:sp>
          <p:nvSpPr>
            <p:cNvPr id="30" name="TextBox 14"/>
            <p:cNvSpPr txBox="1">
              <a:spLocks noChangeArrowheads="1"/>
            </p:cNvSpPr>
            <p:nvPr>
              <p:custDataLst>
                <p:tags r:id="rId18"/>
              </p:custDataLst>
            </p:nvPr>
          </p:nvSpPr>
          <p:spPr bwMode="auto">
            <a:xfrm>
              <a:off x="1476622" y="3169824"/>
              <a:ext cx="2936783" cy="35545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normAutofit fontScale="80000"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charset="-122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600"/>
                </a:spcBef>
                <a:spcAft>
                  <a:spcPts val="600"/>
                </a:spcAft>
                <a:buNone/>
                <a:defRPr/>
              </a:pPr>
              <a:r>
                <a:rPr lang="en-US" altLang="zh-CN" sz="4000" dirty="0">
                  <a:latin typeface="+mn-lt"/>
                  <a:ea typeface="+mn-ea"/>
                </a:rPr>
                <a:t>     </a:t>
              </a:r>
              <a:r>
                <a:rPr lang="zh-CN" altLang="en-US" sz="3600" dirty="0">
                  <a:latin typeface="+mn-lt"/>
                  <a:ea typeface="+mn-ea"/>
                </a:rPr>
                <a:t>开始</a:t>
              </a:r>
              <a:r>
                <a:rPr lang="en-US" altLang="zh-CN" sz="3600" dirty="0">
                  <a:latin typeface="+mn-lt"/>
                  <a:ea typeface="+mn-ea"/>
                </a:rPr>
                <a:t>，以为只是一个普通的</a:t>
              </a:r>
              <a:r>
                <a:rPr lang="en-US" altLang="zh-CN" sz="3600" u="sng" dirty="0">
                  <a:latin typeface="+mn-lt"/>
                  <a:ea typeface="+mn-ea"/>
                </a:rPr>
                <a:t>师生离别</a:t>
              </a:r>
              <a:r>
                <a:rPr lang="en-US" altLang="zh-CN" sz="3600" dirty="0">
                  <a:latin typeface="+mn-lt"/>
                  <a:ea typeface="+mn-ea"/>
                </a:rPr>
                <a:t>的故事；</a:t>
              </a:r>
            </a:p>
            <a:p>
              <a:pPr algn="just">
                <a:lnSpc>
                  <a:spcPct val="120000"/>
                </a:lnSpc>
                <a:spcBef>
                  <a:spcPts val="600"/>
                </a:spcBef>
                <a:spcAft>
                  <a:spcPts val="600"/>
                </a:spcAft>
                <a:buNone/>
                <a:defRPr/>
              </a:pPr>
              <a:r>
                <a:rPr lang="en-US" altLang="zh-CN" sz="3600" dirty="0">
                  <a:latin typeface="+mn-lt"/>
                  <a:ea typeface="+mn-ea"/>
                </a:rPr>
                <a:t>    读到后面，才发现，这是一个</a:t>
              </a:r>
              <a:r>
                <a:rPr lang="en-US" altLang="zh-CN" sz="3600" u="sng" dirty="0">
                  <a:latin typeface="+mn-lt"/>
                  <a:ea typeface="+mn-ea"/>
                </a:rPr>
                <a:t>         </a:t>
              </a:r>
              <a:r>
                <a:rPr lang="en-US" altLang="zh-CN" sz="3600" dirty="0">
                  <a:latin typeface="+mn-lt"/>
                  <a:ea typeface="+mn-ea"/>
                </a:rPr>
                <a:t>的故事。</a:t>
              </a:r>
              <a:endParaRPr lang="zh-CN" altLang="en-US" sz="3600" b="1" dirty="0">
                <a:latin typeface="+mn-lt"/>
                <a:ea typeface="+mn-ea"/>
              </a:endParaRPr>
            </a:p>
          </p:txBody>
        </p:sp>
      </p:grpSp>
      <p:grpSp>
        <p:nvGrpSpPr>
          <p:cNvPr id="3" name="组合 2"/>
          <p:cNvGrpSpPr/>
          <p:nvPr>
            <p:custDataLst>
              <p:tags r:id="rId3"/>
            </p:custDataLst>
          </p:nvPr>
        </p:nvGrpSpPr>
        <p:grpSpPr>
          <a:xfrm>
            <a:off x="4849009" y="1969720"/>
            <a:ext cx="3202305" cy="3320888"/>
            <a:chOff x="4914414" y="2233245"/>
            <a:chExt cx="3202305" cy="3320888"/>
          </a:xfrm>
        </p:grpSpPr>
        <p:grpSp>
          <p:nvGrpSpPr>
            <p:cNvPr id="16" name="组合 15"/>
            <p:cNvGrpSpPr/>
            <p:nvPr/>
          </p:nvGrpSpPr>
          <p:grpSpPr>
            <a:xfrm>
              <a:off x="5013447" y="2233245"/>
              <a:ext cx="752253" cy="774821"/>
              <a:chOff x="1795462" y="2056910"/>
              <a:chExt cx="1111250" cy="1144588"/>
            </a:xfrm>
          </p:grpSpPr>
          <p:sp>
            <p:nvSpPr>
              <p:cNvPr id="17" name="Freeform 12"/>
              <p:cNvSpPr/>
              <p:nvPr>
                <p:custDataLst>
                  <p:tags r:id="rId8"/>
                </p:custDataLst>
              </p:nvPr>
            </p:nvSpPr>
            <p:spPr bwMode="auto">
              <a:xfrm>
                <a:off x="1795462" y="2056910"/>
                <a:ext cx="1111250" cy="1144588"/>
              </a:xfrm>
              <a:custGeom>
                <a:avLst/>
                <a:gdLst>
                  <a:gd name="T0" fmla="*/ 2147483646 w 1999"/>
                  <a:gd name="T1" fmla="*/ 2147483646 h 2057"/>
                  <a:gd name="T2" fmla="*/ 2147483646 w 1999"/>
                  <a:gd name="T3" fmla="*/ 2147483646 h 2057"/>
                  <a:gd name="T4" fmla="*/ 2147483646 w 1999"/>
                  <a:gd name="T5" fmla="*/ 2147483646 h 2057"/>
                  <a:gd name="T6" fmla="*/ 2147483646 w 1999"/>
                  <a:gd name="T7" fmla="*/ 2147483646 h 2057"/>
                  <a:gd name="T8" fmla="*/ 2147483646 w 1999"/>
                  <a:gd name="T9" fmla="*/ 2147483646 h 2057"/>
                  <a:gd name="T10" fmla="*/ 2147483646 w 1999"/>
                  <a:gd name="T11" fmla="*/ 2147483646 h 2057"/>
                  <a:gd name="T12" fmla="*/ 2147483646 w 1999"/>
                  <a:gd name="T13" fmla="*/ 2147483646 h 2057"/>
                  <a:gd name="T14" fmla="*/ 2147483646 w 1999"/>
                  <a:gd name="T15" fmla="*/ 2147483646 h 2057"/>
                  <a:gd name="T16" fmla="*/ 2147483646 w 1999"/>
                  <a:gd name="T17" fmla="*/ 2147483646 h 2057"/>
                  <a:gd name="T18" fmla="*/ 2147483646 w 1999"/>
                  <a:gd name="T19" fmla="*/ 2147483646 h 2057"/>
                  <a:gd name="T20" fmla="*/ 2147483646 w 1999"/>
                  <a:gd name="T21" fmla="*/ 2147483646 h 2057"/>
                  <a:gd name="T22" fmla="*/ 2147483646 w 1999"/>
                  <a:gd name="T23" fmla="*/ 2147483646 h 2057"/>
                  <a:gd name="T24" fmla="*/ 2147483646 w 1999"/>
                  <a:gd name="T25" fmla="*/ 2147483646 h 2057"/>
                  <a:gd name="T26" fmla="*/ 2147483646 w 1999"/>
                  <a:gd name="T27" fmla="*/ 2147483646 h 2057"/>
                  <a:gd name="T28" fmla="*/ 2147483646 w 1999"/>
                  <a:gd name="T29" fmla="*/ 2147483646 h 2057"/>
                  <a:gd name="T30" fmla="*/ 2147483646 w 1999"/>
                  <a:gd name="T31" fmla="*/ 2147483646 h 2057"/>
                  <a:gd name="T32" fmla="*/ 2147483646 w 1999"/>
                  <a:gd name="T33" fmla="*/ 2147483646 h 2057"/>
                  <a:gd name="T34" fmla="*/ 2147483646 w 1999"/>
                  <a:gd name="T35" fmla="*/ 2147483646 h 2057"/>
                  <a:gd name="T36" fmla="*/ 2147483646 w 1999"/>
                  <a:gd name="T37" fmla="*/ 2147483646 h 2057"/>
                  <a:gd name="T38" fmla="*/ 2147483646 w 1999"/>
                  <a:gd name="T39" fmla="*/ 2147483646 h 2057"/>
                  <a:gd name="T40" fmla="*/ 2147483646 w 1999"/>
                  <a:gd name="T41" fmla="*/ 2147483646 h 2057"/>
                  <a:gd name="T42" fmla="*/ 2147483646 w 1999"/>
                  <a:gd name="T43" fmla="*/ 2147483646 h 2057"/>
                  <a:gd name="T44" fmla="*/ 2147483646 w 1999"/>
                  <a:gd name="T45" fmla="*/ 2147483646 h 2057"/>
                  <a:gd name="T46" fmla="*/ 2147483646 w 1999"/>
                  <a:gd name="T47" fmla="*/ 2147483646 h 2057"/>
                  <a:gd name="T48" fmla="*/ 2147483646 w 1999"/>
                  <a:gd name="T49" fmla="*/ 2147483646 h 2057"/>
                  <a:gd name="T50" fmla="*/ 2147483646 w 1999"/>
                  <a:gd name="T51" fmla="*/ 2147483646 h 2057"/>
                  <a:gd name="T52" fmla="*/ 2147483646 w 1999"/>
                  <a:gd name="T53" fmla="*/ 2147483646 h 2057"/>
                  <a:gd name="T54" fmla="*/ 2147483646 w 1999"/>
                  <a:gd name="T55" fmla="*/ 2147483646 h 2057"/>
                  <a:gd name="T56" fmla="*/ 2147483646 w 1999"/>
                  <a:gd name="T57" fmla="*/ 2147483646 h 2057"/>
                  <a:gd name="T58" fmla="*/ 2147483646 w 1999"/>
                  <a:gd name="T59" fmla="*/ 2147483646 h 2057"/>
                  <a:gd name="T60" fmla="*/ 2147483646 w 1999"/>
                  <a:gd name="T61" fmla="*/ 2147483646 h 2057"/>
                  <a:gd name="T62" fmla="*/ 2147483646 w 1999"/>
                  <a:gd name="T63" fmla="*/ 2147483646 h 2057"/>
                  <a:gd name="T64" fmla="*/ 2147483646 w 1999"/>
                  <a:gd name="T65" fmla="*/ 2147483646 h 2057"/>
                  <a:gd name="T66" fmla="*/ 2147483646 w 1999"/>
                  <a:gd name="T67" fmla="*/ 2147483646 h 2057"/>
                  <a:gd name="T68" fmla="*/ 2147483646 w 1999"/>
                  <a:gd name="T69" fmla="*/ 2147483646 h 2057"/>
                  <a:gd name="T70" fmla="*/ 2147483646 w 1999"/>
                  <a:gd name="T71" fmla="*/ 2147483646 h 2057"/>
                  <a:gd name="T72" fmla="*/ 2147483646 w 1999"/>
                  <a:gd name="T73" fmla="*/ 2147483646 h 2057"/>
                  <a:gd name="T74" fmla="*/ 2147483646 w 1999"/>
                  <a:gd name="T75" fmla="*/ 2147483646 h 2057"/>
                  <a:gd name="T76" fmla="*/ 2147483646 w 1999"/>
                  <a:gd name="T77" fmla="*/ 2147483646 h 2057"/>
                  <a:gd name="T78" fmla="*/ 2147483646 w 1999"/>
                  <a:gd name="T79" fmla="*/ 2147483646 h 2057"/>
                  <a:gd name="T80" fmla="*/ 2147483646 w 1999"/>
                  <a:gd name="T81" fmla="*/ 2147483646 h 2057"/>
                  <a:gd name="T82" fmla="*/ 2147483646 w 1999"/>
                  <a:gd name="T83" fmla="*/ 2147483646 h 2057"/>
                  <a:gd name="T84" fmla="*/ 2147483646 w 1999"/>
                  <a:gd name="T85" fmla="*/ 2147483646 h 2057"/>
                  <a:gd name="T86" fmla="*/ 2147483646 w 1999"/>
                  <a:gd name="T87" fmla="*/ 2147483646 h 2057"/>
                  <a:gd name="T88" fmla="*/ 2147483646 w 1999"/>
                  <a:gd name="T89" fmla="*/ 2147483646 h 2057"/>
                  <a:gd name="T90" fmla="*/ 2147483646 w 1999"/>
                  <a:gd name="T91" fmla="*/ 2147483646 h 2057"/>
                  <a:gd name="T92" fmla="*/ 2147483646 w 1999"/>
                  <a:gd name="T93" fmla="*/ 2147483646 h 2057"/>
                  <a:gd name="T94" fmla="*/ 2147483646 w 1999"/>
                  <a:gd name="T95" fmla="*/ 2147483646 h 2057"/>
                  <a:gd name="T96" fmla="*/ 2147483646 w 1999"/>
                  <a:gd name="T97" fmla="*/ 2147483646 h 2057"/>
                  <a:gd name="T98" fmla="*/ 2147483646 w 1999"/>
                  <a:gd name="T99" fmla="*/ 2147483646 h 2057"/>
                  <a:gd name="T100" fmla="*/ 2147483646 w 1999"/>
                  <a:gd name="T101" fmla="*/ 2147483646 h 2057"/>
                  <a:gd name="T102" fmla="*/ 2147483646 w 1999"/>
                  <a:gd name="T103" fmla="*/ 2147483646 h 2057"/>
                  <a:gd name="T104" fmla="*/ 2147483646 w 1999"/>
                  <a:gd name="T105" fmla="*/ 2147483646 h 2057"/>
                  <a:gd name="T106" fmla="*/ 2147483646 w 1999"/>
                  <a:gd name="T107" fmla="*/ 2147483646 h 2057"/>
                  <a:gd name="T108" fmla="*/ 0 w 1999"/>
                  <a:gd name="T109" fmla="*/ 2147483646 h 2057"/>
                  <a:gd name="T110" fmla="*/ 2147483646 w 1999"/>
                  <a:gd name="T111" fmla="*/ 2147483646 h 2057"/>
                  <a:gd name="T112" fmla="*/ 2147483646 w 1999"/>
                  <a:gd name="T113" fmla="*/ 2147483646 h 2057"/>
                  <a:gd name="T114" fmla="*/ 2147483646 w 1999"/>
                  <a:gd name="T115" fmla="*/ 2147483646 h 2057"/>
                  <a:gd name="T116" fmla="*/ 2147483646 w 1999"/>
                  <a:gd name="T117" fmla="*/ 2147483646 h 2057"/>
                  <a:gd name="T118" fmla="*/ 2147483646 w 1999"/>
                  <a:gd name="T119" fmla="*/ 2147483646 h 2057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w 1999"/>
                  <a:gd name="T181" fmla="*/ 0 h 2057"/>
                  <a:gd name="T182" fmla="*/ 1999 w 1999"/>
                  <a:gd name="T183" fmla="*/ 2057 h 2057"/>
                </a:gdLst>
                <a:ahLst/>
                <a:cxnLst>
                  <a:cxn ang="T120">
                    <a:pos x="T0" y="T1"/>
                  </a:cxn>
                  <a:cxn ang="T121">
                    <a:pos x="T2" y="T3"/>
                  </a:cxn>
                  <a:cxn ang="T122">
                    <a:pos x="T4" y="T5"/>
                  </a:cxn>
                  <a:cxn ang="T123">
                    <a:pos x="T6" y="T7"/>
                  </a:cxn>
                  <a:cxn ang="T124">
                    <a:pos x="T8" y="T9"/>
                  </a:cxn>
                  <a:cxn ang="T125">
                    <a:pos x="T10" y="T11"/>
                  </a:cxn>
                  <a:cxn ang="T126">
                    <a:pos x="T12" y="T13"/>
                  </a:cxn>
                  <a:cxn ang="T127">
                    <a:pos x="T14" y="T15"/>
                  </a:cxn>
                  <a:cxn ang="T128">
                    <a:pos x="T16" y="T17"/>
                  </a:cxn>
                  <a:cxn ang="T129">
                    <a:pos x="T18" y="T19"/>
                  </a:cxn>
                  <a:cxn ang="T130">
                    <a:pos x="T20" y="T21"/>
                  </a:cxn>
                  <a:cxn ang="T131">
                    <a:pos x="T22" y="T23"/>
                  </a:cxn>
                  <a:cxn ang="T132">
                    <a:pos x="T24" y="T25"/>
                  </a:cxn>
                  <a:cxn ang="T133">
                    <a:pos x="T26" y="T27"/>
                  </a:cxn>
                  <a:cxn ang="T134">
                    <a:pos x="T28" y="T29"/>
                  </a:cxn>
                  <a:cxn ang="T135">
                    <a:pos x="T30" y="T31"/>
                  </a:cxn>
                  <a:cxn ang="T136">
                    <a:pos x="T32" y="T33"/>
                  </a:cxn>
                  <a:cxn ang="T137">
                    <a:pos x="T34" y="T35"/>
                  </a:cxn>
                  <a:cxn ang="T138">
                    <a:pos x="T36" y="T37"/>
                  </a:cxn>
                  <a:cxn ang="T139">
                    <a:pos x="T38" y="T39"/>
                  </a:cxn>
                  <a:cxn ang="T140">
                    <a:pos x="T40" y="T41"/>
                  </a:cxn>
                  <a:cxn ang="T141">
                    <a:pos x="T42" y="T43"/>
                  </a:cxn>
                  <a:cxn ang="T142">
                    <a:pos x="T44" y="T45"/>
                  </a:cxn>
                  <a:cxn ang="T143">
                    <a:pos x="T46" y="T47"/>
                  </a:cxn>
                  <a:cxn ang="T144">
                    <a:pos x="T48" y="T49"/>
                  </a:cxn>
                  <a:cxn ang="T145">
                    <a:pos x="T50" y="T51"/>
                  </a:cxn>
                  <a:cxn ang="T146">
                    <a:pos x="T52" y="T53"/>
                  </a:cxn>
                  <a:cxn ang="T147">
                    <a:pos x="T54" y="T55"/>
                  </a:cxn>
                  <a:cxn ang="T148">
                    <a:pos x="T56" y="T57"/>
                  </a:cxn>
                  <a:cxn ang="T149">
                    <a:pos x="T58" y="T59"/>
                  </a:cxn>
                  <a:cxn ang="T150">
                    <a:pos x="T60" y="T61"/>
                  </a:cxn>
                  <a:cxn ang="T151">
                    <a:pos x="T62" y="T63"/>
                  </a:cxn>
                  <a:cxn ang="T152">
                    <a:pos x="T64" y="T65"/>
                  </a:cxn>
                  <a:cxn ang="T153">
                    <a:pos x="T66" y="T67"/>
                  </a:cxn>
                  <a:cxn ang="T154">
                    <a:pos x="T68" y="T69"/>
                  </a:cxn>
                  <a:cxn ang="T155">
                    <a:pos x="T70" y="T71"/>
                  </a:cxn>
                  <a:cxn ang="T156">
                    <a:pos x="T72" y="T73"/>
                  </a:cxn>
                  <a:cxn ang="T157">
                    <a:pos x="T74" y="T75"/>
                  </a:cxn>
                  <a:cxn ang="T158">
                    <a:pos x="T76" y="T77"/>
                  </a:cxn>
                  <a:cxn ang="T159">
                    <a:pos x="T78" y="T79"/>
                  </a:cxn>
                  <a:cxn ang="T160">
                    <a:pos x="T80" y="T81"/>
                  </a:cxn>
                  <a:cxn ang="T161">
                    <a:pos x="T82" y="T83"/>
                  </a:cxn>
                  <a:cxn ang="T162">
                    <a:pos x="T84" y="T85"/>
                  </a:cxn>
                  <a:cxn ang="T163">
                    <a:pos x="T86" y="T87"/>
                  </a:cxn>
                  <a:cxn ang="T164">
                    <a:pos x="T88" y="T89"/>
                  </a:cxn>
                  <a:cxn ang="T165">
                    <a:pos x="T90" y="T91"/>
                  </a:cxn>
                  <a:cxn ang="T166">
                    <a:pos x="T92" y="T93"/>
                  </a:cxn>
                  <a:cxn ang="T167">
                    <a:pos x="T94" y="T95"/>
                  </a:cxn>
                  <a:cxn ang="T168">
                    <a:pos x="T96" y="T97"/>
                  </a:cxn>
                  <a:cxn ang="T169">
                    <a:pos x="T98" y="T99"/>
                  </a:cxn>
                  <a:cxn ang="T170">
                    <a:pos x="T100" y="T101"/>
                  </a:cxn>
                  <a:cxn ang="T171">
                    <a:pos x="T102" y="T103"/>
                  </a:cxn>
                  <a:cxn ang="T172">
                    <a:pos x="T104" y="T105"/>
                  </a:cxn>
                  <a:cxn ang="T173">
                    <a:pos x="T106" y="T107"/>
                  </a:cxn>
                  <a:cxn ang="T174">
                    <a:pos x="T108" y="T109"/>
                  </a:cxn>
                  <a:cxn ang="T175">
                    <a:pos x="T110" y="T111"/>
                  </a:cxn>
                  <a:cxn ang="T176">
                    <a:pos x="T112" y="T113"/>
                  </a:cxn>
                  <a:cxn ang="T177">
                    <a:pos x="T114" y="T115"/>
                  </a:cxn>
                  <a:cxn ang="T178">
                    <a:pos x="T116" y="T117"/>
                  </a:cxn>
                  <a:cxn ang="T179">
                    <a:pos x="T118" y="T119"/>
                  </a:cxn>
                </a:cxnLst>
                <a:rect l="T180" t="T181" r="T182" b="T183"/>
                <a:pathLst>
                  <a:path w="1999" h="2057">
                    <a:moveTo>
                      <a:pt x="230" y="1472"/>
                    </a:moveTo>
                    <a:lnTo>
                      <a:pt x="230" y="1472"/>
                    </a:lnTo>
                    <a:lnTo>
                      <a:pt x="230" y="1452"/>
                    </a:lnTo>
                    <a:lnTo>
                      <a:pt x="232" y="1401"/>
                    </a:lnTo>
                    <a:lnTo>
                      <a:pt x="238" y="1322"/>
                    </a:lnTo>
                    <a:lnTo>
                      <a:pt x="244" y="1273"/>
                    </a:lnTo>
                    <a:lnTo>
                      <a:pt x="251" y="1219"/>
                    </a:lnTo>
                    <a:lnTo>
                      <a:pt x="263" y="1160"/>
                    </a:lnTo>
                    <a:lnTo>
                      <a:pt x="277" y="1098"/>
                    </a:lnTo>
                    <a:lnTo>
                      <a:pt x="292" y="1034"/>
                    </a:lnTo>
                    <a:lnTo>
                      <a:pt x="312" y="966"/>
                    </a:lnTo>
                    <a:lnTo>
                      <a:pt x="337" y="895"/>
                    </a:lnTo>
                    <a:lnTo>
                      <a:pt x="364" y="823"/>
                    </a:lnTo>
                    <a:lnTo>
                      <a:pt x="397" y="751"/>
                    </a:lnTo>
                    <a:lnTo>
                      <a:pt x="417" y="714"/>
                    </a:lnTo>
                    <a:lnTo>
                      <a:pt x="436" y="677"/>
                    </a:lnTo>
                    <a:lnTo>
                      <a:pt x="456" y="642"/>
                    </a:lnTo>
                    <a:lnTo>
                      <a:pt x="479" y="605"/>
                    </a:lnTo>
                    <a:lnTo>
                      <a:pt x="502" y="570"/>
                    </a:lnTo>
                    <a:lnTo>
                      <a:pt x="528" y="535"/>
                    </a:lnTo>
                    <a:lnTo>
                      <a:pt x="555" y="500"/>
                    </a:lnTo>
                    <a:lnTo>
                      <a:pt x="582" y="467"/>
                    </a:lnTo>
                    <a:lnTo>
                      <a:pt x="611" y="432"/>
                    </a:lnTo>
                    <a:lnTo>
                      <a:pt x="643" y="399"/>
                    </a:lnTo>
                    <a:lnTo>
                      <a:pt x="676" y="368"/>
                    </a:lnTo>
                    <a:lnTo>
                      <a:pt x="711" y="337"/>
                    </a:lnTo>
                    <a:lnTo>
                      <a:pt x="748" y="306"/>
                    </a:lnTo>
                    <a:lnTo>
                      <a:pt x="787" y="276"/>
                    </a:lnTo>
                    <a:lnTo>
                      <a:pt x="825" y="247"/>
                    </a:lnTo>
                    <a:lnTo>
                      <a:pt x="868" y="220"/>
                    </a:lnTo>
                    <a:lnTo>
                      <a:pt x="911" y="195"/>
                    </a:lnTo>
                    <a:lnTo>
                      <a:pt x="958" y="169"/>
                    </a:lnTo>
                    <a:lnTo>
                      <a:pt x="1005" y="146"/>
                    </a:lnTo>
                    <a:lnTo>
                      <a:pt x="1055" y="125"/>
                    </a:lnTo>
                    <a:lnTo>
                      <a:pt x="1108" y="103"/>
                    </a:lnTo>
                    <a:lnTo>
                      <a:pt x="1162" y="84"/>
                    </a:lnTo>
                    <a:lnTo>
                      <a:pt x="1219" y="68"/>
                    </a:lnTo>
                    <a:lnTo>
                      <a:pt x="1277" y="53"/>
                    </a:lnTo>
                    <a:lnTo>
                      <a:pt x="1337" y="39"/>
                    </a:lnTo>
                    <a:lnTo>
                      <a:pt x="1400" y="27"/>
                    </a:lnTo>
                    <a:lnTo>
                      <a:pt x="1466" y="18"/>
                    </a:lnTo>
                    <a:lnTo>
                      <a:pt x="1534" y="10"/>
                    </a:lnTo>
                    <a:lnTo>
                      <a:pt x="1604" y="4"/>
                    </a:lnTo>
                    <a:lnTo>
                      <a:pt x="1676" y="2"/>
                    </a:lnTo>
                    <a:lnTo>
                      <a:pt x="1752" y="0"/>
                    </a:lnTo>
                    <a:lnTo>
                      <a:pt x="1830" y="2"/>
                    </a:lnTo>
                    <a:lnTo>
                      <a:pt x="1911" y="6"/>
                    </a:lnTo>
                    <a:lnTo>
                      <a:pt x="1993" y="12"/>
                    </a:lnTo>
                    <a:lnTo>
                      <a:pt x="1995" y="29"/>
                    </a:lnTo>
                    <a:lnTo>
                      <a:pt x="1999" y="76"/>
                    </a:lnTo>
                    <a:lnTo>
                      <a:pt x="1999" y="109"/>
                    </a:lnTo>
                    <a:lnTo>
                      <a:pt x="1999" y="148"/>
                    </a:lnTo>
                    <a:lnTo>
                      <a:pt x="1997" y="193"/>
                    </a:lnTo>
                    <a:lnTo>
                      <a:pt x="1993" y="243"/>
                    </a:lnTo>
                    <a:lnTo>
                      <a:pt x="1987" y="298"/>
                    </a:lnTo>
                    <a:lnTo>
                      <a:pt x="1980" y="356"/>
                    </a:lnTo>
                    <a:lnTo>
                      <a:pt x="1968" y="417"/>
                    </a:lnTo>
                    <a:lnTo>
                      <a:pt x="1952" y="481"/>
                    </a:lnTo>
                    <a:lnTo>
                      <a:pt x="1933" y="547"/>
                    </a:lnTo>
                    <a:lnTo>
                      <a:pt x="1909" y="615"/>
                    </a:lnTo>
                    <a:lnTo>
                      <a:pt x="1882" y="685"/>
                    </a:lnTo>
                    <a:lnTo>
                      <a:pt x="1865" y="720"/>
                    </a:lnTo>
                    <a:lnTo>
                      <a:pt x="1849" y="755"/>
                    </a:lnTo>
                    <a:lnTo>
                      <a:pt x="1830" y="790"/>
                    </a:lnTo>
                    <a:lnTo>
                      <a:pt x="1808" y="825"/>
                    </a:lnTo>
                    <a:lnTo>
                      <a:pt x="1787" y="860"/>
                    </a:lnTo>
                    <a:lnTo>
                      <a:pt x="1764" y="895"/>
                    </a:lnTo>
                    <a:lnTo>
                      <a:pt x="1738" y="929"/>
                    </a:lnTo>
                    <a:lnTo>
                      <a:pt x="1713" y="964"/>
                    </a:lnTo>
                    <a:lnTo>
                      <a:pt x="1684" y="999"/>
                    </a:lnTo>
                    <a:lnTo>
                      <a:pt x="1653" y="1032"/>
                    </a:lnTo>
                    <a:lnTo>
                      <a:pt x="1621" y="1065"/>
                    </a:lnTo>
                    <a:lnTo>
                      <a:pt x="1588" y="1096"/>
                    </a:lnTo>
                    <a:lnTo>
                      <a:pt x="1551" y="1129"/>
                    </a:lnTo>
                    <a:lnTo>
                      <a:pt x="1514" y="1160"/>
                    </a:lnTo>
                    <a:lnTo>
                      <a:pt x="1474" y="1189"/>
                    </a:lnTo>
                    <a:lnTo>
                      <a:pt x="1433" y="1220"/>
                    </a:lnTo>
                    <a:lnTo>
                      <a:pt x="1388" y="1248"/>
                    </a:lnTo>
                    <a:lnTo>
                      <a:pt x="1341" y="1277"/>
                    </a:lnTo>
                    <a:lnTo>
                      <a:pt x="1293" y="1302"/>
                    </a:lnTo>
                    <a:lnTo>
                      <a:pt x="1242" y="1328"/>
                    </a:lnTo>
                    <a:lnTo>
                      <a:pt x="1187" y="1353"/>
                    </a:lnTo>
                    <a:lnTo>
                      <a:pt x="1133" y="1376"/>
                    </a:lnTo>
                    <a:lnTo>
                      <a:pt x="1075" y="1398"/>
                    </a:lnTo>
                    <a:lnTo>
                      <a:pt x="1014" y="1419"/>
                    </a:lnTo>
                    <a:lnTo>
                      <a:pt x="950" y="1438"/>
                    </a:lnTo>
                    <a:lnTo>
                      <a:pt x="884" y="1456"/>
                    </a:lnTo>
                    <a:lnTo>
                      <a:pt x="816" y="1472"/>
                    </a:lnTo>
                    <a:lnTo>
                      <a:pt x="744" y="1487"/>
                    </a:lnTo>
                    <a:lnTo>
                      <a:pt x="670" y="1499"/>
                    </a:lnTo>
                    <a:lnTo>
                      <a:pt x="592" y="1510"/>
                    </a:lnTo>
                    <a:lnTo>
                      <a:pt x="512" y="1520"/>
                    </a:lnTo>
                    <a:lnTo>
                      <a:pt x="430" y="1528"/>
                    </a:lnTo>
                    <a:lnTo>
                      <a:pt x="345" y="1532"/>
                    </a:lnTo>
                    <a:lnTo>
                      <a:pt x="255" y="1536"/>
                    </a:lnTo>
                    <a:lnTo>
                      <a:pt x="230" y="1586"/>
                    </a:lnTo>
                    <a:lnTo>
                      <a:pt x="203" y="1641"/>
                    </a:lnTo>
                    <a:lnTo>
                      <a:pt x="172" y="1711"/>
                    </a:lnTo>
                    <a:lnTo>
                      <a:pt x="156" y="1750"/>
                    </a:lnTo>
                    <a:lnTo>
                      <a:pt x="142" y="1791"/>
                    </a:lnTo>
                    <a:lnTo>
                      <a:pt x="127" y="1834"/>
                    </a:lnTo>
                    <a:lnTo>
                      <a:pt x="115" y="1876"/>
                    </a:lnTo>
                    <a:lnTo>
                      <a:pt x="103" y="1919"/>
                    </a:lnTo>
                    <a:lnTo>
                      <a:pt x="96" y="1962"/>
                    </a:lnTo>
                    <a:lnTo>
                      <a:pt x="92" y="2003"/>
                    </a:lnTo>
                    <a:lnTo>
                      <a:pt x="90" y="2044"/>
                    </a:lnTo>
                    <a:lnTo>
                      <a:pt x="0" y="2057"/>
                    </a:lnTo>
                    <a:lnTo>
                      <a:pt x="18" y="1991"/>
                    </a:lnTo>
                    <a:lnTo>
                      <a:pt x="39" y="1919"/>
                    </a:lnTo>
                    <a:lnTo>
                      <a:pt x="66" y="1832"/>
                    </a:lnTo>
                    <a:lnTo>
                      <a:pt x="101" y="1736"/>
                    </a:lnTo>
                    <a:lnTo>
                      <a:pt x="119" y="1688"/>
                    </a:lnTo>
                    <a:lnTo>
                      <a:pt x="140" y="1639"/>
                    </a:lnTo>
                    <a:lnTo>
                      <a:pt x="162" y="1592"/>
                    </a:lnTo>
                    <a:lnTo>
                      <a:pt x="183" y="1547"/>
                    </a:lnTo>
                    <a:lnTo>
                      <a:pt x="207" y="1507"/>
                    </a:lnTo>
                    <a:lnTo>
                      <a:pt x="230" y="1472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solidFill>
                  <a:schemeClr val="bg1"/>
                </a:solidFill>
              </a:ln>
            </p:spPr>
            <p:txBody>
              <a:bodyPr>
                <a:normAutofit/>
              </a:bodyPr>
              <a:lstStyle/>
              <a:p>
                <a:pPr>
                  <a:defRPr/>
                </a:pPr>
                <a:endParaRPr lang="zh-CN" altLang="en-US" sz="1800"/>
              </a:p>
            </p:txBody>
          </p:sp>
          <p:sp>
            <p:nvSpPr>
              <p:cNvPr id="18" name="Freeform 13"/>
              <p:cNvSpPr/>
              <p:nvPr>
                <p:custDataLst>
                  <p:tags r:id="rId9"/>
                </p:custDataLst>
              </p:nvPr>
            </p:nvSpPr>
            <p:spPr bwMode="auto">
              <a:xfrm>
                <a:off x="1963737" y="2150573"/>
                <a:ext cx="844550" cy="728662"/>
              </a:xfrm>
              <a:custGeom>
                <a:avLst/>
                <a:gdLst>
                  <a:gd name="T0" fmla="*/ 11 w 1518"/>
                  <a:gd name="T1" fmla="*/ 1308 h 1310"/>
                  <a:gd name="T2" fmla="*/ 97 w 1518"/>
                  <a:gd name="T3" fmla="*/ 1168 h 1310"/>
                  <a:gd name="T4" fmla="*/ 128 w 1518"/>
                  <a:gd name="T5" fmla="*/ 1124 h 1310"/>
                  <a:gd name="T6" fmla="*/ 206 w 1518"/>
                  <a:gd name="T7" fmla="*/ 1022 h 1310"/>
                  <a:gd name="T8" fmla="*/ 290 w 1518"/>
                  <a:gd name="T9" fmla="*/ 925 h 1310"/>
                  <a:gd name="T10" fmla="*/ 335 w 1518"/>
                  <a:gd name="T11" fmla="*/ 876 h 1310"/>
                  <a:gd name="T12" fmla="*/ 428 w 1518"/>
                  <a:gd name="T13" fmla="*/ 783 h 1310"/>
                  <a:gd name="T14" fmla="*/ 525 w 1518"/>
                  <a:gd name="T15" fmla="*/ 695 h 1310"/>
                  <a:gd name="T16" fmla="*/ 677 w 1518"/>
                  <a:gd name="T17" fmla="*/ 567 h 1310"/>
                  <a:gd name="T18" fmla="*/ 782 w 1518"/>
                  <a:gd name="T19" fmla="*/ 485 h 1310"/>
                  <a:gd name="T20" fmla="*/ 998 w 1518"/>
                  <a:gd name="T21" fmla="*/ 331 h 1310"/>
                  <a:gd name="T22" fmla="*/ 1111 w 1518"/>
                  <a:gd name="T23" fmla="*/ 257 h 1310"/>
                  <a:gd name="T24" fmla="*/ 1308 w 1518"/>
                  <a:gd name="T25" fmla="*/ 141 h 1310"/>
                  <a:gd name="T26" fmla="*/ 1510 w 1518"/>
                  <a:gd name="T27" fmla="*/ 30 h 1310"/>
                  <a:gd name="T28" fmla="*/ 1518 w 1518"/>
                  <a:gd name="T29" fmla="*/ 20 h 1310"/>
                  <a:gd name="T30" fmla="*/ 1516 w 1518"/>
                  <a:gd name="T31" fmla="*/ 8 h 1310"/>
                  <a:gd name="T32" fmla="*/ 1508 w 1518"/>
                  <a:gd name="T33" fmla="*/ 0 h 1310"/>
                  <a:gd name="T34" fmla="*/ 1496 w 1518"/>
                  <a:gd name="T35" fmla="*/ 0 h 1310"/>
                  <a:gd name="T36" fmla="*/ 1444 w 1518"/>
                  <a:gd name="T37" fmla="*/ 26 h 1310"/>
                  <a:gd name="T38" fmla="*/ 1343 w 1518"/>
                  <a:gd name="T39" fmla="*/ 78 h 1310"/>
                  <a:gd name="T40" fmla="*/ 1195 w 1518"/>
                  <a:gd name="T41" fmla="*/ 168 h 1310"/>
                  <a:gd name="T42" fmla="*/ 1097 w 1518"/>
                  <a:gd name="T43" fmla="*/ 228 h 1310"/>
                  <a:gd name="T44" fmla="*/ 872 w 1518"/>
                  <a:gd name="T45" fmla="*/ 380 h 1310"/>
                  <a:gd name="T46" fmla="*/ 658 w 1518"/>
                  <a:gd name="T47" fmla="*/ 544 h 1310"/>
                  <a:gd name="T48" fmla="*/ 554 w 1518"/>
                  <a:gd name="T49" fmla="*/ 629 h 1310"/>
                  <a:gd name="T50" fmla="*/ 455 w 1518"/>
                  <a:gd name="T51" fmla="*/ 717 h 1310"/>
                  <a:gd name="T52" fmla="*/ 360 w 1518"/>
                  <a:gd name="T53" fmla="*/ 810 h 1310"/>
                  <a:gd name="T54" fmla="*/ 268 w 1518"/>
                  <a:gd name="T55" fmla="*/ 906 h 1310"/>
                  <a:gd name="T56" fmla="*/ 228 w 1518"/>
                  <a:gd name="T57" fmla="*/ 952 h 1310"/>
                  <a:gd name="T58" fmla="*/ 150 w 1518"/>
                  <a:gd name="T59" fmla="*/ 1050 h 1310"/>
                  <a:gd name="T60" fmla="*/ 113 w 1518"/>
                  <a:gd name="T61" fmla="*/ 1100 h 1310"/>
                  <a:gd name="T62" fmla="*/ 48 w 1518"/>
                  <a:gd name="T63" fmla="*/ 1198 h 1310"/>
                  <a:gd name="T64" fmla="*/ 21 w 1518"/>
                  <a:gd name="T65" fmla="*/ 1248 h 1310"/>
                  <a:gd name="T66" fmla="*/ 0 w 1518"/>
                  <a:gd name="T67" fmla="*/ 1303 h 1310"/>
                  <a:gd name="T68" fmla="*/ 0 w 1518"/>
                  <a:gd name="T69" fmla="*/ 1307 h 1310"/>
                  <a:gd name="T70" fmla="*/ 8 w 1518"/>
                  <a:gd name="T71" fmla="*/ 1310 h 1310"/>
                  <a:gd name="T72" fmla="*/ 11 w 1518"/>
                  <a:gd name="T73" fmla="*/ 1308 h 1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518" h="1310">
                    <a:moveTo>
                      <a:pt x="11" y="1308"/>
                    </a:moveTo>
                    <a:lnTo>
                      <a:pt x="11" y="1308"/>
                    </a:lnTo>
                    <a:lnTo>
                      <a:pt x="68" y="1215"/>
                    </a:lnTo>
                    <a:lnTo>
                      <a:pt x="97" y="1168"/>
                    </a:lnTo>
                    <a:lnTo>
                      <a:pt x="128" y="1124"/>
                    </a:lnTo>
                    <a:lnTo>
                      <a:pt x="128" y="1124"/>
                    </a:lnTo>
                    <a:lnTo>
                      <a:pt x="165" y="1071"/>
                    </a:lnTo>
                    <a:lnTo>
                      <a:pt x="206" y="1022"/>
                    </a:lnTo>
                    <a:lnTo>
                      <a:pt x="247" y="972"/>
                    </a:lnTo>
                    <a:lnTo>
                      <a:pt x="290" y="925"/>
                    </a:lnTo>
                    <a:lnTo>
                      <a:pt x="290" y="925"/>
                    </a:lnTo>
                    <a:lnTo>
                      <a:pt x="335" y="876"/>
                    </a:lnTo>
                    <a:lnTo>
                      <a:pt x="381" y="830"/>
                    </a:lnTo>
                    <a:lnTo>
                      <a:pt x="428" y="783"/>
                    </a:lnTo>
                    <a:lnTo>
                      <a:pt x="477" y="738"/>
                    </a:lnTo>
                    <a:lnTo>
                      <a:pt x="525" y="695"/>
                    </a:lnTo>
                    <a:lnTo>
                      <a:pt x="576" y="651"/>
                    </a:lnTo>
                    <a:lnTo>
                      <a:pt x="677" y="567"/>
                    </a:lnTo>
                    <a:lnTo>
                      <a:pt x="677" y="567"/>
                    </a:lnTo>
                    <a:lnTo>
                      <a:pt x="782" y="485"/>
                    </a:lnTo>
                    <a:lnTo>
                      <a:pt x="889" y="407"/>
                    </a:lnTo>
                    <a:lnTo>
                      <a:pt x="998" y="331"/>
                    </a:lnTo>
                    <a:lnTo>
                      <a:pt x="1111" y="257"/>
                    </a:lnTo>
                    <a:lnTo>
                      <a:pt x="1111" y="257"/>
                    </a:lnTo>
                    <a:lnTo>
                      <a:pt x="1208" y="197"/>
                    </a:lnTo>
                    <a:lnTo>
                      <a:pt x="1308" y="141"/>
                    </a:lnTo>
                    <a:lnTo>
                      <a:pt x="1510" y="30"/>
                    </a:lnTo>
                    <a:lnTo>
                      <a:pt x="1510" y="30"/>
                    </a:lnTo>
                    <a:lnTo>
                      <a:pt x="1514" y="24"/>
                    </a:lnTo>
                    <a:lnTo>
                      <a:pt x="1518" y="20"/>
                    </a:lnTo>
                    <a:lnTo>
                      <a:pt x="1518" y="14"/>
                    </a:lnTo>
                    <a:lnTo>
                      <a:pt x="1516" y="8"/>
                    </a:lnTo>
                    <a:lnTo>
                      <a:pt x="1514" y="4"/>
                    </a:lnTo>
                    <a:lnTo>
                      <a:pt x="1508" y="0"/>
                    </a:lnTo>
                    <a:lnTo>
                      <a:pt x="1502" y="0"/>
                    </a:lnTo>
                    <a:lnTo>
                      <a:pt x="1496" y="0"/>
                    </a:lnTo>
                    <a:lnTo>
                      <a:pt x="1496" y="0"/>
                    </a:lnTo>
                    <a:lnTo>
                      <a:pt x="1444" y="26"/>
                    </a:lnTo>
                    <a:lnTo>
                      <a:pt x="1393" y="51"/>
                    </a:lnTo>
                    <a:lnTo>
                      <a:pt x="1343" y="78"/>
                    </a:lnTo>
                    <a:lnTo>
                      <a:pt x="1292" y="108"/>
                    </a:lnTo>
                    <a:lnTo>
                      <a:pt x="1195" y="168"/>
                    </a:lnTo>
                    <a:lnTo>
                      <a:pt x="1097" y="228"/>
                    </a:lnTo>
                    <a:lnTo>
                      <a:pt x="1097" y="228"/>
                    </a:lnTo>
                    <a:lnTo>
                      <a:pt x="985" y="304"/>
                    </a:lnTo>
                    <a:lnTo>
                      <a:pt x="872" y="380"/>
                    </a:lnTo>
                    <a:lnTo>
                      <a:pt x="763" y="462"/>
                    </a:lnTo>
                    <a:lnTo>
                      <a:pt x="658" y="544"/>
                    </a:lnTo>
                    <a:lnTo>
                      <a:pt x="658" y="544"/>
                    </a:lnTo>
                    <a:lnTo>
                      <a:pt x="554" y="629"/>
                    </a:lnTo>
                    <a:lnTo>
                      <a:pt x="504" y="672"/>
                    </a:lnTo>
                    <a:lnTo>
                      <a:pt x="455" y="717"/>
                    </a:lnTo>
                    <a:lnTo>
                      <a:pt x="407" y="763"/>
                    </a:lnTo>
                    <a:lnTo>
                      <a:pt x="360" y="810"/>
                    </a:lnTo>
                    <a:lnTo>
                      <a:pt x="313" y="857"/>
                    </a:lnTo>
                    <a:lnTo>
                      <a:pt x="268" y="906"/>
                    </a:lnTo>
                    <a:lnTo>
                      <a:pt x="268" y="906"/>
                    </a:lnTo>
                    <a:lnTo>
                      <a:pt x="228" y="952"/>
                    </a:lnTo>
                    <a:lnTo>
                      <a:pt x="187" y="1001"/>
                    </a:lnTo>
                    <a:lnTo>
                      <a:pt x="150" y="1050"/>
                    </a:lnTo>
                    <a:lnTo>
                      <a:pt x="113" y="1100"/>
                    </a:lnTo>
                    <a:lnTo>
                      <a:pt x="113" y="1100"/>
                    </a:lnTo>
                    <a:lnTo>
                      <a:pt x="80" y="1147"/>
                    </a:lnTo>
                    <a:lnTo>
                      <a:pt x="48" y="1198"/>
                    </a:lnTo>
                    <a:lnTo>
                      <a:pt x="35" y="1223"/>
                    </a:lnTo>
                    <a:lnTo>
                      <a:pt x="21" y="1248"/>
                    </a:lnTo>
                    <a:lnTo>
                      <a:pt x="10" y="1275"/>
                    </a:lnTo>
                    <a:lnTo>
                      <a:pt x="0" y="1303"/>
                    </a:lnTo>
                    <a:lnTo>
                      <a:pt x="0" y="1303"/>
                    </a:lnTo>
                    <a:lnTo>
                      <a:pt x="0" y="1307"/>
                    </a:lnTo>
                    <a:lnTo>
                      <a:pt x="4" y="1310"/>
                    </a:lnTo>
                    <a:lnTo>
                      <a:pt x="8" y="1310"/>
                    </a:lnTo>
                    <a:lnTo>
                      <a:pt x="11" y="1308"/>
                    </a:lnTo>
                    <a:lnTo>
                      <a:pt x="11" y="1308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>
                <a:normAutofit/>
              </a:bodyPr>
              <a:lstStyle/>
              <a:p>
                <a:pPr ea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00"/>
              </a:p>
            </p:txBody>
          </p:sp>
          <p:sp>
            <p:nvSpPr>
              <p:cNvPr id="19" name="Freeform 14"/>
              <p:cNvSpPr/>
              <p:nvPr>
                <p:custDataLst>
                  <p:tags r:id="rId10"/>
                </p:custDataLst>
              </p:nvPr>
            </p:nvSpPr>
            <p:spPr bwMode="auto">
              <a:xfrm>
                <a:off x="2590799" y="2117235"/>
                <a:ext cx="117475" cy="163513"/>
              </a:xfrm>
              <a:custGeom>
                <a:avLst/>
                <a:gdLst>
                  <a:gd name="T0" fmla="*/ 196 w 212"/>
                  <a:gd name="T1" fmla="*/ 0 h 294"/>
                  <a:gd name="T2" fmla="*/ 196 w 212"/>
                  <a:gd name="T3" fmla="*/ 0 h 294"/>
                  <a:gd name="T4" fmla="*/ 181 w 212"/>
                  <a:gd name="T5" fmla="*/ 14 h 294"/>
                  <a:gd name="T6" fmla="*/ 163 w 212"/>
                  <a:gd name="T7" fmla="*/ 25 h 294"/>
                  <a:gd name="T8" fmla="*/ 150 w 212"/>
                  <a:gd name="T9" fmla="*/ 41 h 294"/>
                  <a:gd name="T10" fmla="*/ 134 w 212"/>
                  <a:gd name="T11" fmla="*/ 57 h 294"/>
                  <a:gd name="T12" fmla="*/ 109 w 212"/>
                  <a:gd name="T13" fmla="*/ 90 h 294"/>
                  <a:gd name="T14" fmla="*/ 85 w 212"/>
                  <a:gd name="T15" fmla="*/ 125 h 294"/>
                  <a:gd name="T16" fmla="*/ 64 w 212"/>
                  <a:gd name="T17" fmla="*/ 162 h 294"/>
                  <a:gd name="T18" fmla="*/ 44 w 212"/>
                  <a:gd name="T19" fmla="*/ 199 h 294"/>
                  <a:gd name="T20" fmla="*/ 23 w 212"/>
                  <a:gd name="T21" fmla="*/ 236 h 294"/>
                  <a:gd name="T22" fmla="*/ 2 w 212"/>
                  <a:gd name="T23" fmla="*/ 271 h 294"/>
                  <a:gd name="T24" fmla="*/ 2 w 212"/>
                  <a:gd name="T25" fmla="*/ 271 h 294"/>
                  <a:gd name="T26" fmla="*/ 0 w 212"/>
                  <a:gd name="T27" fmla="*/ 277 h 294"/>
                  <a:gd name="T28" fmla="*/ 0 w 212"/>
                  <a:gd name="T29" fmla="*/ 282 h 294"/>
                  <a:gd name="T30" fmla="*/ 4 w 212"/>
                  <a:gd name="T31" fmla="*/ 288 h 294"/>
                  <a:gd name="T32" fmla="*/ 7 w 212"/>
                  <a:gd name="T33" fmla="*/ 292 h 294"/>
                  <a:gd name="T34" fmla="*/ 11 w 212"/>
                  <a:gd name="T35" fmla="*/ 294 h 294"/>
                  <a:gd name="T36" fmla="*/ 17 w 212"/>
                  <a:gd name="T37" fmla="*/ 294 h 294"/>
                  <a:gd name="T38" fmla="*/ 23 w 212"/>
                  <a:gd name="T39" fmla="*/ 292 h 294"/>
                  <a:gd name="T40" fmla="*/ 27 w 212"/>
                  <a:gd name="T41" fmla="*/ 288 h 294"/>
                  <a:gd name="T42" fmla="*/ 27 w 212"/>
                  <a:gd name="T43" fmla="*/ 288 h 294"/>
                  <a:gd name="T44" fmla="*/ 48 w 212"/>
                  <a:gd name="T45" fmla="*/ 253 h 294"/>
                  <a:gd name="T46" fmla="*/ 68 w 212"/>
                  <a:gd name="T47" fmla="*/ 216 h 294"/>
                  <a:gd name="T48" fmla="*/ 107 w 212"/>
                  <a:gd name="T49" fmla="*/ 146 h 294"/>
                  <a:gd name="T50" fmla="*/ 130 w 212"/>
                  <a:gd name="T51" fmla="*/ 111 h 294"/>
                  <a:gd name="T52" fmla="*/ 153 w 212"/>
                  <a:gd name="T53" fmla="*/ 78 h 294"/>
                  <a:gd name="T54" fmla="*/ 179 w 212"/>
                  <a:gd name="T55" fmla="*/ 47 h 294"/>
                  <a:gd name="T56" fmla="*/ 208 w 212"/>
                  <a:gd name="T57" fmla="*/ 18 h 294"/>
                  <a:gd name="T58" fmla="*/ 208 w 212"/>
                  <a:gd name="T59" fmla="*/ 18 h 294"/>
                  <a:gd name="T60" fmla="*/ 210 w 212"/>
                  <a:gd name="T61" fmla="*/ 16 h 294"/>
                  <a:gd name="T62" fmla="*/ 212 w 212"/>
                  <a:gd name="T63" fmla="*/ 12 h 294"/>
                  <a:gd name="T64" fmla="*/ 212 w 212"/>
                  <a:gd name="T65" fmla="*/ 8 h 294"/>
                  <a:gd name="T66" fmla="*/ 210 w 212"/>
                  <a:gd name="T67" fmla="*/ 4 h 294"/>
                  <a:gd name="T68" fmla="*/ 208 w 212"/>
                  <a:gd name="T69" fmla="*/ 2 h 294"/>
                  <a:gd name="T70" fmla="*/ 204 w 212"/>
                  <a:gd name="T71" fmla="*/ 0 h 294"/>
                  <a:gd name="T72" fmla="*/ 200 w 212"/>
                  <a:gd name="T73" fmla="*/ 0 h 294"/>
                  <a:gd name="T74" fmla="*/ 196 w 212"/>
                  <a:gd name="T75" fmla="*/ 0 h 294"/>
                  <a:gd name="T76" fmla="*/ 196 w 212"/>
                  <a:gd name="T77" fmla="*/ 0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212" h="294">
                    <a:moveTo>
                      <a:pt x="196" y="0"/>
                    </a:moveTo>
                    <a:lnTo>
                      <a:pt x="196" y="0"/>
                    </a:lnTo>
                    <a:lnTo>
                      <a:pt x="181" y="14"/>
                    </a:lnTo>
                    <a:lnTo>
                      <a:pt x="163" y="25"/>
                    </a:lnTo>
                    <a:lnTo>
                      <a:pt x="150" y="41"/>
                    </a:lnTo>
                    <a:lnTo>
                      <a:pt x="134" y="57"/>
                    </a:lnTo>
                    <a:lnTo>
                      <a:pt x="109" y="90"/>
                    </a:lnTo>
                    <a:lnTo>
                      <a:pt x="85" y="125"/>
                    </a:lnTo>
                    <a:lnTo>
                      <a:pt x="64" y="162"/>
                    </a:lnTo>
                    <a:lnTo>
                      <a:pt x="44" y="199"/>
                    </a:lnTo>
                    <a:lnTo>
                      <a:pt x="23" y="236"/>
                    </a:lnTo>
                    <a:lnTo>
                      <a:pt x="2" y="271"/>
                    </a:lnTo>
                    <a:lnTo>
                      <a:pt x="2" y="271"/>
                    </a:lnTo>
                    <a:lnTo>
                      <a:pt x="0" y="277"/>
                    </a:lnTo>
                    <a:lnTo>
                      <a:pt x="0" y="282"/>
                    </a:lnTo>
                    <a:lnTo>
                      <a:pt x="4" y="288"/>
                    </a:lnTo>
                    <a:lnTo>
                      <a:pt x="7" y="292"/>
                    </a:lnTo>
                    <a:lnTo>
                      <a:pt x="11" y="294"/>
                    </a:lnTo>
                    <a:lnTo>
                      <a:pt x="17" y="294"/>
                    </a:lnTo>
                    <a:lnTo>
                      <a:pt x="23" y="292"/>
                    </a:lnTo>
                    <a:lnTo>
                      <a:pt x="27" y="288"/>
                    </a:lnTo>
                    <a:lnTo>
                      <a:pt x="27" y="288"/>
                    </a:lnTo>
                    <a:lnTo>
                      <a:pt x="48" y="253"/>
                    </a:lnTo>
                    <a:lnTo>
                      <a:pt x="68" y="216"/>
                    </a:lnTo>
                    <a:lnTo>
                      <a:pt x="107" y="146"/>
                    </a:lnTo>
                    <a:lnTo>
                      <a:pt x="130" y="111"/>
                    </a:lnTo>
                    <a:lnTo>
                      <a:pt x="153" y="78"/>
                    </a:lnTo>
                    <a:lnTo>
                      <a:pt x="179" y="47"/>
                    </a:lnTo>
                    <a:lnTo>
                      <a:pt x="208" y="18"/>
                    </a:lnTo>
                    <a:lnTo>
                      <a:pt x="208" y="18"/>
                    </a:lnTo>
                    <a:lnTo>
                      <a:pt x="210" y="16"/>
                    </a:lnTo>
                    <a:lnTo>
                      <a:pt x="212" y="12"/>
                    </a:lnTo>
                    <a:lnTo>
                      <a:pt x="212" y="8"/>
                    </a:lnTo>
                    <a:lnTo>
                      <a:pt x="210" y="4"/>
                    </a:lnTo>
                    <a:lnTo>
                      <a:pt x="208" y="2"/>
                    </a:lnTo>
                    <a:lnTo>
                      <a:pt x="204" y="0"/>
                    </a:lnTo>
                    <a:lnTo>
                      <a:pt x="200" y="0"/>
                    </a:lnTo>
                    <a:lnTo>
                      <a:pt x="196" y="0"/>
                    </a:lnTo>
                    <a:lnTo>
                      <a:pt x="196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>
                <a:normAutofit fontScale="25000" lnSpcReduction="20000"/>
              </a:bodyPr>
              <a:lstStyle/>
              <a:p>
                <a:pPr ea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00"/>
              </a:p>
            </p:txBody>
          </p:sp>
          <p:sp>
            <p:nvSpPr>
              <p:cNvPr id="20" name="Freeform 15"/>
              <p:cNvSpPr/>
              <p:nvPr>
                <p:custDataLst>
                  <p:tags r:id="rId11"/>
                </p:custDataLst>
              </p:nvPr>
            </p:nvSpPr>
            <p:spPr bwMode="auto">
              <a:xfrm>
                <a:off x="2317749" y="2144223"/>
                <a:ext cx="142875" cy="325437"/>
              </a:xfrm>
              <a:custGeom>
                <a:avLst/>
                <a:gdLst>
                  <a:gd name="T0" fmla="*/ 242 w 257"/>
                  <a:gd name="T1" fmla="*/ 4 h 584"/>
                  <a:gd name="T2" fmla="*/ 242 w 257"/>
                  <a:gd name="T3" fmla="*/ 4 h 584"/>
                  <a:gd name="T4" fmla="*/ 209 w 257"/>
                  <a:gd name="T5" fmla="*/ 70 h 584"/>
                  <a:gd name="T6" fmla="*/ 175 w 257"/>
                  <a:gd name="T7" fmla="*/ 138 h 584"/>
                  <a:gd name="T8" fmla="*/ 113 w 257"/>
                  <a:gd name="T9" fmla="*/ 272 h 584"/>
                  <a:gd name="T10" fmla="*/ 113 w 257"/>
                  <a:gd name="T11" fmla="*/ 272 h 584"/>
                  <a:gd name="T12" fmla="*/ 80 w 257"/>
                  <a:gd name="T13" fmla="*/ 344 h 584"/>
                  <a:gd name="T14" fmla="*/ 51 w 257"/>
                  <a:gd name="T15" fmla="*/ 416 h 584"/>
                  <a:gd name="T16" fmla="*/ 24 w 257"/>
                  <a:gd name="T17" fmla="*/ 488 h 584"/>
                  <a:gd name="T18" fmla="*/ 12 w 257"/>
                  <a:gd name="T19" fmla="*/ 525 h 584"/>
                  <a:gd name="T20" fmla="*/ 2 w 257"/>
                  <a:gd name="T21" fmla="*/ 564 h 584"/>
                  <a:gd name="T22" fmla="*/ 2 w 257"/>
                  <a:gd name="T23" fmla="*/ 564 h 584"/>
                  <a:gd name="T24" fmla="*/ 0 w 257"/>
                  <a:gd name="T25" fmla="*/ 570 h 584"/>
                  <a:gd name="T26" fmla="*/ 2 w 257"/>
                  <a:gd name="T27" fmla="*/ 576 h 584"/>
                  <a:gd name="T28" fmla="*/ 6 w 257"/>
                  <a:gd name="T29" fmla="*/ 580 h 584"/>
                  <a:gd name="T30" fmla="*/ 12 w 257"/>
                  <a:gd name="T31" fmla="*/ 582 h 584"/>
                  <a:gd name="T32" fmla="*/ 18 w 257"/>
                  <a:gd name="T33" fmla="*/ 584 h 584"/>
                  <a:gd name="T34" fmla="*/ 22 w 257"/>
                  <a:gd name="T35" fmla="*/ 582 h 584"/>
                  <a:gd name="T36" fmla="*/ 26 w 257"/>
                  <a:gd name="T37" fmla="*/ 580 h 584"/>
                  <a:gd name="T38" fmla="*/ 29 w 257"/>
                  <a:gd name="T39" fmla="*/ 574 h 584"/>
                  <a:gd name="T40" fmla="*/ 29 w 257"/>
                  <a:gd name="T41" fmla="*/ 574 h 584"/>
                  <a:gd name="T42" fmla="*/ 39 w 257"/>
                  <a:gd name="T43" fmla="*/ 537 h 584"/>
                  <a:gd name="T44" fmla="*/ 51 w 257"/>
                  <a:gd name="T45" fmla="*/ 502 h 584"/>
                  <a:gd name="T46" fmla="*/ 76 w 257"/>
                  <a:gd name="T47" fmla="*/ 432 h 584"/>
                  <a:gd name="T48" fmla="*/ 103 w 257"/>
                  <a:gd name="T49" fmla="*/ 364 h 584"/>
                  <a:gd name="T50" fmla="*/ 135 w 257"/>
                  <a:gd name="T51" fmla="*/ 296 h 584"/>
                  <a:gd name="T52" fmla="*/ 135 w 257"/>
                  <a:gd name="T53" fmla="*/ 296 h 584"/>
                  <a:gd name="T54" fmla="*/ 168 w 257"/>
                  <a:gd name="T55" fmla="*/ 226 h 584"/>
                  <a:gd name="T56" fmla="*/ 201 w 257"/>
                  <a:gd name="T57" fmla="*/ 156 h 584"/>
                  <a:gd name="T58" fmla="*/ 216 w 257"/>
                  <a:gd name="T59" fmla="*/ 120 h 584"/>
                  <a:gd name="T60" fmla="*/ 232 w 257"/>
                  <a:gd name="T61" fmla="*/ 84 h 584"/>
                  <a:gd name="T62" fmla="*/ 245 w 257"/>
                  <a:gd name="T63" fmla="*/ 48 h 584"/>
                  <a:gd name="T64" fmla="*/ 257 w 257"/>
                  <a:gd name="T65" fmla="*/ 11 h 584"/>
                  <a:gd name="T66" fmla="*/ 257 w 257"/>
                  <a:gd name="T67" fmla="*/ 11 h 584"/>
                  <a:gd name="T68" fmla="*/ 255 w 257"/>
                  <a:gd name="T69" fmla="*/ 6 h 584"/>
                  <a:gd name="T70" fmla="*/ 251 w 257"/>
                  <a:gd name="T71" fmla="*/ 2 h 584"/>
                  <a:gd name="T72" fmla="*/ 247 w 257"/>
                  <a:gd name="T73" fmla="*/ 0 h 584"/>
                  <a:gd name="T74" fmla="*/ 244 w 257"/>
                  <a:gd name="T75" fmla="*/ 2 h 584"/>
                  <a:gd name="T76" fmla="*/ 242 w 257"/>
                  <a:gd name="T77" fmla="*/ 4 h 584"/>
                  <a:gd name="T78" fmla="*/ 242 w 257"/>
                  <a:gd name="T79" fmla="*/ 4 h 5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57" h="584">
                    <a:moveTo>
                      <a:pt x="242" y="4"/>
                    </a:moveTo>
                    <a:lnTo>
                      <a:pt x="242" y="4"/>
                    </a:lnTo>
                    <a:lnTo>
                      <a:pt x="209" y="70"/>
                    </a:lnTo>
                    <a:lnTo>
                      <a:pt x="175" y="138"/>
                    </a:lnTo>
                    <a:lnTo>
                      <a:pt x="113" y="272"/>
                    </a:lnTo>
                    <a:lnTo>
                      <a:pt x="113" y="272"/>
                    </a:lnTo>
                    <a:lnTo>
                      <a:pt x="80" y="344"/>
                    </a:lnTo>
                    <a:lnTo>
                      <a:pt x="51" y="416"/>
                    </a:lnTo>
                    <a:lnTo>
                      <a:pt x="24" y="488"/>
                    </a:lnTo>
                    <a:lnTo>
                      <a:pt x="12" y="525"/>
                    </a:lnTo>
                    <a:lnTo>
                      <a:pt x="2" y="564"/>
                    </a:lnTo>
                    <a:lnTo>
                      <a:pt x="2" y="564"/>
                    </a:lnTo>
                    <a:lnTo>
                      <a:pt x="0" y="570"/>
                    </a:lnTo>
                    <a:lnTo>
                      <a:pt x="2" y="576"/>
                    </a:lnTo>
                    <a:lnTo>
                      <a:pt x="6" y="580"/>
                    </a:lnTo>
                    <a:lnTo>
                      <a:pt x="12" y="582"/>
                    </a:lnTo>
                    <a:lnTo>
                      <a:pt x="18" y="584"/>
                    </a:lnTo>
                    <a:lnTo>
                      <a:pt x="22" y="582"/>
                    </a:lnTo>
                    <a:lnTo>
                      <a:pt x="26" y="580"/>
                    </a:lnTo>
                    <a:lnTo>
                      <a:pt x="29" y="574"/>
                    </a:lnTo>
                    <a:lnTo>
                      <a:pt x="29" y="574"/>
                    </a:lnTo>
                    <a:lnTo>
                      <a:pt x="39" y="537"/>
                    </a:lnTo>
                    <a:lnTo>
                      <a:pt x="51" y="502"/>
                    </a:lnTo>
                    <a:lnTo>
                      <a:pt x="76" y="432"/>
                    </a:lnTo>
                    <a:lnTo>
                      <a:pt x="103" y="364"/>
                    </a:lnTo>
                    <a:lnTo>
                      <a:pt x="135" y="296"/>
                    </a:lnTo>
                    <a:lnTo>
                      <a:pt x="135" y="296"/>
                    </a:lnTo>
                    <a:lnTo>
                      <a:pt x="168" y="226"/>
                    </a:lnTo>
                    <a:lnTo>
                      <a:pt x="201" y="156"/>
                    </a:lnTo>
                    <a:lnTo>
                      <a:pt x="216" y="120"/>
                    </a:lnTo>
                    <a:lnTo>
                      <a:pt x="232" y="84"/>
                    </a:lnTo>
                    <a:lnTo>
                      <a:pt x="245" y="48"/>
                    </a:lnTo>
                    <a:lnTo>
                      <a:pt x="257" y="11"/>
                    </a:lnTo>
                    <a:lnTo>
                      <a:pt x="257" y="11"/>
                    </a:lnTo>
                    <a:lnTo>
                      <a:pt x="255" y="6"/>
                    </a:lnTo>
                    <a:lnTo>
                      <a:pt x="251" y="2"/>
                    </a:lnTo>
                    <a:lnTo>
                      <a:pt x="247" y="0"/>
                    </a:lnTo>
                    <a:lnTo>
                      <a:pt x="244" y="2"/>
                    </a:lnTo>
                    <a:lnTo>
                      <a:pt x="242" y="4"/>
                    </a:lnTo>
                    <a:lnTo>
                      <a:pt x="242" y="4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>
                <a:normAutofit fontScale="55000" lnSpcReduction="20000"/>
              </a:bodyPr>
              <a:lstStyle/>
              <a:p>
                <a:pPr ea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00"/>
              </a:p>
            </p:txBody>
          </p:sp>
          <p:sp>
            <p:nvSpPr>
              <p:cNvPr id="21" name="Freeform 16"/>
              <p:cNvSpPr/>
              <p:nvPr>
                <p:custDataLst>
                  <p:tags r:id="rId12"/>
                </p:custDataLst>
              </p:nvPr>
            </p:nvSpPr>
            <p:spPr bwMode="auto">
              <a:xfrm>
                <a:off x="2071687" y="2255348"/>
                <a:ext cx="187325" cy="454025"/>
              </a:xfrm>
              <a:custGeom>
                <a:avLst/>
                <a:gdLst>
                  <a:gd name="T0" fmla="*/ 325 w 338"/>
                  <a:gd name="T1" fmla="*/ 0 h 816"/>
                  <a:gd name="T2" fmla="*/ 325 w 338"/>
                  <a:gd name="T3" fmla="*/ 0 h 816"/>
                  <a:gd name="T4" fmla="*/ 305 w 338"/>
                  <a:gd name="T5" fmla="*/ 18 h 816"/>
                  <a:gd name="T6" fmla="*/ 286 w 338"/>
                  <a:gd name="T7" fmla="*/ 35 h 816"/>
                  <a:gd name="T8" fmla="*/ 268 w 338"/>
                  <a:gd name="T9" fmla="*/ 55 h 816"/>
                  <a:gd name="T10" fmla="*/ 251 w 338"/>
                  <a:gd name="T11" fmla="*/ 76 h 816"/>
                  <a:gd name="T12" fmla="*/ 235 w 338"/>
                  <a:gd name="T13" fmla="*/ 98 h 816"/>
                  <a:gd name="T14" fmla="*/ 219 w 338"/>
                  <a:gd name="T15" fmla="*/ 121 h 816"/>
                  <a:gd name="T16" fmla="*/ 192 w 338"/>
                  <a:gd name="T17" fmla="*/ 170 h 816"/>
                  <a:gd name="T18" fmla="*/ 169 w 338"/>
                  <a:gd name="T19" fmla="*/ 218 h 816"/>
                  <a:gd name="T20" fmla="*/ 146 w 338"/>
                  <a:gd name="T21" fmla="*/ 269 h 816"/>
                  <a:gd name="T22" fmla="*/ 126 w 338"/>
                  <a:gd name="T23" fmla="*/ 319 h 816"/>
                  <a:gd name="T24" fmla="*/ 109 w 338"/>
                  <a:gd name="T25" fmla="*/ 366 h 816"/>
                  <a:gd name="T26" fmla="*/ 109 w 338"/>
                  <a:gd name="T27" fmla="*/ 366 h 816"/>
                  <a:gd name="T28" fmla="*/ 89 w 338"/>
                  <a:gd name="T29" fmla="*/ 419 h 816"/>
                  <a:gd name="T30" fmla="*/ 72 w 338"/>
                  <a:gd name="T31" fmla="*/ 471 h 816"/>
                  <a:gd name="T32" fmla="*/ 54 w 338"/>
                  <a:gd name="T33" fmla="*/ 526 h 816"/>
                  <a:gd name="T34" fmla="*/ 40 w 338"/>
                  <a:gd name="T35" fmla="*/ 580 h 816"/>
                  <a:gd name="T36" fmla="*/ 27 w 338"/>
                  <a:gd name="T37" fmla="*/ 635 h 816"/>
                  <a:gd name="T38" fmla="*/ 15 w 338"/>
                  <a:gd name="T39" fmla="*/ 689 h 816"/>
                  <a:gd name="T40" fmla="*/ 7 w 338"/>
                  <a:gd name="T41" fmla="*/ 744 h 816"/>
                  <a:gd name="T42" fmla="*/ 0 w 338"/>
                  <a:gd name="T43" fmla="*/ 800 h 816"/>
                  <a:gd name="T44" fmla="*/ 0 w 338"/>
                  <a:gd name="T45" fmla="*/ 800 h 816"/>
                  <a:gd name="T46" fmla="*/ 0 w 338"/>
                  <a:gd name="T47" fmla="*/ 806 h 816"/>
                  <a:gd name="T48" fmla="*/ 3 w 338"/>
                  <a:gd name="T49" fmla="*/ 812 h 816"/>
                  <a:gd name="T50" fmla="*/ 7 w 338"/>
                  <a:gd name="T51" fmla="*/ 814 h 816"/>
                  <a:gd name="T52" fmla="*/ 13 w 338"/>
                  <a:gd name="T53" fmla="*/ 816 h 816"/>
                  <a:gd name="T54" fmla="*/ 19 w 338"/>
                  <a:gd name="T55" fmla="*/ 816 h 816"/>
                  <a:gd name="T56" fmla="*/ 25 w 338"/>
                  <a:gd name="T57" fmla="*/ 814 h 816"/>
                  <a:gd name="T58" fmla="*/ 29 w 338"/>
                  <a:gd name="T59" fmla="*/ 808 h 816"/>
                  <a:gd name="T60" fmla="*/ 31 w 338"/>
                  <a:gd name="T61" fmla="*/ 802 h 816"/>
                  <a:gd name="T62" fmla="*/ 31 w 338"/>
                  <a:gd name="T63" fmla="*/ 802 h 816"/>
                  <a:gd name="T64" fmla="*/ 37 w 338"/>
                  <a:gd name="T65" fmla="*/ 750 h 816"/>
                  <a:gd name="T66" fmla="*/ 46 w 338"/>
                  <a:gd name="T67" fmla="*/ 697 h 816"/>
                  <a:gd name="T68" fmla="*/ 56 w 338"/>
                  <a:gd name="T69" fmla="*/ 645 h 816"/>
                  <a:gd name="T70" fmla="*/ 70 w 338"/>
                  <a:gd name="T71" fmla="*/ 592 h 816"/>
                  <a:gd name="T72" fmla="*/ 83 w 338"/>
                  <a:gd name="T73" fmla="*/ 541 h 816"/>
                  <a:gd name="T74" fmla="*/ 99 w 338"/>
                  <a:gd name="T75" fmla="*/ 489 h 816"/>
                  <a:gd name="T76" fmla="*/ 114 w 338"/>
                  <a:gd name="T77" fmla="*/ 438 h 816"/>
                  <a:gd name="T78" fmla="*/ 132 w 338"/>
                  <a:gd name="T79" fmla="*/ 388 h 816"/>
                  <a:gd name="T80" fmla="*/ 132 w 338"/>
                  <a:gd name="T81" fmla="*/ 388 h 816"/>
                  <a:gd name="T82" fmla="*/ 151 w 338"/>
                  <a:gd name="T83" fmla="*/ 337 h 816"/>
                  <a:gd name="T84" fmla="*/ 171 w 338"/>
                  <a:gd name="T85" fmla="*/ 286 h 816"/>
                  <a:gd name="T86" fmla="*/ 192 w 338"/>
                  <a:gd name="T87" fmla="*/ 238 h 816"/>
                  <a:gd name="T88" fmla="*/ 218 w 338"/>
                  <a:gd name="T89" fmla="*/ 189 h 816"/>
                  <a:gd name="T90" fmla="*/ 243 w 338"/>
                  <a:gd name="T91" fmla="*/ 142 h 816"/>
                  <a:gd name="T92" fmla="*/ 272 w 338"/>
                  <a:gd name="T93" fmla="*/ 98 h 816"/>
                  <a:gd name="T94" fmla="*/ 301 w 338"/>
                  <a:gd name="T95" fmla="*/ 53 h 816"/>
                  <a:gd name="T96" fmla="*/ 336 w 338"/>
                  <a:gd name="T97" fmla="*/ 10 h 816"/>
                  <a:gd name="T98" fmla="*/ 336 w 338"/>
                  <a:gd name="T99" fmla="*/ 10 h 816"/>
                  <a:gd name="T100" fmla="*/ 338 w 338"/>
                  <a:gd name="T101" fmla="*/ 8 h 816"/>
                  <a:gd name="T102" fmla="*/ 338 w 338"/>
                  <a:gd name="T103" fmla="*/ 6 h 816"/>
                  <a:gd name="T104" fmla="*/ 334 w 338"/>
                  <a:gd name="T105" fmla="*/ 2 h 816"/>
                  <a:gd name="T106" fmla="*/ 330 w 338"/>
                  <a:gd name="T107" fmla="*/ 0 h 816"/>
                  <a:gd name="T108" fmla="*/ 325 w 338"/>
                  <a:gd name="T109" fmla="*/ 0 h 816"/>
                  <a:gd name="T110" fmla="*/ 325 w 338"/>
                  <a:gd name="T111" fmla="*/ 0 h 8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38" h="816">
                    <a:moveTo>
                      <a:pt x="325" y="0"/>
                    </a:moveTo>
                    <a:lnTo>
                      <a:pt x="325" y="0"/>
                    </a:lnTo>
                    <a:lnTo>
                      <a:pt x="305" y="18"/>
                    </a:lnTo>
                    <a:lnTo>
                      <a:pt x="286" y="35"/>
                    </a:lnTo>
                    <a:lnTo>
                      <a:pt x="268" y="55"/>
                    </a:lnTo>
                    <a:lnTo>
                      <a:pt x="251" y="76"/>
                    </a:lnTo>
                    <a:lnTo>
                      <a:pt x="235" y="98"/>
                    </a:lnTo>
                    <a:lnTo>
                      <a:pt x="219" y="121"/>
                    </a:lnTo>
                    <a:lnTo>
                      <a:pt x="192" y="170"/>
                    </a:lnTo>
                    <a:lnTo>
                      <a:pt x="169" y="218"/>
                    </a:lnTo>
                    <a:lnTo>
                      <a:pt x="146" y="269"/>
                    </a:lnTo>
                    <a:lnTo>
                      <a:pt x="126" y="319"/>
                    </a:lnTo>
                    <a:lnTo>
                      <a:pt x="109" y="366"/>
                    </a:lnTo>
                    <a:lnTo>
                      <a:pt x="109" y="366"/>
                    </a:lnTo>
                    <a:lnTo>
                      <a:pt x="89" y="419"/>
                    </a:lnTo>
                    <a:lnTo>
                      <a:pt x="72" y="471"/>
                    </a:lnTo>
                    <a:lnTo>
                      <a:pt x="54" y="526"/>
                    </a:lnTo>
                    <a:lnTo>
                      <a:pt x="40" y="580"/>
                    </a:lnTo>
                    <a:lnTo>
                      <a:pt x="27" y="635"/>
                    </a:lnTo>
                    <a:lnTo>
                      <a:pt x="15" y="689"/>
                    </a:lnTo>
                    <a:lnTo>
                      <a:pt x="7" y="744"/>
                    </a:lnTo>
                    <a:lnTo>
                      <a:pt x="0" y="800"/>
                    </a:lnTo>
                    <a:lnTo>
                      <a:pt x="0" y="800"/>
                    </a:lnTo>
                    <a:lnTo>
                      <a:pt x="0" y="806"/>
                    </a:lnTo>
                    <a:lnTo>
                      <a:pt x="3" y="812"/>
                    </a:lnTo>
                    <a:lnTo>
                      <a:pt x="7" y="814"/>
                    </a:lnTo>
                    <a:lnTo>
                      <a:pt x="13" y="816"/>
                    </a:lnTo>
                    <a:lnTo>
                      <a:pt x="19" y="816"/>
                    </a:lnTo>
                    <a:lnTo>
                      <a:pt x="25" y="814"/>
                    </a:lnTo>
                    <a:lnTo>
                      <a:pt x="29" y="808"/>
                    </a:lnTo>
                    <a:lnTo>
                      <a:pt x="31" y="802"/>
                    </a:lnTo>
                    <a:lnTo>
                      <a:pt x="31" y="802"/>
                    </a:lnTo>
                    <a:lnTo>
                      <a:pt x="37" y="750"/>
                    </a:lnTo>
                    <a:lnTo>
                      <a:pt x="46" y="697"/>
                    </a:lnTo>
                    <a:lnTo>
                      <a:pt x="56" y="645"/>
                    </a:lnTo>
                    <a:lnTo>
                      <a:pt x="70" y="592"/>
                    </a:lnTo>
                    <a:lnTo>
                      <a:pt x="83" y="541"/>
                    </a:lnTo>
                    <a:lnTo>
                      <a:pt x="99" y="489"/>
                    </a:lnTo>
                    <a:lnTo>
                      <a:pt x="114" y="438"/>
                    </a:lnTo>
                    <a:lnTo>
                      <a:pt x="132" y="388"/>
                    </a:lnTo>
                    <a:lnTo>
                      <a:pt x="132" y="388"/>
                    </a:lnTo>
                    <a:lnTo>
                      <a:pt x="151" y="337"/>
                    </a:lnTo>
                    <a:lnTo>
                      <a:pt x="171" y="286"/>
                    </a:lnTo>
                    <a:lnTo>
                      <a:pt x="192" y="238"/>
                    </a:lnTo>
                    <a:lnTo>
                      <a:pt x="218" y="189"/>
                    </a:lnTo>
                    <a:lnTo>
                      <a:pt x="243" y="142"/>
                    </a:lnTo>
                    <a:lnTo>
                      <a:pt x="272" y="98"/>
                    </a:lnTo>
                    <a:lnTo>
                      <a:pt x="301" y="53"/>
                    </a:lnTo>
                    <a:lnTo>
                      <a:pt x="336" y="10"/>
                    </a:lnTo>
                    <a:lnTo>
                      <a:pt x="336" y="10"/>
                    </a:lnTo>
                    <a:lnTo>
                      <a:pt x="338" y="8"/>
                    </a:lnTo>
                    <a:lnTo>
                      <a:pt x="338" y="6"/>
                    </a:lnTo>
                    <a:lnTo>
                      <a:pt x="334" y="2"/>
                    </a:lnTo>
                    <a:lnTo>
                      <a:pt x="330" y="0"/>
                    </a:lnTo>
                    <a:lnTo>
                      <a:pt x="325" y="0"/>
                    </a:lnTo>
                    <a:lnTo>
                      <a:pt x="325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>
                <a:normAutofit fontScale="92500" lnSpcReduction="20000"/>
              </a:bodyPr>
              <a:lstStyle/>
              <a:p>
                <a:pPr ea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00"/>
              </a:p>
            </p:txBody>
          </p:sp>
          <p:sp>
            <p:nvSpPr>
              <p:cNvPr id="22" name="Freeform 17"/>
              <p:cNvSpPr/>
              <p:nvPr>
                <p:custDataLst>
                  <p:tags r:id="rId13"/>
                </p:custDataLst>
              </p:nvPr>
            </p:nvSpPr>
            <p:spPr bwMode="auto">
              <a:xfrm>
                <a:off x="2000249" y="2676035"/>
                <a:ext cx="474663" cy="138113"/>
              </a:xfrm>
              <a:custGeom>
                <a:avLst/>
                <a:gdLst>
                  <a:gd name="T0" fmla="*/ 4 w 854"/>
                  <a:gd name="T1" fmla="*/ 250 h 250"/>
                  <a:gd name="T2" fmla="*/ 4 w 854"/>
                  <a:gd name="T3" fmla="*/ 250 h 250"/>
                  <a:gd name="T4" fmla="*/ 14 w 854"/>
                  <a:gd name="T5" fmla="*/ 250 h 250"/>
                  <a:gd name="T6" fmla="*/ 25 w 854"/>
                  <a:gd name="T7" fmla="*/ 250 h 250"/>
                  <a:gd name="T8" fmla="*/ 49 w 854"/>
                  <a:gd name="T9" fmla="*/ 248 h 250"/>
                  <a:gd name="T10" fmla="*/ 95 w 854"/>
                  <a:gd name="T11" fmla="*/ 238 h 250"/>
                  <a:gd name="T12" fmla="*/ 95 w 854"/>
                  <a:gd name="T13" fmla="*/ 238 h 250"/>
                  <a:gd name="T14" fmla="*/ 212 w 854"/>
                  <a:gd name="T15" fmla="*/ 215 h 250"/>
                  <a:gd name="T16" fmla="*/ 212 w 854"/>
                  <a:gd name="T17" fmla="*/ 215 h 250"/>
                  <a:gd name="T18" fmla="*/ 331 w 854"/>
                  <a:gd name="T19" fmla="*/ 189 h 250"/>
                  <a:gd name="T20" fmla="*/ 448 w 854"/>
                  <a:gd name="T21" fmla="*/ 162 h 250"/>
                  <a:gd name="T22" fmla="*/ 448 w 854"/>
                  <a:gd name="T23" fmla="*/ 162 h 250"/>
                  <a:gd name="T24" fmla="*/ 559 w 854"/>
                  <a:gd name="T25" fmla="*/ 133 h 250"/>
                  <a:gd name="T26" fmla="*/ 613 w 854"/>
                  <a:gd name="T27" fmla="*/ 115 h 250"/>
                  <a:gd name="T28" fmla="*/ 670 w 854"/>
                  <a:gd name="T29" fmla="*/ 98 h 250"/>
                  <a:gd name="T30" fmla="*/ 670 w 854"/>
                  <a:gd name="T31" fmla="*/ 98 h 250"/>
                  <a:gd name="T32" fmla="*/ 718 w 854"/>
                  <a:gd name="T33" fmla="*/ 80 h 250"/>
                  <a:gd name="T34" fmla="*/ 769 w 854"/>
                  <a:gd name="T35" fmla="*/ 63 h 250"/>
                  <a:gd name="T36" fmla="*/ 769 w 854"/>
                  <a:gd name="T37" fmla="*/ 63 h 250"/>
                  <a:gd name="T38" fmla="*/ 790 w 854"/>
                  <a:gd name="T39" fmla="*/ 53 h 250"/>
                  <a:gd name="T40" fmla="*/ 816 w 854"/>
                  <a:gd name="T41" fmla="*/ 45 h 250"/>
                  <a:gd name="T42" fmla="*/ 825 w 854"/>
                  <a:gd name="T43" fmla="*/ 39 h 250"/>
                  <a:gd name="T44" fmla="*/ 837 w 854"/>
                  <a:gd name="T45" fmla="*/ 34 h 250"/>
                  <a:gd name="T46" fmla="*/ 845 w 854"/>
                  <a:gd name="T47" fmla="*/ 26 h 250"/>
                  <a:gd name="T48" fmla="*/ 853 w 854"/>
                  <a:gd name="T49" fmla="*/ 16 h 250"/>
                  <a:gd name="T50" fmla="*/ 853 w 854"/>
                  <a:gd name="T51" fmla="*/ 16 h 250"/>
                  <a:gd name="T52" fmla="*/ 854 w 854"/>
                  <a:gd name="T53" fmla="*/ 12 h 250"/>
                  <a:gd name="T54" fmla="*/ 853 w 854"/>
                  <a:gd name="T55" fmla="*/ 6 h 250"/>
                  <a:gd name="T56" fmla="*/ 851 w 854"/>
                  <a:gd name="T57" fmla="*/ 2 h 250"/>
                  <a:gd name="T58" fmla="*/ 845 w 854"/>
                  <a:gd name="T59" fmla="*/ 0 h 250"/>
                  <a:gd name="T60" fmla="*/ 845 w 854"/>
                  <a:gd name="T61" fmla="*/ 0 h 250"/>
                  <a:gd name="T62" fmla="*/ 835 w 854"/>
                  <a:gd name="T63" fmla="*/ 0 h 250"/>
                  <a:gd name="T64" fmla="*/ 825 w 854"/>
                  <a:gd name="T65" fmla="*/ 2 h 250"/>
                  <a:gd name="T66" fmla="*/ 804 w 854"/>
                  <a:gd name="T67" fmla="*/ 10 h 250"/>
                  <a:gd name="T68" fmla="*/ 767 w 854"/>
                  <a:gd name="T69" fmla="*/ 30 h 250"/>
                  <a:gd name="T70" fmla="*/ 767 w 854"/>
                  <a:gd name="T71" fmla="*/ 30 h 250"/>
                  <a:gd name="T72" fmla="*/ 716 w 854"/>
                  <a:gd name="T73" fmla="*/ 49 h 250"/>
                  <a:gd name="T74" fmla="*/ 668 w 854"/>
                  <a:gd name="T75" fmla="*/ 67 h 250"/>
                  <a:gd name="T76" fmla="*/ 668 w 854"/>
                  <a:gd name="T77" fmla="*/ 67 h 250"/>
                  <a:gd name="T78" fmla="*/ 609 w 854"/>
                  <a:gd name="T79" fmla="*/ 86 h 250"/>
                  <a:gd name="T80" fmla="*/ 549 w 854"/>
                  <a:gd name="T81" fmla="*/ 104 h 250"/>
                  <a:gd name="T82" fmla="*/ 430 w 854"/>
                  <a:gd name="T83" fmla="*/ 135 h 250"/>
                  <a:gd name="T84" fmla="*/ 430 w 854"/>
                  <a:gd name="T85" fmla="*/ 135 h 250"/>
                  <a:gd name="T86" fmla="*/ 313 w 854"/>
                  <a:gd name="T87" fmla="*/ 162 h 250"/>
                  <a:gd name="T88" fmla="*/ 197 w 854"/>
                  <a:gd name="T89" fmla="*/ 187 h 250"/>
                  <a:gd name="T90" fmla="*/ 197 w 854"/>
                  <a:gd name="T91" fmla="*/ 187 h 250"/>
                  <a:gd name="T92" fmla="*/ 90 w 854"/>
                  <a:gd name="T93" fmla="*/ 213 h 250"/>
                  <a:gd name="T94" fmla="*/ 90 w 854"/>
                  <a:gd name="T95" fmla="*/ 213 h 250"/>
                  <a:gd name="T96" fmla="*/ 45 w 854"/>
                  <a:gd name="T97" fmla="*/ 222 h 250"/>
                  <a:gd name="T98" fmla="*/ 22 w 854"/>
                  <a:gd name="T99" fmla="*/ 230 h 250"/>
                  <a:gd name="T100" fmla="*/ 10 w 854"/>
                  <a:gd name="T101" fmla="*/ 236 h 250"/>
                  <a:gd name="T102" fmla="*/ 0 w 854"/>
                  <a:gd name="T103" fmla="*/ 242 h 250"/>
                  <a:gd name="T104" fmla="*/ 0 w 854"/>
                  <a:gd name="T105" fmla="*/ 242 h 250"/>
                  <a:gd name="T106" fmla="*/ 0 w 854"/>
                  <a:gd name="T107" fmla="*/ 244 h 250"/>
                  <a:gd name="T108" fmla="*/ 0 w 854"/>
                  <a:gd name="T109" fmla="*/ 246 h 250"/>
                  <a:gd name="T110" fmla="*/ 0 w 854"/>
                  <a:gd name="T111" fmla="*/ 248 h 250"/>
                  <a:gd name="T112" fmla="*/ 4 w 854"/>
                  <a:gd name="T113" fmla="*/ 250 h 250"/>
                  <a:gd name="T114" fmla="*/ 4 w 854"/>
                  <a:gd name="T115" fmla="*/ 250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854" h="250">
                    <a:moveTo>
                      <a:pt x="4" y="250"/>
                    </a:moveTo>
                    <a:lnTo>
                      <a:pt x="4" y="250"/>
                    </a:lnTo>
                    <a:lnTo>
                      <a:pt x="14" y="250"/>
                    </a:lnTo>
                    <a:lnTo>
                      <a:pt x="25" y="250"/>
                    </a:lnTo>
                    <a:lnTo>
                      <a:pt x="49" y="248"/>
                    </a:lnTo>
                    <a:lnTo>
                      <a:pt x="95" y="238"/>
                    </a:lnTo>
                    <a:lnTo>
                      <a:pt x="95" y="238"/>
                    </a:lnTo>
                    <a:lnTo>
                      <a:pt x="212" y="215"/>
                    </a:lnTo>
                    <a:lnTo>
                      <a:pt x="212" y="215"/>
                    </a:lnTo>
                    <a:lnTo>
                      <a:pt x="331" y="189"/>
                    </a:lnTo>
                    <a:lnTo>
                      <a:pt x="448" y="162"/>
                    </a:lnTo>
                    <a:lnTo>
                      <a:pt x="448" y="162"/>
                    </a:lnTo>
                    <a:lnTo>
                      <a:pt x="559" y="133"/>
                    </a:lnTo>
                    <a:lnTo>
                      <a:pt x="613" y="115"/>
                    </a:lnTo>
                    <a:lnTo>
                      <a:pt x="670" y="98"/>
                    </a:lnTo>
                    <a:lnTo>
                      <a:pt x="670" y="98"/>
                    </a:lnTo>
                    <a:lnTo>
                      <a:pt x="718" y="80"/>
                    </a:lnTo>
                    <a:lnTo>
                      <a:pt x="769" y="63"/>
                    </a:lnTo>
                    <a:lnTo>
                      <a:pt x="769" y="63"/>
                    </a:lnTo>
                    <a:lnTo>
                      <a:pt x="790" y="53"/>
                    </a:lnTo>
                    <a:lnTo>
                      <a:pt x="816" y="45"/>
                    </a:lnTo>
                    <a:lnTo>
                      <a:pt x="825" y="39"/>
                    </a:lnTo>
                    <a:lnTo>
                      <a:pt x="837" y="34"/>
                    </a:lnTo>
                    <a:lnTo>
                      <a:pt x="845" y="26"/>
                    </a:lnTo>
                    <a:lnTo>
                      <a:pt x="853" y="16"/>
                    </a:lnTo>
                    <a:lnTo>
                      <a:pt x="853" y="16"/>
                    </a:lnTo>
                    <a:lnTo>
                      <a:pt x="854" y="12"/>
                    </a:lnTo>
                    <a:lnTo>
                      <a:pt x="853" y="6"/>
                    </a:lnTo>
                    <a:lnTo>
                      <a:pt x="851" y="2"/>
                    </a:lnTo>
                    <a:lnTo>
                      <a:pt x="845" y="0"/>
                    </a:lnTo>
                    <a:lnTo>
                      <a:pt x="845" y="0"/>
                    </a:lnTo>
                    <a:lnTo>
                      <a:pt x="835" y="0"/>
                    </a:lnTo>
                    <a:lnTo>
                      <a:pt x="825" y="2"/>
                    </a:lnTo>
                    <a:lnTo>
                      <a:pt x="804" y="10"/>
                    </a:lnTo>
                    <a:lnTo>
                      <a:pt x="767" y="30"/>
                    </a:lnTo>
                    <a:lnTo>
                      <a:pt x="767" y="30"/>
                    </a:lnTo>
                    <a:lnTo>
                      <a:pt x="716" y="49"/>
                    </a:lnTo>
                    <a:lnTo>
                      <a:pt x="668" y="67"/>
                    </a:lnTo>
                    <a:lnTo>
                      <a:pt x="668" y="67"/>
                    </a:lnTo>
                    <a:lnTo>
                      <a:pt x="609" y="86"/>
                    </a:lnTo>
                    <a:lnTo>
                      <a:pt x="549" y="104"/>
                    </a:lnTo>
                    <a:lnTo>
                      <a:pt x="430" y="135"/>
                    </a:lnTo>
                    <a:lnTo>
                      <a:pt x="430" y="135"/>
                    </a:lnTo>
                    <a:lnTo>
                      <a:pt x="313" y="162"/>
                    </a:lnTo>
                    <a:lnTo>
                      <a:pt x="197" y="187"/>
                    </a:lnTo>
                    <a:lnTo>
                      <a:pt x="197" y="187"/>
                    </a:lnTo>
                    <a:lnTo>
                      <a:pt x="90" y="213"/>
                    </a:lnTo>
                    <a:lnTo>
                      <a:pt x="90" y="213"/>
                    </a:lnTo>
                    <a:lnTo>
                      <a:pt x="45" y="222"/>
                    </a:lnTo>
                    <a:lnTo>
                      <a:pt x="22" y="230"/>
                    </a:lnTo>
                    <a:lnTo>
                      <a:pt x="10" y="236"/>
                    </a:lnTo>
                    <a:lnTo>
                      <a:pt x="0" y="242"/>
                    </a:lnTo>
                    <a:lnTo>
                      <a:pt x="0" y="242"/>
                    </a:lnTo>
                    <a:lnTo>
                      <a:pt x="0" y="244"/>
                    </a:lnTo>
                    <a:lnTo>
                      <a:pt x="0" y="246"/>
                    </a:lnTo>
                    <a:lnTo>
                      <a:pt x="0" y="248"/>
                    </a:lnTo>
                    <a:lnTo>
                      <a:pt x="4" y="250"/>
                    </a:lnTo>
                    <a:lnTo>
                      <a:pt x="4" y="25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>
                <a:normAutofit fontScale="25000" lnSpcReduction="20000"/>
              </a:bodyPr>
              <a:lstStyle/>
              <a:p>
                <a:pPr ea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00"/>
              </a:p>
            </p:txBody>
          </p:sp>
          <p:sp>
            <p:nvSpPr>
              <p:cNvPr id="23" name="Freeform 18"/>
              <p:cNvSpPr/>
              <p:nvPr>
                <p:custDataLst>
                  <p:tags r:id="rId14"/>
                </p:custDataLst>
              </p:nvPr>
            </p:nvSpPr>
            <p:spPr bwMode="auto">
              <a:xfrm>
                <a:off x="2192337" y="2455373"/>
                <a:ext cx="438150" cy="133350"/>
              </a:xfrm>
              <a:custGeom>
                <a:avLst/>
                <a:gdLst>
                  <a:gd name="T0" fmla="*/ 9 w 788"/>
                  <a:gd name="T1" fmla="*/ 240 h 240"/>
                  <a:gd name="T2" fmla="*/ 9 w 788"/>
                  <a:gd name="T3" fmla="*/ 240 h 240"/>
                  <a:gd name="T4" fmla="*/ 107 w 788"/>
                  <a:gd name="T5" fmla="*/ 203 h 240"/>
                  <a:gd name="T6" fmla="*/ 157 w 788"/>
                  <a:gd name="T7" fmla="*/ 187 h 240"/>
                  <a:gd name="T8" fmla="*/ 206 w 788"/>
                  <a:gd name="T9" fmla="*/ 172 h 240"/>
                  <a:gd name="T10" fmla="*/ 206 w 788"/>
                  <a:gd name="T11" fmla="*/ 172 h 240"/>
                  <a:gd name="T12" fmla="*/ 258 w 788"/>
                  <a:gd name="T13" fmla="*/ 160 h 240"/>
                  <a:gd name="T14" fmla="*/ 309 w 788"/>
                  <a:gd name="T15" fmla="*/ 148 h 240"/>
                  <a:gd name="T16" fmla="*/ 412 w 788"/>
                  <a:gd name="T17" fmla="*/ 127 h 240"/>
                  <a:gd name="T18" fmla="*/ 412 w 788"/>
                  <a:gd name="T19" fmla="*/ 127 h 240"/>
                  <a:gd name="T20" fmla="*/ 515 w 788"/>
                  <a:gd name="T21" fmla="*/ 106 h 240"/>
                  <a:gd name="T22" fmla="*/ 566 w 788"/>
                  <a:gd name="T23" fmla="*/ 96 h 240"/>
                  <a:gd name="T24" fmla="*/ 618 w 788"/>
                  <a:gd name="T25" fmla="*/ 82 h 240"/>
                  <a:gd name="T26" fmla="*/ 618 w 788"/>
                  <a:gd name="T27" fmla="*/ 82 h 240"/>
                  <a:gd name="T28" fmla="*/ 659 w 788"/>
                  <a:gd name="T29" fmla="*/ 70 h 240"/>
                  <a:gd name="T30" fmla="*/ 700 w 788"/>
                  <a:gd name="T31" fmla="*/ 57 h 240"/>
                  <a:gd name="T32" fmla="*/ 700 w 788"/>
                  <a:gd name="T33" fmla="*/ 57 h 240"/>
                  <a:gd name="T34" fmla="*/ 722 w 788"/>
                  <a:gd name="T35" fmla="*/ 51 h 240"/>
                  <a:gd name="T36" fmla="*/ 745 w 788"/>
                  <a:gd name="T37" fmla="*/ 43 h 240"/>
                  <a:gd name="T38" fmla="*/ 766 w 788"/>
                  <a:gd name="T39" fmla="*/ 34 h 240"/>
                  <a:gd name="T40" fmla="*/ 776 w 788"/>
                  <a:gd name="T41" fmla="*/ 26 h 240"/>
                  <a:gd name="T42" fmla="*/ 784 w 788"/>
                  <a:gd name="T43" fmla="*/ 20 h 240"/>
                  <a:gd name="T44" fmla="*/ 784 w 788"/>
                  <a:gd name="T45" fmla="*/ 20 h 240"/>
                  <a:gd name="T46" fmla="*/ 788 w 788"/>
                  <a:gd name="T47" fmla="*/ 12 h 240"/>
                  <a:gd name="T48" fmla="*/ 788 w 788"/>
                  <a:gd name="T49" fmla="*/ 6 h 240"/>
                  <a:gd name="T50" fmla="*/ 782 w 788"/>
                  <a:gd name="T51" fmla="*/ 2 h 240"/>
                  <a:gd name="T52" fmla="*/ 776 w 788"/>
                  <a:gd name="T53" fmla="*/ 0 h 240"/>
                  <a:gd name="T54" fmla="*/ 776 w 788"/>
                  <a:gd name="T55" fmla="*/ 0 h 240"/>
                  <a:gd name="T56" fmla="*/ 766 w 788"/>
                  <a:gd name="T57" fmla="*/ 0 h 240"/>
                  <a:gd name="T58" fmla="*/ 757 w 788"/>
                  <a:gd name="T59" fmla="*/ 4 h 240"/>
                  <a:gd name="T60" fmla="*/ 737 w 788"/>
                  <a:gd name="T61" fmla="*/ 10 h 240"/>
                  <a:gd name="T62" fmla="*/ 698 w 788"/>
                  <a:gd name="T63" fmla="*/ 28 h 240"/>
                  <a:gd name="T64" fmla="*/ 698 w 788"/>
                  <a:gd name="T65" fmla="*/ 28 h 240"/>
                  <a:gd name="T66" fmla="*/ 644 w 788"/>
                  <a:gd name="T67" fmla="*/ 45 h 240"/>
                  <a:gd name="T68" fmla="*/ 589 w 788"/>
                  <a:gd name="T69" fmla="*/ 59 h 240"/>
                  <a:gd name="T70" fmla="*/ 589 w 788"/>
                  <a:gd name="T71" fmla="*/ 59 h 240"/>
                  <a:gd name="T72" fmla="*/ 539 w 788"/>
                  <a:gd name="T73" fmla="*/ 72 h 240"/>
                  <a:gd name="T74" fmla="*/ 486 w 788"/>
                  <a:gd name="T75" fmla="*/ 84 h 240"/>
                  <a:gd name="T76" fmla="*/ 383 w 788"/>
                  <a:gd name="T77" fmla="*/ 106 h 240"/>
                  <a:gd name="T78" fmla="*/ 383 w 788"/>
                  <a:gd name="T79" fmla="*/ 106 h 240"/>
                  <a:gd name="T80" fmla="*/ 286 w 788"/>
                  <a:gd name="T81" fmla="*/ 125 h 240"/>
                  <a:gd name="T82" fmla="*/ 237 w 788"/>
                  <a:gd name="T83" fmla="*/ 135 h 240"/>
                  <a:gd name="T84" fmla="*/ 186 w 788"/>
                  <a:gd name="T85" fmla="*/ 148 h 240"/>
                  <a:gd name="T86" fmla="*/ 138 w 788"/>
                  <a:gd name="T87" fmla="*/ 162 h 240"/>
                  <a:gd name="T88" fmla="*/ 89 w 788"/>
                  <a:gd name="T89" fmla="*/ 179 h 240"/>
                  <a:gd name="T90" fmla="*/ 44 w 788"/>
                  <a:gd name="T91" fmla="*/ 201 h 240"/>
                  <a:gd name="T92" fmla="*/ 23 w 788"/>
                  <a:gd name="T93" fmla="*/ 215 h 240"/>
                  <a:gd name="T94" fmla="*/ 1 w 788"/>
                  <a:gd name="T95" fmla="*/ 226 h 240"/>
                  <a:gd name="T96" fmla="*/ 1 w 788"/>
                  <a:gd name="T97" fmla="*/ 226 h 240"/>
                  <a:gd name="T98" fmla="*/ 0 w 788"/>
                  <a:gd name="T99" fmla="*/ 228 h 240"/>
                  <a:gd name="T100" fmla="*/ 0 w 788"/>
                  <a:gd name="T101" fmla="*/ 232 h 240"/>
                  <a:gd name="T102" fmla="*/ 0 w 788"/>
                  <a:gd name="T103" fmla="*/ 236 h 240"/>
                  <a:gd name="T104" fmla="*/ 5 w 788"/>
                  <a:gd name="T105" fmla="*/ 240 h 240"/>
                  <a:gd name="T106" fmla="*/ 9 w 788"/>
                  <a:gd name="T107" fmla="*/ 240 h 240"/>
                  <a:gd name="T108" fmla="*/ 9 w 788"/>
                  <a:gd name="T109" fmla="*/ 240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88" h="240">
                    <a:moveTo>
                      <a:pt x="9" y="240"/>
                    </a:moveTo>
                    <a:lnTo>
                      <a:pt x="9" y="240"/>
                    </a:lnTo>
                    <a:lnTo>
                      <a:pt x="107" y="203"/>
                    </a:lnTo>
                    <a:lnTo>
                      <a:pt x="157" y="187"/>
                    </a:lnTo>
                    <a:lnTo>
                      <a:pt x="206" y="172"/>
                    </a:lnTo>
                    <a:lnTo>
                      <a:pt x="206" y="172"/>
                    </a:lnTo>
                    <a:lnTo>
                      <a:pt x="258" y="160"/>
                    </a:lnTo>
                    <a:lnTo>
                      <a:pt x="309" y="148"/>
                    </a:lnTo>
                    <a:lnTo>
                      <a:pt x="412" y="127"/>
                    </a:lnTo>
                    <a:lnTo>
                      <a:pt x="412" y="127"/>
                    </a:lnTo>
                    <a:lnTo>
                      <a:pt x="515" y="106"/>
                    </a:lnTo>
                    <a:lnTo>
                      <a:pt x="566" y="96"/>
                    </a:lnTo>
                    <a:lnTo>
                      <a:pt x="618" y="82"/>
                    </a:lnTo>
                    <a:lnTo>
                      <a:pt x="618" y="82"/>
                    </a:lnTo>
                    <a:lnTo>
                      <a:pt x="659" y="70"/>
                    </a:lnTo>
                    <a:lnTo>
                      <a:pt x="700" y="57"/>
                    </a:lnTo>
                    <a:lnTo>
                      <a:pt x="700" y="57"/>
                    </a:lnTo>
                    <a:lnTo>
                      <a:pt x="722" y="51"/>
                    </a:lnTo>
                    <a:lnTo>
                      <a:pt x="745" y="43"/>
                    </a:lnTo>
                    <a:lnTo>
                      <a:pt x="766" y="34"/>
                    </a:lnTo>
                    <a:lnTo>
                      <a:pt x="776" y="26"/>
                    </a:lnTo>
                    <a:lnTo>
                      <a:pt x="784" y="20"/>
                    </a:lnTo>
                    <a:lnTo>
                      <a:pt x="784" y="20"/>
                    </a:lnTo>
                    <a:lnTo>
                      <a:pt x="788" y="12"/>
                    </a:lnTo>
                    <a:lnTo>
                      <a:pt x="788" y="6"/>
                    </a:lnTo>
                    <a:lnTo>
                      <a:pt x="782" y="2"/>
                    </a:lnTo>
                    <a:lnTo>
                      <a:pt x="776" y="0"/>
                    </a:lnTo>
                    <a:lnTo>
                      <a:pt x="776" y="0"/>
                    </a:lnTo>
                    <a:lnTo>
                      <a:pt x="766" y="0"/>
                    </a:lnTo>
                    <a:lnTo>
                      <a:pt x="757" y="4"/>
                    </a:lnTo>
                    <a:lnTo>
                      <a:pt x="737" y="10"/>
                    </a:lnTo>
                    <a:lnTo>
                      <a:pt x="698" y="28"/>
                    </a:lnTo>
                    <a:lnTo>
                      <a:pt x="698" y="28"/>
                    </a:lnTo>
                    <a:lnTo>
                      <a:pt x="644" y="45"/>
                    </a:lnTo>
                    <a:lnTo>
                      <a:pt x="589" y="59"/>
                    </a:lnTo>
                    <a:lnTo>
                      <a:pt x="589" y="59"/>
                    </a:lnTo>
                    <a:lnTo>
                      <a:pt x="539" y="72"/>
                    </a:lnTo>
                    <a:lnTo>
                      <a:pt x="486" y="84"/>
                    </a:lnTo>
                    <a:lnTo>
                      <a:pt x="383" y="106"/>
                    </a:lnTo>
                    <a:lnTo>
                      <a:pt x="383" y="106"/>
                    </a:lnTo>
                    <a:lnTo>
                      <a:pt x="286" y="125"/>
                    </a:lnTo>
                    <a:lnTo>
                      <a:pt x="237" y="135"/>
                    </a:lnTo>
                    <a:lnTo>
                      <a:pt x="186" y="148"/>
                    </a:lnTo>
                    <a:lnTo>
                      <a:pt x="138" y="162"/>
                    </a:lnTo>
                    <a:lnTo>
                      <a:pt x="89" y="179"/>
                    </a:lnTo>
                    <a:lnTo>
                      <a:pt x="44" y="201"/>
                    </a:lnTo>
                    <a:lnTo>
                      <a:pt x="23" y="215"/>
                    </a:lnTo>
                    <a:lnTo>
                      <a:pt x="1" y="226"/>
                    </a:lnTo>
                    <a:lnTo>
                      <a:pt x="1" y="226"/>
                    </a:lnTo>
                    <a:lnTo>
                      <a:pt x="0" y="228"/>
                    </a:lnTo>
                    <a:lnTo>
                      <a:pt x="0" y="232"/>
                    </a:lnTo>
                    <a:lnTo>
                      <a:pt x="0" y="236"/>
                    </a:lnTo>
                    <a:lnTo>
                      <a:pt x="5" y="240"/>
                    </a:lnTo>
                    <a:lnTo>
                      <a:pt x="9" y="240"/>
                    </a:lnTo>
                    <a:lnTo>
                      <a:pt x="9" y="24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>
                <a:normAutofit fontScale="25000" lnSpcReduction="20000"/>
              </a:bodyPr>
              <a:lstStyle/>
              <a:p>
                <a:pPr ea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00"/>
              </a:p>
            </p:txBody>
          </p:sp>
          <p:sp>
            <p:nvSpPr>
              <p:cNvPr id="24" name="Freeform 19"/>
              <p:cNvSpPr/>
              <p:nvPr>
                <p:custDataLst>
                  <p:tags r:id="rId15"/>
                </p:custDataLst>
              </p:nvPr>
            </p:nvSpPr>
            <p:spPr bwMode="auto">
              <a:xfrm>
                <a:off x="2503487" y="2277573"/>
                <a:ext cx="317500" cy="69850"/>
              </a:xfrm>
              <a:custGeom>
                <a:avLst/>
                <a:gdLst>
                  <a:gd name="T0" fmla="*/ 6 w 570"/>
                  <a:gd name="T1" fmla="*/ 127 h 127"/>
                  <a:gd name="T2" fmla="*/ 6 w 570"/>
                  <a:gd name="T3" fmla="*/ 127 h 127"/>
                  <a:gd name="T4" fmla="*/ 41 w 570"/>
                  <a:gd name="T5" fmla="*/ 127 h 127"/>
                  <a:gd name="T6" fmla="*/ 74 w 570"/>
                  <a:gd name="T7" fmla="*/ 125 h 127"/>
                  <a:gd name="T8" fmla="*/ 107 w 570"/>
                  <a:gd name="T9" fmla="*/ 121 h 127"/>
                  <a:gd name="T10" fmla="*/ 142 w 570"/>
                  <a:gd name="T11" fmla="*/ 115 h 127"/>
                  <a:gd name="T12" fmla="*/ 208 w 570"/>
                  <a:gd name="T13" fmla="*/ 103 h 127"/>
                  <a:gd name="T14" fmla="*/ 274 w 570"/>
                  <a:gd name="T15" fmla="*/ 92 h 127"/>
                  <a:gd name="T16" fmla="*/ 274 w 570"/>
                  <a:gd name="T17" fmla="*/ 92 h 127"/>
                  <a:gd name="T18" fmla="*/ 346 w 570"/>
                  <a:gd name="T19" fmla="*/ 78 h 127"/>
                  <a:gd name="T20" fmla="*/ 418 w 570"/>
                  <a:gd name="T21" fmla="*/ 64 h 127"/>
                  <a:gd name="T22" fmla="*/ 489 w 570"/>
                  <a:gd name="T23" fmla="*/ 47 h 127"/>
                  <a:gd name="T24" fmla="*/ 559 w 570"/>
                  <a:gd name="T25" fmla="*/ 29 h 127"/>
                  <a:gd name="T26" fmla="*/ 559 w 570"/>
                  <a:gd name="T27" fmla="*/ 29 h 127"/>
                  <a:gd name="T28" fmla="*/ 564 w 570"/>
                  <a:gd name="T29" fmla="*/ 26 h 127"/>
                  <a:gd name="T30" fmla="*/ 568 w 570"/>
                  <a:gd name="T31" fmla="*/ 22 h 127"/>
                  <a:gd name="T32" fmla="*/ 570 w 570"/>
                  <a:gd name="T33" fmla="*/ 16 h 127"/>
                  <a:gd name="T34" fmla="*/ 570 w 570"/>
                  <a:gd name="T35" fmla="*/ 10 h 127"/>
                  <a:gd name="T36" fmla="*/ 568 w 570"/>
                  <a:gd name="T37" fmla="*/ 6 h 127"/>
                  <a:gd name="T38" fmla="*/ 564 w 570"/>
                  <a:gd name="T39" fmla="*/ 2 h 127"/>
                  <a:gd name="T40" fmla="*/ 561 w 570"/>
                  <a:gd name="T41" fmla="*/ 0 h 127"/>
                  <a:gd name="T42" fmla="*/ 553 w 570"/>
                  <a:gd name="T43" fmla="*/ 0 h 127"/>
                  <a:gd name="T44" fmla="*/ 553 w 570"/>
                  <a:gd name="T45" fmla="*/ 0 h 127"/>
                  <a:gd name="T46" fmla="*/ 487 w 570"/>
                  <a:gd name="T47" fmla="*/ 18 h 127"/>
                  <a:gd name="T48" fmla="*/ 418 w 570"/>
                  <a:gd name="T49" fmla="*/ 35 h 127"/>
                  <a:gd name="T50" fmla="*/ 352 w 570"/>
                  <a:gd name="T51" fmla="*/ 49 h 127"/>
                  <a:gd name="T52" fmla="*/ 284 w 570"/>
                  <a:gd name="T53" fmla="*/ 62 h 127"/>
                  <a:gd name="T54" fmla="*/ 284 w 570"/>
                  <a:gd name="T55" fmla="*/ 62 h 127"/>
                  <a:gd name="T56" fmla="*/ 214 w 570"/>
                  <a:gd name="T57" fmla="*/ 74 h 127"/>
                  <a:gd name="T58" fmla="*/ 144 w 570"/>
                  <a:gd name="T59" fmla="*/ 84 h 127"/>
                  <a:gd name="T60" fmla="*/ 74 w 570"/>
                  <a:gd name="T61" fmla="*/ 96 h 127"/>
                  <a:gd name="T62" fmla="*/ 39 w 570"/>
                  <a:gd name="T63" fmla="*/ 103 h 127"/>
                  <a:gd name="T64" fmla="*/ 6 w 570"/>
                  <a:gd name="T65" fmla="*/ 113 h 127"/>
                  <a:gd name="T66" fmla="*/ 6 w 570"/>
                  <a:gd name="T67" fmla="*/ 113 h 127"/>
                  <a:gd name="T68" fmla="*/ 2 w 570"/>
                  <a:gd name="T69" fmla="*/ 115 h 127"/>
                  <a:gd name="T70" fmla="*/ 0 w 570"/>
                  <a:gd name="T71" fmla="*/ 121 h 127"/>
                  <a:gd name="T72" fmla="*/ 2 w 570"/>
                  <a:gd name="T73" fmla="*/ 125 h 127"/>
                  <a:gd name="T74" fmla="*/ 6 w 570"/>
                  <a:gd name="T75" fmla="*/ 127 h 127"/>
                  <a:gd name="T76" fmla="*/ 6 w 570"/>
                  <a:gd name="T77" fmla="*/ 127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570" h="127">
                    <a:moveTo>
                      <a:pt x="6" y="127"/>
                    </a:moveTo>
                    <a:lnTo>
                      <a:pt x="6" y="127"/>
                    </a:lnTo>
                    <a:lnTo>
                      <a:pt x="41" y="127"/>
                    </a:lnTo>
                    <a:lnTo>
                      <a:pt x="74" y="125"/>
                    </a:lnTo>
                    <a:lnTo>
                      <a:pt x="107" y="121"/>
                    </a:lnTo>
                    <a:lnTo>
                      <a:pt x="142" y="115"/>
                    </a:lnTo>
                    <a:lnTo>
                      <a:pt x="208" y="103"/>
                    </a:lnTo>
                    <a:lnTo>
                      <a:pt x="274" y="92"/>
                    </a:lnTo>
                    <a:lnTo>
                      <a:pt x="274" y="92"/>
                    </a:lnTo>
                    <a:lnTo>
                      <a:pt x="346" y="78"/>
                    </a:lnTo>
                    <a:lnTo>
                      <a:pt x="418" y="64"/>
                    </a:lnTo>
                    <a:lnTo>
                      <a:pt x="489" y="47"/>
                    </a:lnTo>
                    <a:lnTo>
                      <a:pt x="559" y="29"/>
                    </a:lnTo>
                    <a:lnTo>
                      <a:pt x="559" y="29"/>
                    </a:lnTo>
                    <a:lnTo>
                      <a:pt x="564" y="26"/>
                    </a:lnTo>
                    <a:lnTo>
                      <a:pt x="568" y="22"/>
                    </a:lnTo>
                    <a:lnTo>
                      <a:pt x="570" y="16"/>
                    </a:lnTo>
                    <a:lnTo>
                      <a:pt x="570" y="10"/>
                    </a:lnTo>
                    <a:lnTo>
                      <a:pt x="568" y="6"/>
                    </a:lnTo>
                    <a:lnTo>
                      <a:pt x="564" y="2"/>
                    </a:lnTo>
                    <a:lnTo>
                      <a:pt x="561" y="0"/>
                    </a:lnTo>
                    <a:lnTo>
                      <a:pt x="553" y="0"/>
                    </a:lnTo>
                    <a:lnTo>
                      <a:pt x="553" y="0"/>
                    </a:lnTo>
                    <a:lnTo>
                      <a:pt x="487" y="18"/>
                    </a:lnTo>
                    <a:lnTo>
                      <a:pt x="418" y="35"/>
                    </a:lnTo>
                    <a:lnTo>
                      <a:pt x="352" y="49"/>
                    </a:lnTo>
                    <a:lnTo>
                      <a:pt x="284" y="62"/>
                    </a:lnTo>
                    <a:lnTo>
                      <a:pt x="284" y="62"/>
                    </a:lnTo>
                    <a:lnTo>
                      <a:pt x="214" y="74"/>
                    </a:lnTo>
                    <a:lnTo>
                      <a:pt x="144" y="84"/>
                    </a:lnTo>
                    <a:lnTo>
                      <a:pt x="74" y="96"/>
                    </a:lnTo>
                    <a:lnTo>
                      <a:pt x="39" y="103"/>
                    </a:lnTo>
                    <a:lnTo>
                      <a:pt x="6" y="113"/>
                    </a:lnTo>
                    <a:lnTo>
                      <a:pt x="6" y="113"/>
                    </a:lnTo>
                    <a:lnTo>
                      <a:pt x="2" y="115"/>
                    </a:lnTo>
                    <a:lnTo>
                      <a:pt x="0" y="121"/>
                    </a:lnTo>
                    <a:lnTo>
                      <a:pt x="2" y="125"/>
                    </a:lnTo>
                    <a:lnTo>
                      <a:pt x="6" y="127"/>
                    </a:lnTo>
                    <a:lnTo>
                      <a:pt x="6" y="12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>
                <a:normAutofit fontScale="25000" lnSpcReduction="20000"/>
              </a:bodyPr>
              <a:lstStyle/>
              <a:p>
                <a:pPr ea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00"/>
              </a:p>
            </p:txBody>
          </p:sp>
        </p:grpSp>
        <p:cxnSp>
          <p:nvCxnSpPr>
            <p:cNvPr id="25" name="直接连接符 24"/>
            <p:cNvCxnSpPr/>
            <p:nvPr>
              <p:custDataLst>
                <p:tags r:id="rId5"/>
              </p:custDataLst>
            </p:nvPr>
          </p:nvCxnSpPr>
          <p:spPr>
            <a:xfrm>
              <a:off x="5013447" y="3008067"/>
              <a:ext cx="2583107" cy="0"/>
            </a:xfrm>
            <a:prstGeom prst="line">
              <a:avLst/>
            </a:prstGeom>
            <a:ln w="25400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矩形 25"/>
            <p:cNvSpPr/>
            <p:nvPr>
              <p:custDataLst>
                <p:tags r:id="rId6"/>
              </p:custDataLst>
            </p:nvPr>
          </p:nvSpPr>
          <p:spPr>
            <a:xfrm>
              <a:off x="5631329" y="2336115"/>
              <a:ext cx="2485390" cy="369570"/>
            </a:xfrm>
            <a:prstGeom prst="rect">
              <a:avLst/>
            </a:prstGeom>
          </p:spPr>
          <p:txBody>
            <a:bodyPr wrap="square">
              <a:noAutofit/>
            </a:bodyPr>
            <a:lstStyle/>
            <a:p>
              <a:pPr algn="just">
                <a:defRPr/>
              </a:pPr>
              <a:r>
                <a:rPr lang="zh-CN" altLang="en-US" sz="4400" b="1" dirty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+mj-cs"/>
                </a:rPr>
                <a:t>发现</a:t>
              </a:r>
            </a:p>
          </p:txBody>
        </p:sp>
        <p:sp>
          <p:nvSpPr>
            <p:cNvPr id="27" name="TextBox 14"/>
            <p:cNvSpPr txBox="1">
              <a:spLocks noChangeArrowheads="1"/>
            </p:cNvSpPr>
            <p:nvPr>
              <p:custDataLst>
                <p:tags r:id="rId7"/>
              </p:custDataLst>
            </p:nvPr>
          </p:nvSpPr>
          <p:spPr bwMode="auto">
            <a:xfrm>
              <a:off x="4914414" y="3169835"/>
              <a:ext cx="2761272" cy="23842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no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charset="-122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600"/>
                </a:spcBef>
                <a:spcAft>
                  <a:spcPts val="600"/>
                </a:spcAft>
                <a:buNone/>
                <a:defRPr/>
              </a:pPr>
              <a:r>
                <a:rPr lang="en-US" altLang="zh-CN" sz="4000" b="1" dirty="0">
                  <a:solidFill>
                    <a:schemeClr val="tx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 </a:t>
              </a:r>
              <a:r>
                <a:rPr lang="en-US" altLang="zh-CN" sz="4000" b="1" dirty="0">
                  <a:solidFill>
                    <a:schemeClr val="tx1"/>
                  </a:solidFill>
                  <a:latin typeface="黑体" panose="02010600030101010101" charset="-122"/>
                  <a:ea typeface="黑体" panose="02010600030101010101" charset="-122"/>
                </a:rPr>
                <a:t>——</a:t>
              </a:r>
              <a:r>
                <a:rPr lang="zh-CN" altLang="en-US" sz="4000" b="1" dirty="0">
                  <a:solidFill>
                    <a:schemeClr val="tx1"/>
                  </a:solidFill>
                  <a:latin typeface="黑体" panose="02010600030101010101" charset="-122"/>
                  <a:ea typeface="黑体" panose="02010600030101010101" charset="-122"/>
                </a:rPr>
                <a:t>反转</a:t>
              </a:r>
            </a:p>
            <a:p>
              <a:pPr algn="just">
                <a:lnSpc>
                  <a:spcPct val="120000"/>
                </a:lnSpc>
                <a:spcBef>
                  <a:spcPts val="600"/>
                </a:spcBef>
                <a:spcAft>
                  <a:spcPts val="600"/>
                </a:spcAft>
                <a:buNone/>
                <a:defRPr/>
              </a:pPr>
              <a:r>
                <a:rPr lang="zh-CN" altLang="en-US" sz="4000" b="1" dirty="0">
                  <a:solidFill>
                    <a:schemeClr val="tx1"/>
                  </a:solidFill>
                  <a:latin typeface="黑体" panose="02010600030101010101" charset="-122"/>
                  <a:ea typeface="黑体" panose="02010600030101010101" charset="-122"/>
                </a:rPr>
                <a:t>   向前走</a:t>
              </a:r>
            </a:p>
            <a:p>
              <a:pPr algn="just">
                <a:lnSpc>
                  <a:spcPct val="120000"/>
                </a:lnSpc>
                <a:spcBef>
                  <a:spcPts val="600"/>
                </a:spcBef>
                <a:spcAft>
                  <a:spcPts val="600"/>
                </a:spcAft>
                <a:buNone/>
                <a:defRPr/>
              </a:pPr>
              <a:r>
                <a:rPr lang="zh-CN" altLang="en-US" sz="4000" b="1" dirty="0">
                  <a:solidFill>
                    <a:schemeClr val="tx1"/>
                  </a:solidFill>
                  <a:latin typeface="黑体" panose="02010600030101010101" charset="-122"/>
                  <a:ea typeface="黑体" panose="02010600030101010101" charset="-122"/>
                </a:rPr>
                <a:t>   猛回头</a:t>
              </a:r>
            </a:p>
          </p:txBody>
        </p:sp>
      </p:grpSp>
      <p:sp>
        <p:nvSpPr>
          <p:cNvPr id="12" name="文本框 11"/>
          <p:cNvSpPr txBox="1"/>
          <p:nvPr>
            <p:custDataLst>
              <p:tags r:id="rId4"/>
            </p:custDataLst>
          </p:nvPr>
        </p:nvSpPr>
        <p:spPr>
          <a:xfrm>
            <a:off x="215467" y="472241"/>
            <a:ext cx="8299390" cy="69959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3200" b="1" i="0" baseline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4800" dirty="0">
                <a:latin typeface="+mj-lt"/>
              </a:rPr>
              <a:t>研读故事《小站歌声》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标题 14337"/>
          <p:cNvSpPr>
            <a:spLocks noGrp="1"/>
          </p:cNvSpPr>
          <p:nvPr>
            <p:ph type="title"/>
          </p:nvPr>
        </p:nvSpPr>
        <p:spPr>
          <a:xfrm>
            <a:off x="50800" y="50800"/>
            <a:ext cx="6678613" cy="700088"/>
          </a:xfrm>
        </p:spPr>
        <p:txBody>
          <a:bodyPr lIns="91440" tIns="45720" rIns="91440" bIns="45720" anchor="b"/>
          <a:lstStyle/>
          <a:p>
            <a:pPr marL="812800" indent="-812800" defTabSz="914400">
              <a:buNone/>
            </a:pPr>
            <a:r>
              <a:rPr lang="zh-CN" altLang="en-US" kern="1200" baseline="0" dirty="0">
                <a:latin typeface="Arial" panose="020B0604020202020204" pitchFamily="34" charset="0"/>
                <a:ea typeface="+mj-ea"/>
                <a:cs typeface="+mj-cs"/>
              </a:rPr>
              <a:t>改写故事，让故事更曲折</a:t>
            </a:r>
          </a:p>
        </p:txBody>
      </p:sp>
      <p:cxnSp>
        <p:nvCxnSpPr>
          <p:cNvPr id="19" name="直接连接符 18"/>
          <p:cNvCxnSpPr/>
          <p:nvPr>
            <p:custDataLst>
              <p:tags r:id="rId2"/>
            </p:custDataLst>
          </p:nvPr>
        </p:nvCxnSpPr>
        <p:spPr>
          <a:xfrm flipV="1">
            <a:off x="50800" y="692785"/>
            <a:ext cx="5601335" cy="3429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E611749-4D60-48B2-8A64-17F036822A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custDataLst>
      <p:tags r:id="rId1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2040255" y="2087880"/>
            <a:ext cx="5177790" cy="3971290"/>
            <a:chOff x="3213" y="3288"/>
            <a:chExt cx="8154" cy="6254"/>
          </a:xfrm>
        </p:grpSpPr>
        <p:grpSp>
          <p:nvGrpSpPr>
            <p:cNvPr id="2" name="组合 1"/>
            <p:cNvGrpSpPr/>
            <p:nvPr/>
          </p:nvGrpSpPr>
          <p:grpSpPr>
            <a:xfrm>
              <a:off x="4497" y="3288"/>
              <a:ext cx="6870" cy="6254"/>
              <a:chOff x="4497" y="3288"/>
              <a:chExt cx="6870" cy="6254"/>
            </a:xfrm>
          </p:grpSpPr>
          <p:sp>
            <p:nvSpPr>
              <p:cNvPr id="33" name="文本框 32"/>
              <p:cNvSpPr txBox="1"/>
              <p:nvPr/>
            </p:nvSpPr>
            <p:spPr>
              <a:xfrm>
                <a:off x="4628" y="8518"/>
                <a:ext cx="1490" cy="10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sz="2800" dirty="0">
                    <a:latin typeface="+mn-ea"/>
                    <a:ea typeface="+mn-ea"/>
                  </a:rPr>
                  <a:t>……</a:t>
                </a:r>
              </a:p>
            </p:txBody>
          </p:sp>
          <p:sp>
            <p:nvSpPr>
              <p:cNvPr id="34" name="矩形 33"/>
              <p:cNvSpPr/>
              <p:nvPr>
                <p:custDataLst>
                  <p:tags r:id="rId9"/>
                </p:custDataLst>
              </p:nvPr>
            </p:nvSpPr>
            <p:spPr bwMode="auto">
              <a:xfrm>
                <a:off x="4497" y="3288"/>
                <a:ext cx="6870" cy="764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Autofit/>
              </a:bodyPr>
              <a:lstStyle/>
              <a:p>
                <a:pPr marL="0" marR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/>
                </a:pPr>
                <a:r>
                  <a:rPr kumimoji="0" lang="zh-CN" altLang="en-US" sz="3200" b="0" i="0" u="none" strike="noStrike" kern="1200" cap="none" spc="0" normalizeH="0" baseline="0" noProof="1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+mn-ea"/>
                  </a:rPr>
                  <a:t>伏笔与照应                 </a:t>
                </a:r>
              </a:p>
            </p:txBody>
          </p:sp>
        </p:grpSp>
        <p:sp>
          <p:nvSpPr>
            <p:cNvPr id="35" name="任意多边形 34"/>
            <p:cNvSpPr/>
            <p:nvPr>
              <p:custDataLst>
                <p:tags r:id="rId4"/>
              </p:custDataLst>
            </p:nvPr>
          </p:nvSpPr>
          <p:spPr bwMode="auto">
            <a:xfrm>
              <a:off x="3213" y="3288"/>
              <a:ext cx="789" cy="790"/>
            </a:xfrm>
            <a:custGeom>
              <a:avLst/>
              <a:gdLst>
                <a:gd name="connsiteX0" fmla="*/ 697056 w 800580"/>
                <a:gd name="connsiteY0" fmla="*/ 58976 h 755406"/>
                <a:gd name="connsiteX1" fmla="*/ 653765 w 800580"/>
                <a:gd name="connsiteY1" fmla="*/ 97876 h 755406"/>
                <a:gd name="connsiteX2" fmla="*/ 697056 w 800580"/>
                <a:gd name="connsiteY2" fmla="*/ 136776 h 755406"/>
                <a:gd name="connsiteX3" fmla="*/ 740347 w 800580"/>
                <a:gd name="connsiteY3" fmla="*/ 97876 h 755406"/>
                <a:gd name="connsiteX4" fmla="*/ 697056 w 800580"/>
                <a:gd name="connsiteY4" fmla="*/ 58976 h 755406"/>
                <a:gd name="connsiteX5" fmla="*/ 400291 w 800580"/>
                <a:gd name="connsiteY5" fmla="*/ 0 h 755406"/>
                <a:gd name="connsiteX6" fmla="*/ 800580 w 800580"/>
                <a:gd name="connsiteY6" fmla="*/ 0 h 755406"/>
                <a:gd name="connsiteX7" fmla="*/ 800580 w 800580"/>
                <a:gd name="connsiteY7" fmla="*/ 377703 h 755406"/>
                <a:gd name="connsiteX8" fmla="*/ 400290 w 800580"/>
                <a:gd name="connsiteY8" fmla="*/ 755406 h 755406"/>
                <a:gd name="connsiteX9" fmla="*/ 0 w 800580"/>
                <a:gd name="connsiteY9" fmla="*/ 377703 h 755406"/>
                <a:gd name="connsiteX10" fmla="*/ 1 w 800580"/>
                <a:gd name="connsiteY10" fmla="*/ 377703 h 755406"/>
                <a:gd name="connsiteX11" fmla="*/ 400291 w 800580"/>
                <a:gd name="connsiteY11" fmla="*/ 0 h 7554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00580" h="755406">
                  <a:moveTo>
                    <a:pt x="697056" y="58976"/>
                  </a:moveTo>
                  <a:cubicBezTo>
                    <a:pt x="673147" y="58976"/>
                    <a:pt x="653765" y="76392"/>
                    <a:pt x="653765" y="97876"/>
                  </a:cubicBezTo>
                  <a:cubicBezTo>
                    <a:pt x="653765" y="119360"/>
                    <a:pt x="673147" y="136776"/>
                    <a:pt x="697056" y="136776"/>
                  </a:cubicBezTo>
                  <a:cubicBezTo>
                    <a:pt x="720965" y="136776"/>
                    <a:pt x="740347" y="119360"/>
                    <a:pt x="740347" y="97876"/>
                  </a:cubicBezTo>
                  <a:cubicBezTo>
                    <a:pt x="740347" y="76392"/>
                    <a:pt x="720965" y="58976"/>
                    <a:pt x="697056" y="58976"/>
                  </a:cubicBezTo>
                  <a:close/>
                  <a:moveTo>
                    <a:pt x="400291" y="0"/>
                  </a:moveTo>
                  <a:lnTo>
                    <a:pt x="800580" y="0"/>
                  </a:lnTo>
                  <a:lnTo>
                    <a:pt x="800580" y="377703"/>
                  </a:lnTo>
                  <a:cubicBezTo>
                    <a:pt x="800580" y="586303"/>
                    <a:pt x="621364" y="755406"/>
                    <a:pt x="400290" y="755406"/>
                  </a:cubicBezTo>
                  <a:cubicBezTo>
                    <a:pt x="179216" y="755406"/>
                    <a:pt x="0" y="586303"/>
                    <a:pt x="0" y="377703"/>
                  </a:cubicBezTo>
                  <a:lnTo>
                    <a:pt x="1" y="377703"/>
                  </a:lnTo>
                  <a:cubicBezTo>
                    <a:pt x="1" y="169103"/>
                    <a:pt x="179217" y="0"/>
                    <a:pt x="40029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defRPr/>
              </a:pPr>
              <a:r>
                <a:rPr kumimoji="0" lang="en-US" altLang="zh-CN" sz="2400" b="0" i="0" u="none" strike="noStrike" kern="1200" cap="none" spc="0" normalizeH="0" baseline="0" noProof="1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+mn-ea"/>
                </a:rPr>
                <a:t>1                                   </a:t>
              </a:r>
              <a:endParaRPr kumimoji="0" lang="zh-CN" altLang="en-US" sz="2400" b="0" i="0" u="none" strike="noStrike" kern="1200" cap="none" spc="0" normalizeH="0" baseline="0" noProof="1">
                <a:solidFill>
                  <a:srgbClr val="FFFFFF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  <p:sp>
          <p:nvSpPr>
            <p:cNvPr id="36" name="矩形 35"/>
            <p:cNvSpPr/>
            <p:nvPr>
              <p:custDataLst>
                <p:tags r:id="rId5"/>
              </p:custDataLst>
            </p:nvPr>
          </p:nvSpPr>
          <p:spPr bwMode="auto">
            <a:xfrm>
              <a:off x="4497" y="5313"/>
              <a:ext cx="6870" cy="76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Autofit/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r>
                <a:rPr kumimoji="0" lang="zh-CN" altLang="en-US" sz="3200" b="0" i="0" u="none" strike="noStrike" kern="1200" cap="none" spc="0" normalizeH="0" baseline="0" noProof="1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误会与巧合</a:t>
              </a:r>
            </a:p>
          </p:txBody>
        </p:sp>
        <p:sp>
          <p:nvSpPr>
            <p:cNvPr id="37" name="任意多边形 36"/>
            <p:cNvSpPr/>
            <p:nvPr>
              <p:custDataLst>
                <p:tags r:id="rId6"/>
              </p:custDataLst>
            </p:nvPr>
          </p:nvSpPr>
          <p:spPr bwMode="auto">
            <a:xfrm>
              <a:off x="3213" y="5313"/>
              <a:ext cx="789" cy="790"/>
            </a:xfrm>
            <a:custGeom>
              <a:avLst/>
              <a:gdLst>
                <a:gd name="connsiteX0" fmla="*/ 697056 w 800580"/>
                <a:gd name="connsiteY0" fmla="*/ 58976 h 755406"/>
                <a:gd name="connsiteX1" fmla="*/ 653765 w 800580"/>
                <a:gd name="connsiteY1" fmla="*/ 97876 h 755406"/>
                <a:gd name="connsiteX2" fmla="*/ 697056 w 800580"/>
                <a:gd name="connsiteY2" fmla="*/ 136776 h 755406"/>
                <a:gd name="connsiteX3" fmla="*/ 740347 w 800580"/>
                <a:gd name="connsiteY3" fmla="*/ 97876 h 755406"/>
                <a:gd name="connsiteX4" fmla="*/ 697056 w 800580"/>
                <a:gd name="connsiteY4" fmla="*/ 58976 h 755406"/>
                <a:gd name="connsiteX5" fmla="*/ 400291 w 800580"/>
                <a:gd name="connsiteY5" fmla="*/ 0 h 755406"/>
                <a:gd name="connsiteX6" fmla="*/ 800580 w 800580"/>
                <a:gd name="connsiteY6" fmla="*/ 0 h 755406"/>
                <a:gd name="connsiteX7" fmla="*/ 800580 w 800580"/>
                <a:gd name="connsiteY7" fmla="*/ 377703 h 755406"/>
                <a:gd name="connsiteX8" fmla="*/ 400290 w 800580"/>
                <a:gd name="connsiteY8" fmla="*/ 755406 h 755406"/>
                <a:gd name="connsiteX9" fmla="*/ 0 w 800580"/>
                <a:gd name="connsiteY9" fmla="*/ 377703 h 755406"/>
                <a:gd name="connsiteX10" fmla="*/ 1 w 800580"/>
                <a:gd name="connsiteY10" fmla="*/ 377703 h 755406"/>
                <a:gd name="connsiteX11" fmla="*/ 400291 w 800580"/>
                <a:gd name="connsiteY11" fmla="*/ 0 h 7554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00580" h="755406">
                  <a:moveTo>
                    <a:pt x="697056" y="58976"/>
                  </a:moveTo>
                  <a:cubicBezTo>
                    <a:pt x="673147" y="58976"/>
                    <a:pt x="653765" y="76392"/>
                    <a:pt x="653765" y="97876"/>
                  </a:cubicBezTo>
                  <a:cubicBezTo>
                    <a:pt x="653765" y="119360"/>
                    <a:pt x="673147" y="136776"/>
                    <a:pt x="697056" y="136776"/>
                  </a:cubicBezTo>
                  <a:cubicBezTo>
                    <a:pt x="720965" y="136776"/>
                    <a:pt x="740347" y="119360"/>
                    <a:pt x="740347" y="97876"/>
                  </a:cubicBezTo>
                  <a:cubicBezTo>
                    <a:pt x="740347" y="76392"/>
                    <a:pt x="720965" y="58976"/>
                    <a:pt x="697056" y="58976"/>
                  </a:cubicBezTo>
                  <a:close/>
                  <a:moveTo>
                    <a:pt x="400291" y="0"/>
                  </a:moveTo>
                  <a:lnTo>
                    <a:pt x="800580" y="0"/>
                  </a:lnTo>
                  <a:lnTo>
                    <a:pt x="800580" y="377703"/>
                  </a:lnTo>
                  <a:cubicBezTo>
                    <a:pt x="800580" y="586303"/>
                    <a:pt x="621364" y="755406"/>
                    <a:pt x="400290" y="755406"/>
                  </a:cubicBezTo>
                  <a:cubicBezTo>
                    <a:pt x="179216" y="755406"/>
                    <a:pt x="0" y="586303"/>
                    <a:pt x="0" y="377703"/>
                  </a:cubicBezTo>
                  <a:lnTo>
                    <a:pt x="1" y="377703"/>
                  </a:lnTo>
                  <a:cubicBezTo>
                    <a:pt x="1" y="169103"/>
                    <a:pt x="179217" y="0"/>
                    <a:pt x="40029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defRPr/>
              </a:pPr>
              <a:r>
                <a:rPr kumimoji="0" lang="en-US" altLang="zh-CN" sz="2400" b="0" i="0" u="none" strike="noStrike" kern="1200" cap="none" spc="0" normalizeH="0" baseline="0" noProof="1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+mn-ea"/>
                </a:rPr>
                <a:t>2</a:t>
              </a:r>
              <a:endParaRPr kumimoji="0" lang="zh-CN" altLang="en-US" sz="2400" b="0" i="0" u="none" strike="noStrike" kern="1200" cap="none" spc="0" normalizeH="0" baseline="0" noProof="1">
                <a:solidFill>
                  <a:srgbClr val="FFFFFF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  <p:sp>
          <p:nvSpPr>
            <p:cNvPr id="38" name="矩形 37"/>
            <p:cNvSpPr/>
            <p:nvPr>
              <p:custDataLst>
                <p:tags r:id="rId7"/>
              </p:custDataLst>
            </p:nvPr>
          </p:nvSpPr>
          <p:spPr bwMode="auto">
            <a:xfrm>
              <a:off x="4497" y="7335"/>
              <a:ext cx="6870" cy="76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Autofit/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r>
                <a:rPr kumimoji="0" lang="zh-CN" altLang="en-US" sz="3200" b="0" i="0" u="none" strike="noStrike" kern="1200" cap="none" spc="0" normalizeH="0" baseline="0" noProof="1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移植与剪接</a:t>
              </a:r>
            </a:p>
          </p:txBody>
        </p:sp>
        <p:sp>
          <p:nvSpPr>
            <p:cNvPr id="39" name="任意多边形 38"/>
            <p:cNvSpPr/>
            <p:nvPr>
              <p:custDataLst>
                <p:tags r:id="rId8"/>
              </p:custDataLst>
            </p:nvPr>
          </p:nvSpPr>
          <p:spPr bwMode="auto">
            <a:xfrm>
              <a:off x="3213" y="7335"/>
              <a:ext cx="789" cy="792"/>
            </a:xfrm>
            <a:custGeom>
              <a:avLst/>
              <a:gdLst>
                <a:gd name="connsiteX0" fmla="*/ 697056 w 800580"/>
                <a:gd name="connsiteY0" fmla="*/ 58976 h 755406"/>
                <a:gd name="connsiteX1" fmla="*/ 653765 w 800580"/>
                <a:gd name="connsiteY1" fmla="*/ 97876 h 755406"/>
                <a:gd name="connsiteX2" fmla="*/ 697056 w 800580"/>
                <a:gd name="connsiteY2" fmla="*/ 136776 h 755406"/>
                <a:gd name="connsiteX3" fmla="*/ 740347 w 800580"/>
                <a:gd name="connsiteY3" fmla="*/ 97876 h 755406"/>
                <a:gd name="connsiteX4" fmla="*/ 697056 w 800580"/>
                <a:gd name="connsiteY4" fmla="*/ 58976 h 755406"/>
                <a:gd name="connsiteX5" fmla="*/ 400291 w 800580"/>
                <a:gd name="connsiteY5" fmla="*/ 0 h 755406"/>
                <a:gd name="connsiteX6" fmla="*/ 800580 w 800580"/>
                <a:gd name="connsiteY6" fmla="*/ 0 h 755406"/>
                <a:gd name="connsiteX7" fmla="*/ 800580 w 800580"/>
                <a:gd name="connsiteY7" fmla="*/ 377703 h 755406"/>
                <a:gd name="connsiteX8" fmla="*/ 400290 w 800580"/>
                <a:gd name="connsiteY8" fmla="*/ 755406 h 755406"/>
                <a:gd name="connsiteX9" fmla="*/ 0 w 800580"/>
                <a:gd name="connsiteY9" fmla="*/ 377703 h 755406"/>
                <a:gd name="connsiteX10" fmla="*/ 1 w 800580"/>
                <a:gd name="connsiteY10" fmla="*/ 377703 h 755406"/>
                <a:gd name="connsiteX11" fmla="*/ 400291 w 800580"/>
                <a:gd name="connsiteY11" fmla="*/ 0 h 7554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00580" h="755406">
                  <a:moveTo>
                    <a:pt x="697056" y="58976"/>
                  </a:moveTo>
                  <a:cubicBezTo>
                    <a:pt x="673147" y="58976"/>
                    <a:pt x="653765" y="76392"/>
                    <a:pt x="653765" y="97876"/>
                  </a:cubicBezTo>
                  <a:cubicBezTo>
                    <a:pt x="653765" y="119360"/>
                    <a:pt x="673147" y="136776"/>
                    <a:pt x="697056" y="136776"/>
                  </a:cubicBezTo>
                  <a:cubicBezTo>
                    <a:pt x="720965" y="136776"/>
                    <a:pt x="740347" y="119360"/>
                    <a:pt x="740347" y="97876"/>
                  </a:cubicBezTo>
                  <a:cubicBezTo>
                    <a:pt x="740347" y="76392"/>
                    <a:pt x="720965" y="58976"/>
                    <a:pt x="697056" y="58976"/>
                  </a:cubicBezTo>
                  <a:close/>
                  <a:moveTo>
                    <a:pt x="400291" y="0"/>
                  </a:moveTo>
                  <a:lnTo>
                    <a:pt x="800580" y="0"/>
                  </a:lnTo>
                  <a:lnTo>
                    <a:pt x="800580" y="377703"/>
                  </a:lnTo>
                  <a:cubicBezTo>
                    <a:pt x="800580" y="586303"/>
                    <a:pt x="621364" y="755406"/>
                    <a:pt x="400290" y="755406"/>
                  </a:cubicBezTo>
                  <a:cubicBezTo>
                    <a:pt x="179216" y="755406"/>
                    <a:pt x="0" y="586303"/>
                    <a:pt x="0" y="377703"/>
                  </a:cubicBezTo>
                  <a:lnTo>
                    <a:pt x="1" y="377703"/>
                  </a:lnTo>
                  <a:cubicBezTo>
                    <a:pt x="1" y="169103"/>
                    <a:pt x="179217" y="0"/>
                    <a:pt x="40029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defRPr/>
              </a:pPr>
              <a:r>
                <a:rPr kumimoji="0" lang="en-US" altLang="zh-CN" sz="2400" b="0" i="0" u="none" strike="noStrike" kern="1200" cap="none" spc="0" normalizeH="0" baseline="0" noProof="1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+mn-ea"/>
                </a:rPr>
                <a:t>3</a:t>
              </a:r>
              <a:endParaRPr kumimoji="0" lang="zh-CN" altLang="en-US" sz="2400" b="0" i="0" u="none" strike="noStrike" kern="1200" cap="none" spc="0" normalizeH="0" baseline="0" noProof="1">
                <a:solidFill>
                  <a:srgbClr val="FFFFFF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</p:grpSp>
      <p:cxnSp>
        <p:nvCxnSpPr>
          <p:cNvPr id="40" name="直接连接符 39"/>
          <p:cNvCxnSpPr/>
          <p:nvPr>
            <p:custDataLst>
              <p:tags r:id="rId2"/>
            </p:custDataLst>
          </p:nvPr>
        </p:nvCxnSpPr>
        <p:spPr>
          <a:xfrm>
            <a:off x="-7937" y="1287463"/>
            <a:ext cx="6838950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文本框 40"/>
          <p:cNvSpPr txBox="1"/>
          <p:nvPr>
            <p:custDataLst>
              <p:tags r:id="rId3"/>
            </p:custDataLst>
          </p:nvPr>
        </p:nvSpPr>
        <p:spPr>
          <a:xfrm>
            <a:off x="1696085" y="253365"/>
            <a:ext cx="7132955" cy="1174115"/>
          </a:xfrm>
          <a:prstGeom prst="rect">
            <a:avLst/>
          </a:prstGeom>
          <a:noFill/>
        </p:spPr>
        <p:txBody>
          <a:bodyPr anchor="ctr">
            <a:normAutofit fontScale="90000"/>
          </a:bodyPr>
          <a:lstStyle/>
          <a:p>
            <a:pPr marR="0" algn="r" defTabSz="914400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kumimoji="0" lang="zh-CN" altLang="en-US" sz="4000" b="1" kern="1200" cap="none" spc="400" normalizeH="0" baseline="0" noProof="1">
                <a:solidFill>
                  <a:schemeClr val="tx1"/>
                </a:solidFill>
                <a:latin typeface="+mj-lt"/>
                <a:ea typeface="+mj-ea"/>
                <a:cs typeface="+mj-cs"/>
                <a:sym typeface="+mn-ea"/>
              </a:rPr>
              <a:t>让故事曲折，还可以试试</a:t>
            </a:r>
            <a:r>
              <a:rPr kumimoji="0" lang="en-US" altLang="zh-CN" sz="4000" b="1" kern="1200" cap="none" spc="400" normalizeH="0" baseline="0" noProof="1">
                <a:solidFill>
                  <a:schemeClr val="tx1"/>
                </a:solidFill>
                <a:latin typeface="+mj-lt"/>
                <a:ea typeface="+mj-ea"/>
                <a:cs typeface="+mj-cs"/>
                <a:sym typeface="+mn-ea"/>
              </a:rPr>
              <a:t>——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2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 rot="21210126">
            <a:off x="2102463" y="2654922"/>
            <a:ext cx="650749" cy="1036476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norm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4800" dirty="0">
                <a:solidFill>
                  <a:srgbClr val="FFFFFF"/>
                </a:solidFill>
                <a:latin typeface="Arial" panose="020B0604020202020204" pitchFamily="34" charset="0"/>
                <a:ea typeface="华文细黑" panose="02010600040101010101" charset="-122"/>
              </a:rPr>
              <a:t>T</a:t>
            </a:r>
            <a:endParaRPr lang="zh-CN" altLang="en-US" sz="4800" dirty="0">
              <a:solidFill>
                <a:srgbClr val="FFFFFF"/>
              </a:solidFill>
              <a:latin typeface="Arial" panose="020B0604020202020204" pitchFamily="34" charset="0"/>
              <a:ea typeface="华文细黑" panose="02010600040101010101" charset="-122"/>
            </a:endParaRPr>
          </a:p>
        </p:txBody>
      </p:sp>
      <p:sp>
        <p:nvSpPr>
          <p:cNvPr id="3" name="矩形 3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rot="422379">
            <a:off x="2871292" y="2511915"/>
            <a:ext cx="650749" cy="1036476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norm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4800" dirty="0">
                <a:solidFill>
                  <a:srgbClr val="FFFFFF"/>
                </a:solidFill>
                <a:latin typeface="Arial" panose="020B0604020202020204" pitchFamily="34" charset="0"/>
                <a:ea typeface="华文细黑" panose="02010600040101010101" charset="-122"/>
              </a:rPr>
              <a:t>H</a:t>
            </a:r>
            <a:endParaRPr lang="zh-CN" altLang="en-US" sz="4800" dirty="0">
              <a:solidFill>
                <a:srgbClr val="FFFFFF"/>
              </a:solidFill>
              <a:latin typeface="Arial" panose="020B0604020202020204" pitchFamily="34" charset="0"/>
              <a:ea typeface="华文细黑" panose="02010600040101010101" charset="-122"/>
            </a:endParaRPr>
          </a:p>
        </p:txBody>
      </p:sp>
      <p:sp>
        <p:nvSpPr>
          <p:cNvPr id="4" name="矩形 4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 rot="21179011">
            <a:off x="3640120" y="2654922"/>
            <a:ext cx="650749" cy="1036476"/>
          </a:xfrm>
          <a:prstGeom prst="rect">
            <a:avLst/>
          </a:prstGeom>
          <a:solidFill>
            <a:srgbClr val="9BBB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norm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4800" dirty="0">
                <a:solidFill>
                  <a:srgbClr val="FFFFFF"/>
                </a:solidFill>
                <a:latin typeface="Arial" panose="020B0604020202020204" pitchFamily="34" charset="0"/>
                <a:ea typeface="华文细黑" panose="02010600040101010101" charset="-122"/>
              </a:rPr>
              <a:t>A</a:t>
            </a:r>
            <a:endParaRPr lang="zh-CN" altLang="en-US" sz="4800" dirty="0">
              <a:solidFill>
                <a:srgbClr val="FFFFFF"/>
              </a:solidFill>
              <a:latin typeface="Arial" panose="020B0604020202020204" pitchFamily="34" charset="0"/>
              <a:ea typeface="华文细黑" panose="02010600040101010101" charset="-122"/>
            </a:endParaRPr>
          </a:p>
        </p:txBody>
      </p:sp>
      <p:sp>
        <p:nvSpPr>
          <p:cNvPr id="5" name="矩形 5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 rot="352131">
            <a:off x="4407637" y="2511915"/>
            <a:ext cx="652062" cy="1036476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norm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4800" dirty="0">
                <a:solidFill>
                  <a:srgbClr val="FFFFFF"/>
                </a:solidFill>
                <a:latin typeface="Arial" panose="020B0604020202020204" pitchFamily="34" charset="0"/>
                <a:ea typeface="华文细黑" panose="02010600040101010101" charset="-122"/>
              </a:rPr>
              <a:t>N</a:t>
            </a:r>
            <a:endParaRPr lang="zh-CN" altLang="en-US" sz="4800" dirty="0">
              <a:solidFill>
                <a:srgbClr val="FFFFFF"/>
              </a:solidFill>
              <a:latin typeface="Arial" panose="020B0604020202020204" pitchFamily="34" charset="0"/>
              <a:ea typeface="华文细黑" panose="02010600040101010101" charset="-122"/>
            </a:endParaRPr>
          </a:p>
        </p:txBody>
      </p:sp>
      <p:sp>
        <p:nvSpPr>
          <p:cNvPr id="6" name="矩形 6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 rot="21112894">
            <a:off x="5176465" y="2654922"/>
            <a:ext cx="652062" cy="1036476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norm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4400" dirty="0">
                <a:solidFill>
                  <a:srgbClr val="FFFFFF"/>
                </a:solidFill>
                <a:latin typeface="Arial" panose="020B0604020202020204" pitchFamily="34" charset="0"/>
                <a:ea typeface="方正中倩_GBK" panose="03000509000000000000" pitchFamily="65" charset="-122"/>
              </a:rPr>
              <a:t>K</a:t>
            </a:r>
            <a:endParaRPr lang="zh-CN" altLang="en-US" sz="4400" dirty="0">
              <a:solidFill>
                <a:srgbClr val="FFFFFF"/>
              </a:solidFill>
              <a:latin typeface="Arial" panose="020B0604020202020204" pitchFamily="34" charset="0"/>
              <a:ea typeface="方正中倩_GBK" panose="03000509000000000000" pitchFamily="65" charset="-122"/>
            </a:endParaRPr>
          </a:p>
        </p:txBody>
      </p:sp>
      <p:sp>
        <p:nvSpPr>
          <p:cNvPr id="7" name="矩形 6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 rot="21273858">
            <a:off x="6742269" y="2648482"/>
            <a:ext cx="652062" cy="1036476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norm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4400" dirty="0">
                <a:solidFill>
                  <a:srgbClr val="FFFFFF"/>
                </a:solidFill>
                <a:latin typeface="Arial" panose="020B0604020202020204" pitchFamily="34" charset="0"/>
                <a:ea typeface="方正中倩_GBK" panose="03000509000000000000" pitchFamily="65" charset="-122"/>
              </a:rPr>
              <a:t>~</a:t>
            </a:r>
            <a:endParaRPr lang="zh-CN" altLang="en-US" sz="4400" dirty="0">
              <a:solidFill>
                <a:srgbClr val="FFFFFF"/>
              </a:solidFill>
              <a:latin typeface="Arial" panose="020B0604020202020204" pitchFamily="34" charset="0"/>
              <a:ea typeface="方正中倩_GBK" panose="03000509000000000000" pitchFamily="65" charset="-122"/>
            </a:endParaRPr>
          </a:p>
        </p:txBody>
      </p:sp>
      <p:sp>
        <p:nvSpPr>
          <p:cNvPr id="8" name="矩形 4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 rot="215458">
            <a:off x="5965946" y="2495307"/>
            <a:ext cx="650749" cy="103647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="ctr">
            <a:norm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4800" dirty="0">
                <a:solidFill>
                  <a:srgbClr val="FFFFFF"/>
                </a:solidFill>
                <a:latin typeface="Arial" panose="020B0604020202020204" pitchFamily="34" charset="0"/>
                <a:ea typeface="华文细黑" panose="02010600040101010101" charset="-122"/>
              </a:rPr>
              <a:t>S</a:t>
            </a:r>
            <a:endParaRPr lang="zh-CN" altLang="en-US" sz="4800" dirty="0">
              <a:solidFill>
                <a:srgbClr val="FFFFFF"/>
              </a:solidFill>
              <a:latin typeface="Arial" panose="020B0604020202020204" pitchFamily="34" charset="0"/>
              <a:ea typeface="华文细黑" panose="02010600040101010101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0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04"/>
  <p:tag name="KSO_WM_TAG_VERSION" val="1.0"/>
  <p:tag name="KSO_WM_SLIDE_ID" val="custom104_18"/>
  <p:tag name="KSO_WM_SLIDE_INDEX" val="18"/>
  <p:tag name="KSO_WM_SLIDE_ITEM_CNT" val="2"/>
  <p:tag name="KSO_WM_SLIDE_LAYOUT" val="a_l"/>
  <p:tag name="KSO_WM_SLIDE_LAYOUT_CNT" val="1_1"/>
  <p:tag name="KSO_WM_SLIDE_TYPE" val="text"/>
  <p:tag name="KSO_WM_BEAUTIFY_FLAG" val="#wm#"/>
  <p:tag name="KSO_WM_SLIDE_POSITION" val="116*176"/>
  <p:tag name="KSO_WM_SLIDE_SIZE" val="488*262"/>
  <p:tag name="KSO_WM_DIAGRAM_GROUP_CODE" val="l1-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custom104_18*i*0"/>
  <p:tag name="KSO_WM_TEMPLATE_CATEGORY" val="custom"/>
  <p:tag name="KSO_WM_TEMPLATE_INDEX" val="104"/>
  <p:tag name="KSO_WM_UNIT_INDEX" val="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custom104_18*i*23"/>
  <p:tag name="KSO_WM_TEMPLATE_CATEGORY" val="custom"/>
  <p:tag name="KSO_WM_TEMPLATE_INDEX" val="104"/>
  <p:tag name="KSO_WM_UNIT_INDEX" val="2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a"/>
  <p:tag name="KSO_WM_UNIT_INDEX" val="1"/>
  <p:tag name="KSO_WM_UNIT_ID" val="custom104_18*a*1"/>
  <p:tag name="KSO_WM_UNIT_CLEAR" val="1"/>
  <p:tag name="KSO_WM_UNIT_LAYERLEVEL" val="1"/>
  <p:tag name="KSO_WM_UNIT_VALUE" val="22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i"/>
  <p:tag name="KSO_WM_UNIT_INDEX" val="1_18"/>
  <p:tag name="KSO_WM_UNIT_ID" val="custom104_18*l_i*1_18"/>
  <p:tag name="KSO_WM_UNIT_CLEAR" val="1"/>
  <p:tag name="KSO_WM_UNIT_LAYERLEVEL" val="1_1"/>
  <p:tag name="KSO_WM_DIAGRAM_GROUP_CODE" val="l1-2"/>
  <p:tag name="KSO_WM_UNIT_LINE_FORE_SCHEMECOLOR_INDEX" val="5"/>
  <p:tag name="KSO_WM_UNIT_LINE_FILL_TYPE" val="2"/>
  <p:tag name="KSO_WM_UNIT_USESOURCEFORMAT_APPLY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h_a"/>
  <p:tag name="KSO_WM_UNIT_INDEX" val="1_2_1"/>
  <p:tag name="KSO_WM_UNIT_ID" val="custom104_18*l_h_a*1_2_1"/>
  <p:tag name="KSO_WM_UNIT_CLEAR" val="1"/>
  <p:tag name="KSO_WM_UNIT_LAYERLEVEL" val="1_1_1"/>
  <p:tag name="KSO_WM_UNIT_VALUE" val="7"/>
  <p:tag name="KSO_WM_UNIT_HIGHLIGHT" val="0"/>
  <p:tag name="KSO_WM_UNIT_COMPATIBLE" val="0"/>
  <p:tag name="KSO_WM_UNIT_PRESET_TEXT_INDEX" val="3"/>
  <p:tag name="KSO_WM_DIAGRAM_GROUP_CODE" val="l1-2"/>
  <p:tag name="KSO_WM_UNIT_PRESET_TEXT_LEN" val="12"/>
  <p:tag name="KSO_WM_UNIT_TEXT_FILL_FORE_SCHEMECOLOR_INDEX" val="5"/>
  <p:tag name="KSO_WM_UNIT_TEXT_FILL_TYPE" val="1"/>
  <p:tag name="KSO_WM_UNIT_USESOURCEFORMAT_APPLY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h_f"/>
  <p:tag name="KSO_WM_UNIT_INDEX" val="1_2_1"/>
  <p:tag name="KSO_WM_UNIT_ID" val="custom104_18*l_h_f*1_2_1"/>
  <p:tag name="KSO_WM_UNIT_CLEAR" val="1"/>
  <p:tag name="KSO_WM_UNIT_LAYERLEVEL" val="1_1_1"/>
  <p:tag name="KSO_WM_UNIT_VALUE" val="77"/>
  <p:tag name="KSO_WM_UNIT_HIGHLIGHT" val="0"/>
  <p:tag name="KSO_WM_UNIT_COMPATIBLE" val="0"/>
  <p:tag name="KSO_WM_UNIT_PRESET_TEXT_INDEX" val="5"/>
  <p:tag name="KSO_WM_DIAGRAM_GROUP_CODE" val="l1-2"/>
  <p:tag name="KSO_WM_UNIT_PRESET_TEXT_LEN" val="125"/>
  <p:tag name="KSO_WM_UNIT_TEXT_FILL_FORE_SCHEMECOLOR_INDEX" val="13"/>
  <p:tag name="KSO_WM_UNIT_TEXT_FILL_TYPE" val="1"/>
  <p:tag name="KSO_WM_UNIT_USESOURCEFORMAT_APPLY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i"/>
  <p:tag name="KSO_WM_UNIT_INDEX" val="1_10"/>
  <p:tag name="KSO_WM_UNIT_ID" val="custom104_18*l_i*1_10"/>
  <p:tag name="KSO_WM_UNIT_CLEAR" val="1"/>
  <p:tag name="KSO_WM_UNIT_LAYERLEVEL" val="1_1"/>
  <p:tag name="KSO_WM_DIAGRAM_GROUP_CODE" val="l1-2"/>
  <p:tag name="KSO_WM_UNIT_FILL_FORE_SCHEMECOLOR_INDEX" val="6"/>
  <p:tag name="KSO_WM_UNIT_FILL_TYPE" val="1"/>
  <p:tag name="KSO_WM_UNIT_LINE_FORE_SCHEMECOLOR_INDEX" val="14"/>
  <p:tag name="KSO_WM_UNIT_LINE_FILL_TYPE" val="2"/>
  <p:tag name="KSO_WM_UNIT_TEXT_FILL_FORE_SCHEMECOLOR_INDEX" val="13"/>
  <p:tag name="KSO_WM_UNIT_TEXT_FILL_TYPE" val="1"/>
  <p:tag name="KSO_WM_UNIT_USESOURCEFORMAT_APPLY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i"/>
  <p:tag name="KSO_WM_UNIT_INDEX" val="1_11"/>
  <p:tag name="KSO_WM_UNIT_ID" val="custom104_18*l_i*1_11"/>
  <p:tag name="KSO_WM_UNIT_CLEAR" val="1"/>
  <p:tag name="KSO_WM_UNIT_LAYERLEVEL" val="1_1"/>
  <p:tag name="KSO_WM_DIAGRAM_GROUP_CODE" val="l1-2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i"/>
  <p:tag name="KSO_WM_UNIT_INDEX" val="1_12"/>
  <p:tag name="KSO_WM_UNIT_ID" val="custom104_18*l_i*1_12"/>
  <p:tag name="KSO_WM_UNIT_CLEAR" val="1"/>
  <p:tag name="KSO_WM_UNIT_LAYERLEVEL" val="1_1"/>
  <p:tag name="KSO_WM_DIAGRAM_GROUP_CODE" val="l1-2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i"/>
  <p:tag name="KSO_WM_UNIT_INDEX" val="1_13"/>
  <p:tag name="KSO_WM_UNIT_ID" val="custom104_18*l_i*1_13"/>
  <p:tag name="KSO_WM_UNIT_CLEAR" val="1"/>
  <p:tag name="KSO_WM_UNIT_LAYERLEVEL" val="1_1"/>
  <p:tag name="KSO_WM_DIAGRAM_GROUP_CODE" val="l1-2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i"/>
  <p:tag name="KSO_WM_UNIT_INDEX" val="1_14"/>
  <p:tag name="KSO_WM_UNIT_ID" val="custom104_18*l_i*1_14"/>
  <p:tag name="KSO_WM_UNIT_CLEAR" val="1"/>
  <p:tag name="KSO_WM_UNIT_LAYERLEVEL" val="1_1"/>
  <p:tag name="KSO_WM_DIAGRAM_GROUP_CODE" val="l1-2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i"/>
  <p:tag name="KSO_WM_UNIT_INDEX" val="1_15"/>
  <p:tag name="KSO_WM_UNIT_ID" val="custom104_18*l_i*1_15"/>
  <p:tag name="KSO_WM_UNIT_CLEAR" val="1"/>
  <p:tag name="KSO_WM_UNIT_LAYERLEVEL" val="1_1"/>
  <p:tag name="KSO_WM_DIAGRAM_GROUP_CODE" val="l1-2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i"/>
  <p:tag name="KSO_WM_UNIT_INDEX" val="1_16"/>
  <p:tag name="KSO_WM_UNIT_ID" val="custom104_18*l_i*1_16"/>
  <p:tag name="KSO_WM_UNIT_CLEAR" val="1"/>
  <p:tag name="KSO_WM_UNIT_LAYERLEVEL" val="1_1"/>
  <p:tag name="KSO_WM_DIAGRAM_GROUP_CODE" val="l1-2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i"/>
  <p:tag name="KSO_WM_UNIT_INDEX" val="1_17"/>
  <p:tag name="KSO_WM_UNIT_ID" val="custom104_18*l_i*1_17"/>
  <p:tag name="KSO_WM_UNIT_CLEAR" val="1"/>
  <p:tag name="KSO_WM_UNIT_LAYERLEVEL" val="1_1"/>
  <p:tag name="KSO_WM_DIAGRAM_GROUP_CODE" val="l1-2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i"/>
  <p:tag name="KSO_WM_UNIT_INDEX" val="1_9"/>
  <p:tag name="KSO_WM_UNIT_ID" val="custom104_18*l_i*1_9"/>
  <p:tag name="KSO_WM_UNIT_CLEAR" val="1"/>
  <p:tag name="KSO_WM_UNIT_LAYERLEVEL" val="1_1"/>
  <p:tag name="KSO_WM_DIAGRAM_GROUP_CODE" val="l1-2"/>
  <p:tag name="KSO_WM_UNIT_LINE_FORE_SCHEMECOLOR_INDEX" val="5"/>
  <p:tag name="KSO_WM_UNIT_LINE_FILL_TYPE" val="2"/>
  <p:tag name="KSO_WM_UNIT_USESOURCEFORMAT_APPLY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h_a"/>
  <p:tag name="KSO_WM_UNIT_INDEX" val="1_1_1"/>
  <p:tag name="KSO_WM_UNIT_ID" val="custom104_18*l_h_a*1_1_1"/>
  <p:tag name="KSO_WM_UNIT_CLEAR" val="1"/>
  <p:tag name="KSO_WM_UNIT_LAYERLEVEL" val="1_1_1"/>
  <p:tag name="KSO_WM_UNIT_VALUE" val="7"/>
  <p:tag name="KSO_WM_UNIT_HIGHLIGHT" val="0"/>
  <p:tag name="KSO_WM_UNIT_COMPATIBLE" val="0"/>
  <p:tag name="KSO_WM_UNIT_PRESET_TEXT_INDEX" val="3"/>
  <p:tag name="KSO_WM_DIAGRAM_GROUP_CODE" val="l1-2"/>
  <p:tag name="KSO_WM_UNIT_PRESET_TEXT_LEN" val="12"/>
  <p:tag name="KSO_WM_UNIT_TEXT_FILL_FORE_SCHEMECOLOR_INDEX" val="5"/>
  <p:tag name="KSO_WM_UNIT_TEXT_FILL_TYPE" val="1"/>
  <p:tag name="KSO_WM_UNIT_USESOURCEFORMAT_APPLY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h_f"/>
  <p:tag name="KSO_WM_UNIT_INDEX" val="1_1_1"/>
  <p:tag name="KSO_WM_UNIT_ID" val="custom104_18*l_h_f*1_1_1"/>
  <p:tag name="KSO_WM_UNIT_CLEAR" val="1"/>
  <p:tag name="KSO_WM_UNIT_LAYERLEVEL" val="1_1_1"/>
  <p:tag name="KSO_WM_UNIT_VALUE" val="77"/>
  <p:tag name="KSO_WM_UNIT_HIGHLIGHT" val="0"/>
  <p:tag name="KSO_WM_UNIT_COMPATIBLE" val="0"/>
  <p:tag name="KSO_WM_UNIT_PRESET_TEXT_INDEX" val="5"/>
  <p:tag name="KSO_WM_DIAGRAM_GROUP_CODE" val="l1-2"/>
  <p:tag name="KSO_WM_UNIT_PRESET_TEXT_LEN" val="125"/>
  <p:tag name="KSO_WM_UNIT_TEXT_FILL_FORE_SCHEMECOLOR_INDEX" val="13"/>
  <p:tag name="KSO_WM_UNIT_TEXT_FILL_TYPE" val="1"/>
  <p:tag name="KSO_WM_UNIT_USESOURCEFORMAT_APPLY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i"/>
  <p:tag name="KSO_WM_UNIT_INDEX" val="1_1"/>
  <p:tag name="KSO_WM_UNIT_ID" val="custom104_18*l_i*1_1"/>
  <p:tag name="KSO_WM_UNIT_CLEAR" val="1"/>
  <p:tag name="KSO_WM_UNIT_LAYERLEVEL" val="1_1"/>
  <p:tag name="KSO_WM_DIAGRAM_GROUP_CODE" val="l1-2"/>
  <p:tag name="KSO_WM_UNIT_FILL_FORE_SCHEMECOLOR_INDEX" val="6"/>
  <p:tag name="KSO_WM_UNIT_FILL_TYPE" val="1"/>
  <p:tag name="KSO_WM_UNIT_LINE_FORE_SCHEMECOLOR_INDEX" val="14"/>
  <p:tag name="KSO_WM_UNIT_LINE_FILL_TYPE" val="2"/>
  <p:tag name="KSO_WM_UNIT_TEXT_FILL_FORE_SCHEMECOLOR_INDEX" val="13"/>
  <p:tag name="KSO_WM_UNIT_TEXT_FILL_TYPE" val="1"/>
  <p:tag name="KSO_WM_UNIT_USESOURCEFORMAT_APPLY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i"/>
  <p:tag name="KSO_WM_UNIT_INDEX" val="1_2"/>
  <p:tag name="KSO_WM_UNIT_ID" val="custom104_18*l_i*1_2"/>
  <p:tag name="KSO_WM_UNIT_CLEAR" val="1"/>
  <p:tag name="KSO_WM_UNIT_LAYERLEVEL" val="1_1"/>
  <p:tag name="KSO_WM_DIAGRAM_GROUP_CODE" val="l1-2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i"/>
  <p:tag name="KSO_WM_UNIT_INDEX" val="1_3"/>
  <p:tag name="KSO_WM_UNIT_ID" val="custom104_18*l_i*1_3"/>
  <p:tag name="KSO_WM_UNIT_CLEAR" val="1"/>
  <p:tag name="KSO_WM_UNIT_LAYERLEVEL" val="1_1"/>
  <p:tag name="KSO_WM_DIAGRAM_GROUP_CODE" val="l1-2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i"/>
  <p:tag name="KSO_WM_UNIT_INDEX" val="1_4"/>
  <p:tag name="KSO_WM_UNIT_ID" val="custom104_18*l_i*1_4"/>
  <p:tag name="KSO_WM_UNIT_CLEAR" val="1"/>
  <p:tag name="KSO_WM_UNIT_LAYERLEVEL" val="1_1"/>
  <p:tag name="KSO_WM_DIAGRAM_GROUP_CODE" val="l1-2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i"/>
  <p:tag name="KSO_WM_UNIT_INDEX" val="1_5"/>
  <p:tag name="KSO_WM_UNIT_ID" val="custom104_18*l_i*1_5"/>
  <p:tag name="KSO_WM_UNIT_CLEAR" val="1"/>
  <p:tag name="KSO_WM_UNIT_LAYERLEVEL" val="1_1"/>
  <p:tag name="KSO_WM_DIAGRAM_GROUP_CODE" val="l1-2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i"/>
  <p:tag name="KSO_WM_UNIT_INDEX" val="1_6"/>
  <p:tag name="KSO_WM_UNIT_ID" val="custom104_18*l_i*1_6"/>
  <p:tag name="KSO_WM_UNIT_CLEAR" val="1"/>
  <p:tag name="KSO_WM_UNIT_LAYERLEVEL" val="1_1"/>
  <p:tag name="KSO_WM_DIAGRAM_GROUP_CODE" val="l1-2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i"/>
  <p:tag name="KSO_WM_UNIT_INDEX" val="1_7"/>
  <p:tag name="KSO_WM_UNIT_ID" val="custom104_18*l_i*1_7"/>
  <p:tag name="KSO_WM_UNIT_CLEAR" val="1"/>
  <p:tag name="KSO_WM_UNIT_LAYERLEVEL" val="1_1"/>
  <p:tag name="KSO_WM_DIAGRAM_GROUP_CODE" val="l1-2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i"/>
  <p:tag name="KSO_WM_UNIT_INDEX" val="1_8"/>
  <p:tag name="KSO_WM_UNIT_ID" val="custom104_18*l_i*1_8"/>
  <p:tag name="KSO_WM_UNIT_CLEAR" val="1"/>
  <p:tag name="KSO_WM_UNIT_LAYERLEVEL" val="1_1"/>
  <p:tag name="KSO_WM_DIAGRAM_GROUP_CODE" val="l1-2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04"/>
  <p:tag name="KSO_WM_TAG_VERSION" val="1.0"/>
  <p:tag name="KSO_WM_SLIDE_ID" val="custom104_18"/>
  <p:tag name="KSO_WM_SLIDE_INDEX" val="18"/>
  <p:tag name="KSO_WM_SLIDE_ITEM_CNT" val="2"/>
  <p:tag name="KSO_WM_SLIDE_LAYOUT" val="a_l"/>
  <p:tag name="KSO_WM_SLIDE_LAYOUT_CNT" val="1_1"/>
  <p:tag name="KSO_WM_SLIDE_TYPE" val="text"/>
  <p:tag name="KSO_WM_BEAUTIFY_FLAG" val="#wm#"/>
  <p:tag name="KSO_WM_SLIDE_POSITION" val="116*176"/>
  <p:tag name="KSO_WM_SLIDE_SIZE" val="488*262"/>
  <p:tag name="KSO_WM_DIAGRAM_GROUP_CODE" val="l1-2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custom104_18*i*0"/>
  <p:tag name="KSO_WM_TEMPLATE_CATEGORY" val="custom"/>
  <p:tag name="KSO_WM_TEMPLATE_INDEX" val="104"/>
  <p:tag name="KSO_WM_UNIT_INDEX" val="0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custom104_18*i*23"/>
  <p:tag name="KSO_WM_TEMPLATE_CATEGORY" val="custom"/>
  <p:tag name="KSO_WM_TEMPLATE_INDEX" val="104"/>
  <p:tag name="KSO_WM_UNIT_INDEX" val="23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a"/>
  <p:tag name="KSO_WM_UNIT_INDEX" val="1"/>
  <p:tag name="KSO_WM_UNIT_ID" val="custom104_18*a*1"/>
  <p:tag name="KSO_WM_UNIT_CLEAR" val="1"/>
  <p:tag name="KSO_WM_UNIT_LAYERLEVEL" val="1"/>
  <p:tag name="KSO_WM_UNIT_VALUE" val="22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i"/>
  <p:tag name="KSO_WM_UNIT_INDEX" val="1_18"/>
  <p:tag name="KSO_WM_UNIT_ID" val="custom104_18*l_i*1_18"/>
  <p:tag name="KSO_WM_UNIT_CLEAR" val="1"/>
  <p:tag name="KSO_WM_UNIT_LAYERLEVEL" val="1_1"/>
  <p:tag name="KSO_WM_DIAGRAM_GROUP_CODE" val="l1-2"/>
  <p:tag name="KSO_WM_UNIT_LINE_FORE_SCHEMECOLOR_INDEX" val="5"/>
  <p:tag name="KSO_WM_UNIT_LINE_FILL_TYPE" val="2"/>
  <p:tag name="KSO_WM_UNIT_USESOURCEFORMAT_APPLY" val="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h_a"/>
  <p:tag name="KSO_WM_UNIT_INDEX" val="1_2_1"/>
  <p:tag name="KSO_WM_UNIT_ID" val="custom104_18*l_h_a*1_2_1"/>
  <p:tag name="KSO_WM_UNIT_CLEAR" val="1"/>
  <p:tag name="KSO_WM_UNIT_LAYERLEVEL" val="1_1_1"/>
  <p:tag name="KSO_WM_UNIT_VALUE" val="7"/>
  <p:tag name="KSO_WM_UNIT_HIGHLIGHT" val="0"/>
  <p:tag name="KSO_WM_UNIT_COMPATIBLE" val="0"/>
  <p:tag name="KSO_WM_UNIT_PRESET_TEXT_INDEX" val="3"/>
  <p:tag name="KSO_WM_DIAGRAM_GROUP_CODE" val="l1-2"/>
  <p:tag name="KSO_WM_UNIT_PRESET_TEXT_LEN" val="12"/>
  <p:tag name="KSO_WM_UNIT_TEXT_FILL_FORE_SCHEMECOLOR_INDEX" val="5"/>
  <p:tag name="KSO_WM_UNIT_TEXT_FILL_TYPE" val="1"/>
  <p:tag name="KSO_WM_UNIT_USESOURCEFORMAT_APPLY" val="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h_f"/>
  <p:tag name="KSO_WM_UNIT_INDEX" val="1_2_1"/>
  <p:tag name="KSO_WM_UNIT_ID" val="custom104_18*l_h_f*1_2_1"/>
  <p:tag name="KSO_WM_UNIT_CLEAR" val="1"/>
  <p:tag name="KSO_WM_UNIT_LAYERLEVEL" val="1_1_1"/>
  <p:tag name="KSO_WM_UNIT_VALUE" val="77"/>
  <p:tag name="KSO_WM_UNIT_HIGHLIGHT" val="0"/>
  <p:tag name="KSO_WM_UNIT_COMPATIBLE" val="0"/>
  <p:tag name="KSO_WM_UNIT_PRESET_TEXT_INDEX" val="5"/>
  <p:tag name="KSO_WM_DIAGRAM_GROUP_CODE" val="l1-2"/>
  <p:tag name="KSO_WM_UNIT_PRESET_TEXT_LEN" val="125"/>
  <p:tag name="KSO_WM_UNIT_TEXT_FILL_FORE_SCHEMECOLOR_INDEX" val="13"/>
  <p:tag name="KSO_WM_UNIT_TEXT_FILL_TYPE" val="1"/>
  <p:tag name="KSO_WM_UNIT_USESOURCEFORMAT_APPLY" val="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i"/>
  <p:tag name="KSO_WM_UNIT_INDEX" val="1_10"/>
  <p:tag name="KSO_WM_UNIT_ID" val="custom104_18*l_i*1_10"/>
  <p:tag name="KSO_WM_UNIT_CLEAR" val="1"/>
  <p:tag name="KSO_WM_UNIT_LAYERLEVEL" val="1_1"/>
  <p:tag name="KSO_WM_DIAGRAM_GROUP_CODE" val="l1-2"/>
  <p:tag name="KSO_WM_UNIT_FILL_FORE_SCHEMECOLOR_INDEX" val="6"/>
  <p:tag name="KSO_WM_UNIT_FILL_TYPE" val="1"/>
  <p:tag name="KSO_WM_UNIT_LINE_FORE_SCHEMECOLOR_INDEX" val="14"/>
  <p:tag name="KSO_WM_UNIT_LINE_FILL_TYPE" val="2"/>
  <p:tag name="KSO_WM_UNIT_TEXT_FILL_FORE_SCHEMECOLOR_INDEX" val="13"/>
  <p:tag name="KSO_WM_UNIT_TEXT_FILL_TYPE" val="1"/>
  <p:tag name="KSO_WM_UNIT_USESOURCEFORMAT_APPLY" val="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i"/>
  <p:tag name="KSO_WM_UNIT_INDEX" val="1_11"/>
  <p:tag name="KSO_WM_UNIT_ID" val="custom104_18*l_i*1_11"/>
  <p:tag name="KSO_WM_UNIT_CLEAR" val="1"/>
  <p:tag name="KSO_WM_UNIT_LAYERLEVEL" val="1_1"/>
  <p:tag name="KSO_WM_DIAGRAM_GROUP_CODE" val="l1-2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i"/>
  <p:tag name="KSO_WM_UNIT_INDEX" val="1_12"/>
  <p:tag name="KSO_WM_UNIT_ID" val="custom104_18*l_i*1_12"/>
  <p:tag name="KSO_WM_UNIT_CLEAR" val="1"/>
  <p:tag name="KSO_WM_UNIT_LAYERLEVEL" val="1_1"/>
  <p:tag name="KSO_WM_DIAGRAM_GROUP_CODE" val="l1-2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i"/>
  <p:tag name="KSO_WM_UNIT_INDEX" val="1_13"/>
  <p:tag name="KSO_WM_UNIT_ID" val="custom104_18*l_i*1_13"/>
  <p:tag name="KSO_WM_UNIT_CLEAR" val="1"/>
  <p:tag name="KSO_WM_UNIT_LAYERLEVEL" val="1_1"/>
  <p:tag name="KSO_WM_DIAGRAM_GROUP_CODE" val="l1-2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i"/>
  <p:tag name="KSO_WM_UNIT_INDEX" val="1_14"/>
  <p:tag name="KSO_WM_UNIT_ID" val="custom104_18*l_i*1_14"/>
  <p:tag name="KSO_WM_UNIT_CLEAR" val="1"/>
  <p:tag name="KSO_WM_UNIT_LAYERLEVEL" val="1_1"/>
  <p:tag name="KSO_WM_DIAGRAM_GROUP_CODE" val="l1-2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i"/>
  <p:tag name="KSO_WM_UNIT_INDEX" val="1_15"/>
  <p:tag name="KSO_WM_UNIT_ID" val="custom104_18*l_i*1_15"/>
  <p:tag name="KSO_WM_UNIT_CLEAR" val="1"/>
  <p:tag name="KSO_WM_UNIT_LAYERLEVEL" val="1_1"/>
  <p:tag name="KSO_WM_DIAGRAM_GROUP_CODE" val="l1-2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i"/>
  <p:tag name="KSO_WM_UNIT_INDEX" val="1_16"/>
  <p:tag name="KSO_WM_UNIT_ID" val="custom104_18*l_i*1_16"/>
  <p:tag name="KSO_WM_UNIT_CLEAR" val="1"/>
  <p:tag name="KSO_WM_UNIT_LAYERLEVEL" val="1_1"/>
  <p:tag name="KSO_WM_DIAGRAM_GROUP_CODE" val="l1-2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i"/>
  <p:tag name="KSO_WM_UNIT_INDEX" val="1_17"/>
  <p:tag name="KSO_WM_UNIT_ID" val="custom104_18*l_i*1_17"/>
  <p:tag name="KSO_WM_UNIT_CLEAR" val="1"/>
  <p:tag name="KSO_WM_UNIT_LAYERLEVEL" val="1_1"/>
  <p:tag name="KSO_WM_DIAGRAM_GROUP_CODE" val="l1-2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i"/>
  <p:tag name="KSO_WM_UNIT_INDEX" val="1_9"/>
  <p:tag name="KSO_WM_UNIT_ID" val="custom104_18*l_i*1_9"/>
  <p:tag name="KSO_WM_UNIT_CLEAR" val="1"/>
  <p:tag name="KSO_WM_UNIT_LAYERLEVEL" val="1_1"/>
  <p:tag name="KSO_WM_DIAGRAM_GROUP_CODE" val="l1-2"/>
  <p:tag name="KSO_WM_UNIT_LINE_FORE_SCHEMECOLOR_INDEX" val="5"/>
  <p:tag name="KSO_WM_UNIT_LINE_FILL_TYPE" val="2"/>
  <p:tag name="KSO_WM_UNIT_USESOURCEFORMAT_APPLY" val="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h_a"/>
  <p:tag name="KSO_WM_UNIT_INDEX" val="1_1_1"/>
  <p:tag name="KSO_WM_UNIT_ID" val="custom104_18*l_h_a*1_1_1"/>
  <p:tag name="KSO_WM_UNIT_CLEAR" val="1"/>
  <p:tag name="KSO_WM_UNIT_LAYERLEVEL" val="1_1_1"/>
  <p:tag name="KSO_WM_UNIT_VALUE" val="7"/>
  <p:tag name="KSO_WM_UNIT_HIGHLIGHT" val="0"/>
  <p:tag name="KSO_WM_UNIT_COMPATIBLE" val="0"/>
  <p:tag name="KSO_WM_UNIT_PRESET_TEXT_INDEX" val="3"/>
  <p:tag name="KSO_WM_DIAGRAM_GROUP_CODE" val="l1-2"/>
  <p:tag name="KSO_WM_UNIT_PRESET_TEXT_LEN" val="12"/>
  <p:tag name="KSO_WM_UNIT_TEXT_FILL_FORE_SCHEMECOLOR_INDEX" val="5"/>
  <p:tag name="KSO_WM_UNIT_TEXT_FILL_TYPE" val="1"/>
  <p:tag name="KSO_WM_UNIT_USESOURCEFORMAT_APPLY" val="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h_f"/>
  <p:tag name="KSO_WM_UNIT_INDEX" val="1_1_1"/>
  <p:tag name="KSO_WM_UNIT_ID" val="custom104_18*l_h_f*1_1_1"/>
  <p:tag name="KSO_WM_UNIT_CLEAR" val="1"/>
  <p:tag name="KSO_WM_UNIT_LAYERLEVEL" val="1_1_1"/>
  <p:tag name="KSO_WM_UNIT_VALUE" val="77"/>
  <p:tag name="KSO_WM_UNIT_HIGHLIGHT" val="0"/>
  <p:tag name="KSO_WM_UNIT_COMPATIBLE" val="0"/>
  <p:tag name="KSO_WM_UNIT_PRESET_TEXT_INDEX" val="5"/>
  <p:tag name="KSO_WM_DIAGRAM_GROUP_CODE" val="l1-2"/>
  <p:tag name="KSO_WM_UNIT_PRESET_TEXT_LEN" val="125"/>
  <p:tag name="KSO_WM_UNIT_TEXT_FILL_FORE_SCHEMECOLOR_INDEX" val="13"/>
  <p:tag name="KSO_WM_UNIT_TEXT_FILL_TYPE" val="1"/>
  <p:tag name="KSO_WM_UNIT_USESOURCEFORMAT_APPLY" val="1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i"/>
  <p:tag name="KSO_WM_UNIT_INDEX" val="1_1"/>
  <p:tag name="KSO_WM_UNIT_ID" val="custom104_18*l_i*1_1"/>
  <p:tag name="KSO_WM_UNIT_CLEAR" val="1"/>
  <p:tag name="KSO_WM_UNIT_LAYERLEVEL" val="1_1"/>
  <p:tag name="KSO_WM_DIAGRAM_GROUP_CODE" val="l1-2"/>
  <p:tag name="KSO_WM_UNIT_FILL_FORE_SCHEMECOLOR_INDEX" val="6"/>
  <p:tag name="KSO_WM_UNIT_FILL_TYPE" val="1"/>
  <p:tag name="KSO_WM_UNIT_LINE_FORE_SCHEMECOLOR_INDEX" val="14"/>
  <p:tag name="KSO_WM_UNIT_LINE_FILL_TYPE" val="2"/>
  <p:tag name="KSO_WM_UNIT_TEXT_FILL_FORE_SCHEMECOLOR_INDEX" val="13"/>
  <p:tag name="KSO_WM_UNIT_TEXT_FILL_TYPE" val="1"/>
  <p:tag name="KSO_WM_UNIT_USESOURCEFORMAT_APPLY" val="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i"/>
  <p:tag name="KSO_WM_UNIT_INDEX" val="1_2"/>
  <p:tag name="KSO_WM_UNIT_ID" val="custom104_18*l_i*1_2"/>
  <p:tag name="KSO_WM_UNIT_CLEAR" val="1"/>
  <p:tag name="KSO_WM_UNIT_LAYERLEVEL" val="1_1"/>
  <p:tag name="KSO_WM_DIAGRAM_GROUP_CODE" val="l1-2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i"/>
  <p:tag name="KSO_WM_UNIT_INDEX" val="1_3"/>
  <p:tag name="KSO_WM_UNIT_ID" val="custom104_18*l_i*1_3"/>
  <p:tag name="KSO_WM_UNIT_CLEAR" val="1"/>
  <p:tag name="KSO_WM_UNIT_LAYERLEVEL" val="1_1"/>
  <p:tag name="KSO_WM_DIAGRAM_GROUP_CODE" val="l1-2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i"/>
  <p:tag name="KSO_WM_UNIT_INDEX" val="1_4"/>
  <p:tag name="KSO_WM_UNIT_ID" val="custom104_18*l_i*1_4"/>
  <p:tag name="KSO_WM_UNIT_CLEAR" val="1"/>
  <p:tag name="KSO_WM_UNIT_LAYERLEVEL" val="1_1"/>
  <p:tag name="KSO_WM_DIAGRAM_GROUP_CODE" val="l1-2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i"/>
  <p:tag name="KSO_WM_UNIT_INDEX" val="1_5"/>
  <p:tag name="KSO_WM_UNIT_ID" val="custom104_18*l_i*1_5"/>
  <p:tag name="KSO_WM_UNIT_CLEAR" val="1"/>
  <p:tag name="KSO_WM_UNIT_LAYERLEVEL" val="1_1"/>
  <p:tag name="KSO_WM_DIAGRAM_GROUP_CODE" val="l1-2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i"/>
  <p:tag name="KSO_WM_UNIT_INDEX" val="1_6"/>
  <p:tag name="KSO_WM_UNIT_ID" val="custom104_18*l_i*1_6"/>
  <p:tag name="KSO_WM_UNIT_CLEAR" val="1"/>
  <p:tag name="KSO_WM_UNIT_LAYERLEVEL" val="1_1"/>
  <p:tag name="KSO_WM_DIAGRAM_GROUP_CODE" val="l1-2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i"/>
  <p:tag name="KSO_WM_UNIT_INDEX" val="1_7"/>
  <p:tag name="KSO_WM_UNIT_ID" val="custom104_18*l_i*1_7"/>
  <p:tag name="KSO_WM_UNIT_CLEAR" val="1"/>
  <p:tag name="KSO_WM_UNIT_LAYERLEVEL" val="1_1"/>
  <p:tag name="KSO_WM_DIAGRAM_GROUP_CODE" val="l1-2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i"/>
  <p:tag name="KSO_WM_UNIT_INDEX" val="1_8"/>
  <p:tag name="KSO_WM_UNIT_ID" val="custom104_18*l_i*1_8"/>
  <p:tag name="KSO_WM_UNIT_CLEAR" val="1"/>
  <p:tag name="KSO_WM_UNIT_LAYERLEVEL" val="1_1"/>
  <p:tag name="KSO_WM_DIAGRAM_GROUP_CODE" val="l1-2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04"/>
  <p:tag name="KSO_WM_TAG_VERSION" val="1.0"/>
  <p:tag name="KSO_WM_SLIDE_ID" val="custom104_18"/>
  <p:tag name="KSO_WM_SLIDE_INDEX" val="18"/>
  <p:tag name="KSO_WM_SLIDE_ITEM_CNT" val="2"/>
  <p:tag name="KSO_WM_SLIDE_LAYOUT" val="a_l"/>
  <p:tag name="KSO_WM_SLIDE_LAYOUT_CNT" val="1_1"/>
  <p:tag name="KSO_WM_SLIDE_TYPE" val="text"/>
  <p:tag name="KSO_WM_BEAUTIFY_FLAG" val="#wm#"/>
  <p:tag name="KSO_WM_SLIDE_POSITION" val="116*176"/>
  <p:tag name="KSO_WM_SLIDE_SIZE" val="488*262"/>
  <p:tag name="KSO_WM_DIAGRAM_GROUP_CODE" val="l1-2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custom104_18*i*0"/>
  <p:tag name="KSO_WM_TEMPLATE_CATEGORY" val="custom"/>
  <p:tag name="KSO_WM_TEMPLATE_INDEX" val="104"/>
  <p:tag name="KSO_WM_UNIT_INDEX" val="0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custom104_18*i*23"/>
  <p:tag name="KSO_WM_TEMPLATE_CATEGORY" val="custom"/>
  <p:tag name="KSO_WM_TEMPLATE_INDEX" val="104"/>
  <p:tag name="KSO_WM_UNIT_INDEX" val="23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a"/>
  <p:tag name="KSO_WM_UNIT_INDEX" val="1"/>
  <p:tag name="KSO_WM_UNIT_ID" val="custom104_18*a*1"/>
  <p:tag name="KSO_WM_UNIT_CLEAR" val="1"/>
  <p:tag name="KSO_WM_UNIT_LAYERLEVEL" val="1"/>
  <p:tag name="KSO_WM_UNIT_VALUE" val="22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i"/>
  <p:tag name="KSO_WM_UNIT_INDEX" val="1_18"/>
  <p:tag name="KSO_WM_UNIT_ID" val="custom104_18*l_i*1_18"/>
  <p:tag name="KSO_WM_UNIT_CLEAR" val="1"/>
  <p:tag name="KSO_WM_UNIT_LAYERLEVEL" val="1_1"/>
  <p:tag name="KSO_WM_DIAGRAM_GROUP_CODE" val="l1-2"/>
  <p:tag name="KSO_WM_UNIT_LINE_FORE_SCHEMECOLOR_INDEX" val="5"/>
  <p:tag name="KSO_WM_UNIT_LINE_FILL_TYPE" val="2"/>
  <p:tag name="KSO_WM_UNIT_USESOURCEFORMAT_APPLY" val="1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h_a"/>
  <p:tag name="KSO_WM_UNIT_INDEX" val="1_2_1"/>
  <p:tag name="KSO_WM_UNIT_ID" val="custom104_18*l_h_a*1_2_1"/>
  <p:tag name="KSO_WM_UNIT_CLEAR" val="1"/>
  <p:tag name="KSO_WM_UNIT_LAYERLEVEL" val="1_1_1"/>
  <p:tag name="KSO_WM_UNIT_VALUE" val="7"/>
  <p:tag name="KSO_WM_UNIT_HIGHLIGHT" val="0"/>
  <p:tag name="KSO_WM_UNIT_COMPATIBLE" val="0"/>
  <p:tag name="KSO_WM_UNIT_PRESET_TEXT_INDEX" val="3"/>
  <p:tag name="KSO_WM_DIAGRAM_GROUP_CODE" val="l1-2"/>
  <p:tag name="KSO_WM_UNIT_PRESET_TEXT_LEN" val="12"/>
  <p:tag name="KSO_WM_UNIT_TEXT_FILL_FORE_SCHEMECOLOR_INDEX" val="5"/>
  <p:tag name="KSO_WM_UNIT_TEXT_FILL_TYPE" val="1"/>
  <p:tag name="KSO_WM_UNIT_USESOURCEFORMAT_APPLY" val="1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h_f"/>
  <p:tag name="KSO_WM_UNIT_INDEX" val="1_2_1"/>
  <p:tag name="KSO_WM_UNIT_ID" val="custom104_18*l_h_f*1_2_1"/>
  <p:tag name="KSO_WM_UNIT_CLEAR" val="1"/>
  <p:tag name="KSO_WM_UNIT_LAYERLEVEL" val="1_1_1"/>
  <p:tag name="KSO_WM_UNIT_VALUE" val="77"/>
  <p:tag name="KSO_WM_UNIT_HIGHLIGHT" val="0"/>
  <p:tag name="KSO_WM_UNIT_COMPATIBLE" val="0"/>
  <p:tag name="KSO_WM_UNIT_PRESET_TEXT_INDEX" val="5"/>
  <p:tag name="KSO_WM_DIAGRAM_GROUP_CODE" val="l1-2"/>
  <p:tag name="KSO_WM_UNIT_PRESET_TEXT_LEN" val="125"/>
  <p:tag name="KSO_WM_UNIT_TEXT_FILL_FORE_SCHEMECOLOR_INDEX" val="13"/>
  <p:tag name="KSO_WM_UNIT_TEXT_FILL_TYPE" val="1"/>
  <p:tag name="KSO_WM_UNIT_USESOURCEFORMAT_APPLY" val="1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i"/>
  <p:tag name="KSO_WM_UNIT_INDEX" val="1_10"/>
  <p:tag name="KSO_WM_UNIT_ID" val="custom104_18*l_i*1_10"/>
  <p:tag name="KSO_WM_UNIT_CLEAR" val="1"/>
  <p:tag name="KSO_WM_UNIT_LAYERLEVEL" val="1_1"/>
  <p:tag name="KSO_WM_DIAGRAM_GROUP_CODE" val="l1-2"/>
  <p:tag name="KSO_WM_UNIT_FILL_FORE_SCHEMECOLOR_INDEX" val="6"/>
  <p:tag name="KSO_WM_UNIT_FILL_TYPE" val="1"/>
  <p:tag name="KSO_WM_UNIT_LINE_FORE_SCHEMECOLOR_INDEX" val="14"/>
  <p:tag name="KSO_WM_UNIT_LINE_FILL_TYPE" val="2"/>
  <p:tag name="KSO_WM_UNIT_TEXT_FILL_FORE_SCHEMECOLOR_INDEX" val="13"/>
  <p:tag name="KSO_WM_UNIT_TEXT_FILL_TYPE" val="1"/>
  <p:tag name="KSO_WM_UNIT_USESOURCEFORMAT_APPLY" val="1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i"/>
  <p:tag name="KSO_WM_UNIT_INDEX" val="1_11"/>
  <p:tag name="KSO_WM_UNIT_ID" val="custom104_18*l_i*1_11"/>
  <p:tag name="KSO_WM_UNIT_CLEAR" val="1"/>
  <p:tag name="KSO_WM_UNIT_LAYERLEVEL" val="1_1"/>
  <p:tag name="KSO_WM_DIAGRAM_GROUP_CODE" val="l1-2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i"/>
  <p:tag name="KSO_WM_UNIT_INDEX" val="1_12"/>
  <p:tag name="KSO_WM_UNIT_ID" val="custom104_18*l_i*1_12"/>
  <p:tag name="KSO_WM_UNIT_CLEAR" val="1"/>
  <p:tag name="KSO_WM_UNIT_LAYERLEVEL" val="1_1"/>
  <p:tag name="KSO_WM_DIAGRAM_GROUP_CODE" val="l1-2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i"/>
  <p:tag name="KSO_WM_UNIT_INDEX" val="1_13"/>
  <p:tag name="KSO_WM_UNIT_ID" val="custom104_18*l_i*1_13"/>
  <p:tag name="KSO_WM_UNIT_CLEAR" val="1"/>
  <p:tag name="KSO_WM_UNIT_LAYERLEVEL" val="1_1"/>
  <p:tag name="KSO_WM_DIAGRAM_GROUP_CODE" val="l1-2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i"/>
  <p:tag name="KSO_WM_UNIT_INDEX" val="1_14"/>
  <p:tag name="KSO_WM_UNIT_ID" val="custom104_18*l_i*1_14"/>
  <p:tag name="KSO_WM_UNIT_CLEAR" val="1"/>
  <p:tag name="KSO_WM_UNIT_LAYERLEVEL" val="1_1"/>
  <p:tag name="KSO_WM_DIAGRAM_GROUP_CODE" val="l1-2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i"/>
  <p:tag name="KSO_WM_UNIT_INDEX" val="1_15"/>
  <p:tag name="KSO_WM_UNIT_ID" val="custom104_18*l_i*1_15"/>
  <p:tag name="KSO_WM_UNIT_CLEAR" val="1"/>
  <p:tag name="KSO_WM_UNIT_LAYERLEVEL" val="1_1"/>
  <p:tag name="KSO_WM_DIAGRAM_GROUP_CODE" val="l1-2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i"/>
  <p:tag name="KSO_WM_UNIT_INDEX" val="1_16"/>
  <p:tag name="KSO_WM_UNIT_ID" val="custom104_18*l_i*1_16"/>
  <p:tag name="KSO_WM_UNIT_CLEAR" val="1"/>
  <p:tag name="KSO_WM_UNIT_LAYERLEVEL" val="1_1"/>
  <p:tag name="KSO_WM_DIAGRAM_GROUP_CODE" val="l1-2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i"/>
  <p:tag name="KSO_WM_UNIT_INDEX" val="1_17"/>
  <p:tag name="KSO_WM_UNIT_ID" val="custom104_18*l_i*1_17"/>
  <p:tag name="KSO_WM_UNIT_CLEAR" val="1"/>
  <p:tag name="KSO_WM_UNIT_LAYERLEVEL" val="1_1"/>
  <p:tag name="KSO_WM_DIAGRAM_GROUP_CODE" val="l1-2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i"/>
  <p:tag name="KSO_WM_UNIT_INDEX" val="1_9"/>
  <p:tag name="KSO_WM_UNIT_ID" val="custom104_18*l_i*1_9"/>
  <p:tag name="KSO_WM_UNIT_CLEAR" val="1"/>
  <p:tag name="KSO_WM_UNIT_LAYERLEVEL" val="1_1"/>
  <p:tag name="KSO_WM_DIAGRAM_GROUP_CODE" val="l1-2"/>
  <p:tag name="KSO_WM_UNIT_LINE_FORE_SCHEMECOLOR_INDEX" val="5"/>
  <p:tag name="KSO_WM_UNIT_LINE_FILL_TYPE" val="2"/>
  <p:tag name="KSO_WM_UNIT_USESOURCEFORMAT_APPLY" val="1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h_a"/>
  <p:tag name="KSO_WM_UNIT_INDEX" val="1_1_1"/>
  <p:tag name="KSO_WM_UNIT_ID" val="custom104_18*l_h_a*1_1_1"/>
  <p:tag name="KSO_WM_UNIT_CLEAR" val="1"/>
  <p:tag name="KSO_WM_UNIT_LAYERLEVEL" val="1_1_1"/>
  <p:tag name="KSO_WM_UNIT_VALUE" val="7"/>
  <p:tag name="KSO_WM_UNIT_HIGHLIGHT" val="0"/>
  <p:tag name="KSO_WM_UNIT_COMPATIBLE" val="0"/>
  <p:tag name="KSO_WM_UNIT_PRESET_TEXT_INDEX" val="3"/>
  <p:tag name="KSO_WM_DIAGRAM_GROUP_CODE" val="l1-2"/>
  <p:tag name="KSO_WM_UNIT_PRESET_TEXT_LEN" val="12"/>
  <p:tag name="KSO_WM_UNIT_TEXT_FILL_FORE_SCHEMECOLOR_INDEX" val="5"/>
  <p:tag name="KSO_WM_UNIT_TEXT_FILL_TYPE" val="1"/>
  <p:tag name="KSO_WM_UNIT_USESOURCEFORMAT_APPLY" val="1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h_f"/>
  <p:tag name="KSO_WM_UNIT_INDEX" val="1_1_1"/>
  <p:tag name="KSO_WM_UNIT_ID" val="custom104_18*l_h_f*1_1_1"/>
  <p:tag name="KSO_WM_UNIT_CLEAR" val="1"/>
  <p:tag name="KSO_WM_UNIT_LAYERLEVEL" val="1_1_1"/>
  <p:tag name="KSO_WM_UNIT_VALUE" val="77"/>
  <p:tag name="KSO_WM_UNIT_HIGHLIGHT" val="0"/>
  <p:tag name="KSO_WM_UNIT_COMPATIBLE" val="0"/>
  <p:tag name="KSO_WM_UNIT_PRESET_TEXT_INDEX" val="5"/>
  <p:tag name="KSO_WM_DIAGRAM_GROUP_CODE" val="l1-2"/>
  <p:tag name="KSO_WM_UNIT_PRESET_TEXT_LEN" val="125"/>
  <p:tag name="KSO_WM_UNIT_TEXT_FILL_FORE_SCHEMECOLOR_INDEX" val="13"/>
  <p:tag name="KSO_WM_UNIT_TEXT_FILL_TYPE" val="1"/>
  <p:tag name="KSO_WM_UNIT_USESOURCEFORMAT_APPLY" val="1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i"/>
  <p:tag name="KSO_WM_UNIT_INDEX" val="1_1"/>
  <p:tag name="KSO_WM_UNIT_ID" val="custom104_18*l_i*1_1"/>
  <p:tag name="KSO_WM_UNIT_CLEAR" val="1"/>
  <p:tag name="KSO_WM_UNIT_LAYERLEVEL" val="1_1"/>
  <p:tag name="KSO_WM_DIAGRAM_GROUP_CODE" val="l1-2"/>
  <p:tag name="KSO_WM_UNIT_FILL_FORE_SCHEMECOLOR_INDEX" val="6"/>
  <p:tag name="KSO_WM_UNIT_FILL_TYPE" val="1"/>
  <p:tag name="KSO_WM_UNIT_LINE_FORE_SCHEMECOLOR_INDEX" val="14"/>
  <p:tag name="KSO_WM_UNIT_LINE_FILL_TYPE" val="2"/>
  <p:tag name="KSO_WM_UNIT_TEXT_FILL_FORE_SCHEMECOLOR_INDEX" val="13"/>
  <p:tag name="KSO_WM_UNIT_TEXT_FILL_TYPE" val="1"/>
  <p:tag name="KSO_WM_UNIT_USESOURCEFORMAT_APPLY" val="1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i"/>
  <p:tag name="KSO_WM_UNIT_INDEX" val="1_2"/>
  <p:tag name="KSO_WM_UNIT_ID" val="custom104_18*l_i*1_2"/>
  <p:tag name="KSO_WM_UNIT_CLEAR" val="1"/>
  <p:tag name="KSO_WM_UNIT_LAYERLEVEL" val="1_1"/>
  <p:tag name="KSO_WM_DIAGRAM_GROUP_CODE" val="l1-2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i"/>
  <p:tag name="KSO_WM_UNIT_INDEX" val="1_3"/>
  <p:tag name="KSO_WM_UNIT_ID" val="custom104_18*l_i*1_3"/>
  <p:tag name="KSO_WM_UNIT_CLEAR" val="1"/>
  <p:tag name="KSO_WM_UNIT_LAYERLEVEL" val="1_1"/>
  <p:tag name="KSO_WM_DIAGRAM_GROUP_CODE" val="l1-2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i"/>
  <p:tag name="KSO_WM_UNIT_INDEX" val="1_4"/>
  <p:tag name="KSO_WM_UNIT_ID" val="custom104_18*l_i*1_4"/>
  <p:tag name="KSO_WM_UNIT_CLEAR" val="1"/>
  <p:tag name="KSO_WM_UNIT_LAYERLEVEL" val="1_1"/>
  <p:tag name="KSO_WM_DIAGRAM_GROUP_CODE" val="l1-2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i"/>
  <p:tag name="KSO_WM_UNIT_INDEX" val="1_5"/>
  <p:tag name="KSO_WM_UNIT_ID" val="custom104_18*l_i*1_5"/>
  <p:tag name="KSO_WM_UNIT_CLEAR" val="1"/>
  <p:tag name="KSO_WM_UNIT_LAYERLEVEL" val="1_1"/>
  <p:tag name="KSO_WM_DIAGRAM_GROUP_CODE" val="l1-2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i"/>
  <p:tag name="KSO_WM_UNIT_INDEX" val="1_6"/>
  <p:tag name="KSO_WM_UNIT_ID" val="custom104_18*l_i*1_6"/>
  <p:tag name="KSO_WM_UNIT_CLEAR" val="1"/>
  <p:tag name="KSO_WM_UNIT_LAYERLEVEL" val="1_1"/>
  <p:tag name="KSO_WM_DIAGRAM_GROUP_CODE" val="l1-2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i"/>
  <p:tag name="KSO_WM_UNIT_INDEX" val="1_7"/>
  <p:tag name="KSO_WM_UNIT_ID" val="custom104_18*l_i*1_7"/>
  <p:tag name="KSO_WM_UNIT_CLEAR" val="1"/>
  <p:tag name="KSO_WM_UNIT_LAYERLEVEL" val="1_1"/>
  <p:tag name="KSO_WM_DIAGRAM_GROUP_CODE" val="l1-2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i"/>
  <p:tag name="KSO_WM_UNIT_INDEX" val="1_8"/>
  <p:tag name="KSO_WM_UNIT_ID" val="custom104_18*l_i*1_8"/>
  <p:tag name="KSO_WM_UNIT_CLEAR" val="1"/>
  <p:tag name="KSO_WM_UNIT_LAYERLEVEL" val="1_1"/>
  <p:tag name="KSO_WM_DIAGRAM_GROUP_CODE" val="l1-2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04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i"/>
  <p:tag name="KSO_WM_UNIT_INDEX" val="1_3"/>
  <p:tag name="KSO_WM_UNIT_ID" val="custom104_9*l_i*1_3"/>
  <p:tag name="KSO_WM_UNIT_CLEAR" val="1"/>
  <p:tag name="KSO_WM_UNIT_LAYERLEVEL" val="1_1"/>
  <p:tag name="KSO_WM_DIAGRAM_GROUP_CODE" val="l1-1"/>
  <p:tag name="KSO_WM_UNIT_LINE_FORE_SCHEMECOLOR_INDEX" val="5"/>
  <p:tag name="KSO_WM_UNIT_LINE_FILL_TYPE" val="2"/>
  <p:tag name="KSO_WM_UNIT_USESOURCEFORMAT_APPLY" val="1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04"/>
  <p:tag name="KSO_WM_TAG_VERSION" val="1.0"/>
  <p:tag name="KSO_WM_SLIDE_ID" val="custom104_23"/>
  <p:tag name="KSO_WM_SLIDE_INDEX" val="23"/>
  <p:tag name="KSO_WM_SLIDE_ITEM_CNT" val="0"/>
  <p:tag name="KSO_WM_SLIDE_LAYOUT" val="a_l"/>
  <p:tag name="KSO_WM_SLIDE_LAYOUT_CNT" val="1_1"/>
  <p:tag name="KSO_WM_SLIDE_TYPE" val="endPage"/>
  <p:tag name="KSO_WM_BEAUTIFY_FLAG" val="#wm#"/>
  <p:tag name="KSO_WM_DIAGRAM_GROUP_CODE" val="l1-1"/>
  <p:tag name="KSO_WM_SLIDE_POSITION" val="49*29"/>
  <p:tag name="KSO_WM_SLIDE_SIZE" val="544*458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i"/>
  <p:tag name="KSO_WM_UNIT_INDEX" val="1_3"/>
  <p:tag name="KSO_WM_UNIT_ID" val="custom104_8*l_i*1_3"/>
  <p:tag name="KSO_WM_UNIT_CLEAR" val="1"/>
  <p:tag name="KSO_WM_UNIT_LAYERLEVEL" val="1_1"/>
  <p:tag name="KSO_WM_DIAGRAM_GROUP_CODE" val="l1-1"/>
  <p:tag name="KSO_WM_UNIT_LINE_FORE_SCHEMECOLOR_INDEX" val="5"/>
  <p:tag name="KSO_WM_UNIT_LINE_FILL_TYPE" val="2"/>
  <p:tag name="KSO_WM_UNIT_USESOURCEFORMAT_APPLY" val="1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a"/>
  <p:tag name="KSO_WM_UNIT_INDEX" val="1"/>
  <p:tag name="KSO_WM_UNIT_ID" val="custom104_8*a*1"/>
  <p:tag name="KSO_WM_UNIT_CLEAR" val="1"/>
  <p:tag name="KSO_WM_UNIT_LAYERLEVEL" val="1"/>
  <p:tag name="KSO_WM_UNIT_VALUE" val="6"/>
  <p:tag name="KSO_WM_UNIT_ISCONTENTSTITLE" val="1"/>
  <p:tag name="KSO_WM_UNIT_HIGHLIGHT" val="0"/>
  <p:tag name="KSO_WM_UNIT_COMPATIBLE" val="0"/>
  <p:tag name="KSO_WM_UNIT_PRESET_TEXT" val="Contents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i"/>
  <p:tag name="KSO_WM_UNIT_INDEX" val="1_1"/>
  <p:tag name="KSO_WM_UNIT_ID" val="custom104_8*l_i*1_1"/>
  <p:tag name="KSO_WM_UNIT_CLEAR" val="1"/>
  <p:tag name="KSO_WM_UNIT_LAYERLEVEL" val="1_1"/>
  <p:tag name="KSO_WM_DIAGRAM_GROUP_CODE" val="l1-1"/>
  <p:tag name="KSO_WM_UNIT_FILL_FORE_SCHEMECOLOR_INDEX" val="5"/>
  <p:tag name="KSO_WM_UNIT_FILL_TYPE" val="1"/>
  <p:tag name="KSO_WM_UNIT_USESOURCEFORMAT_APPLY" val="1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h_f"/>
  <p:tag name="KSO_WM_UNIT_INDEX" val="1_2_1"/>
  <p:tag name="KSO_WM_UNIT_ID" val="custom104_8*l_h_f*1_2_1"/>
  <p:tag name="KSO_WM_UNIT_CLEAR" val="1"/>
  <p:tag name="KSO_WM_UNIT_LAYERLEVEL" val="1_1_1"/>
  <p:tag name="KSO_WM_UNIT_VALUE" val="18"/>
  <p:tag name="KSO_WM_UNIT_HIGHLIGHT" val="0"/>
  <p:tag name="KSO_WM_UNIT_COMPATIBLE" val="0"/>
  <p:tag name="KSO_WM_UNIT_PRESET_TEXT_INDEX" val="3"/>
  <p:tag name="KSO_WM_DIAGRAM_GROUP_CODE" val="l1-1"/>
  <p:tag name="KSO_WM_UNIT_PRESET_TEXT_LEN" val="17"/>
  <p:tag name="KSO_WM_UNIT_FILL_FORE_SCHEMECOLOR_INDEX" val="6"/>
  <p:tag name="KSO_WM_UNIT_FILL_TYPE" val="1"/>
  <p:tag name="KSO_WM_UNIT_USESOURCEFORMAT_APPLY" val="1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i"/>
  <p:tag name="KSO_WM_UNIT_INDEX" val="1_4"/>
  <p:tag name="KSO_WM_UNIT_ID" val="custom104_8*l_i*1_4"/>
  <p:tag name="KSO_WM_UNIT_CLEAR" val="1"/>
  <p:tag name="KSO_WM_UNIT_LAYERLEVEL" val="1_1"/>
  <p:tag name="KSO_WM_DIAGRAM_GROUP_CODE" val="l1-1"/>
  <p:tag name="KSO_WM_UNIT_FILL_FORE_SCHEMECOLOR_INDEX" val="6"/>
  <p:tag name="KSO_WM_UNIT_FILL_TYPE" val="1"/>
  <p:tag name="KSO_WM_UNIT_USESOURCEFORMAT_APPLY" val="1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h_f"/>
  <p:tag name="KSO_WM_UNIT_INDEX" val="1_3_1"/>
  <p:tag name="KSO_WM_UNIT_ID" val="custom104_8*l_h_f*1_3_1"/>
  <p:tag name="KSO_WM_UNIT_CLEAR" val="1"/>
  <p:tag name="KSO_WM_UNIT_LAYERLEVEL" val="1_1_1"/>
  <p:tag name="KSO_WM_UNIT_VALUE" val="18"/>
  <p:tag name="KSO_WM_UNIT_HIGHLIGHT" val="0"/>
  <p:tag name="KSO_WM_UNIT_COMPATIBLE" val="0"/>
  <p:tag name="KSO_WM_UNIT_PRESET_TEXT_INDEX" val="3"/>
  <p:tag name="KSO_WM_DIAGRAM_GROUP_CODE" val="l1-1"/>
  <p:tag name="KSO_WM_UNIT_PRESET_TEXT_LEN" val="17"/>
  <p:tag name="KSO_WM_UNIT_FILL_FORE_SCHEMECOLOR_INDEX" val="5"/>
  <p:tag name="KSO_WM_UNIT_FILL_TYPE" val="1"/>
  <p:tag name="KSO_WM_UNIT_USESOURCEFORMAT_APPLY" val="1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i"/>
  <p:tag name="KSO_WM_UNIT_INDEX" val="1_5"/>
  <p:tag name="KSO_WM_UNIT_ID" val="custom104_8*l_i*1_5"/>
  <p:tag name="KSO_WM_UNIT_CLEAR" val="1"/>
  <p:tag name="KSO_WM_UNIT_LAYERLEVEL" val="1_1"/>
  <p:tag name="KSO_WM_DIAGRAM_GROUP_CODE" val="l1-1"/>
  <p:tag name="KSO_WM_UNIT_FILL_FORE_SCHEMECOLOR_INDEX" val="5"/>
  <p:tag name="KSO_WM_UNIT_FILL_TYPE" val="1"/>
  <p:tag name="KSO_WM_UNIT_USESOURCEFORMAT_APPLY" val="1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04"/>
  <p:tag name="KSO_WM_UNIT_TYPE" val="l_h_f"/>
  <p:tag name="KSO_WM_UNIT_INDEX" val="1_1_1"/>
  <p:tag name="KSO_WM_UNIT_ID" val="custom104_8*l_h_f*1_1_1"/>
  <p:tag name="KSO_WM_UNIT_CLEAR" val="1"/>
  <p:tag name="KSO_WM_UNIT_LAYERLEVEL" val="1_1_1"/>
  <p:tag name="KSO_WM_UNIT_VALUE" val="18"/>
  <p:tag name="KSO_WM_UNIT_HIGHLIGHT" val="0"/>
  <p:tag name="KSO_WM_UNIT_COMPATIBLE" val="0"/>
  <p:tag name="KSO_WM_UNIT_PRESET_TEXT_INDEX" val="3"/>
  <p:tag name="KSO_WM_DIAGRAM_GROUP_CODE" val="l1-1"/>
  <p:tag name="KSO_WM_UNIT_PRESET_TEXT_LEN" val="17"/>
  <p:tag name="KSO_WM_UNIT_FILL_FORE_SCHEMECOLOR_INDEX" val="5"/>
  <p:tag name="KSO_WM_UNIT_FILL_TYPE" val="1"/>
  <p:tag name="KSO_WM_UNIT_USESOURCEFORMAT_APPLY" val="1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04"/>
  <p:tag name="KSO_WM_TAG_VERSION" val="1.0"/>
  <p:tag name="KSO_WM_SLIDE_ID" val="custom104_23"/>
  <p:tag name="KSO_WM_SLIDE_INDEX" val="23"/>
  <p:tag name="KSO_WM_SLIDE_ITEM_CNT" val="0"/>
  <p:tag name="KSO_WM_SLIDE_TYPE" val="endPage"/>
  <p:tag name="KSO_WM_BEAUTIFY_FLAG" val="#wm#"/>
  <p:tag name="KSO_WM_SLIDE_POSITION" val="49*29"/>
  <p:tag name="KSO_WM_SLIDE_SIZE" val="544*458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custom104_23*i*0"/>
  <p:tag name="KSO_WM_TEMPLATE_CATEGORY" val="custom"/>
  <p:tag name="KSO_WM_TEMPLATE_INDEX" val="104"/>
  <p:tag name="KSO_WM_UNIT_INDEX" val="0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custom104_23*i*1"/>
  <p:tag name="KSO_WM_TEMPLATE_CATEGORY" val="custom"/>
  <p:tag name="KSO_WM_TEMPLATE_INDEX" val="104"/>
  <p:tag name="KSO_WM_UNIT_INDEX" val="1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custom104_23*i*2"/>
  <p:tag name="KSO_WM_TEMPLATE_CATEGORY" val="custom"/>
  <p:tag name="KSO_WM_TEMPLATE_INDEX" val="104"/>
  <p:tag name="KSO_WM_UNIT_INDEX" val="2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custom104_23*i*3"/>
  <p:tag name="KSO_WM_TEMPLATE_CATEGORY" val="custom"/>
  <p:tag name="KSO_WM_TEMPLATE_INDEX" val="104"/>
  <p:tag name="KSO_WM_UNIT_INDEX" val="3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custom104_23*i*4"/>
  <p:tag name="KSO_WM_TEMPLATE_CATEGORY" val="custom"/>
  <p:tag name="KSO_WM_TEMPLATE_INDEX" val="104"/>
  <p:tag name="KSO_WM_UNIT_INDEX" val="4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custom104_23*i*5"/>
  <p:tag name="KSO_WM_TEMPLATE_CATEGORY" val="custom"/>
  <p:tag name="KSO_WM_TEMPLATE_INDEX" val="104"/>
  <p:tag name="KSO_WM_UNIT_INDEX" val="5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custom104_23*i*6"/>
  <p:tag name="KSO_WM_TEMPLATE_CATEGORY" val="custom"/>
  <p:tag name="KSO_WM_TEMPLATE_INDEX" val="104"/>
  <p:tag name="KSO_WM_UNIT_INDEX" val="6"/>
</p:tagLst>
</file>

<file path=ppt/theme/theme1.xml><?xml version="1.0" encoding="utf-8"?>
<a:theme xmlns:a="http://schemas.openxmlformats.org/drawingml/2006/main" name="8_A000120140530B01PPBG">
  <a:themeElements>
    <a:clrScheme name="KSO_GREEN5">
      <a:dk1>
        <a:srgbClr val="3D3F41"/>
      </a:dk1>
      <a:lt1>
        <a:srgbClr val="FFFFFF"/>
      </a:lt1>
      <a:dk2>
        <a:srgbClr val="3D3F41"/>
      </a:dk2>
      <a:lt2>
        <a:srgbClr val="FFFFFF"/>
      </a:lt2>
      <a:accent1>
        <a:srgbClr val="BABD3D"/>
      </a:accent1>
      <a:accent2>
        <a:srgbClr val="7DB359"/>
      </a:accent2>
      <a:accent3>
        <a:srgbClr val="DCAB48"/>
      </a:accent3>
      <a:accent4>
        <a:srgbClr val="6B8A4B"/>
      </a:accent4>
      <a:accent5>
        <a:srgbClr val="409BA2"/>
      </a:accent5>
      <a:accent6>
        <a:srgbClr val="B84D30"/>
      </a:accent6>
      <a:hlink>
        <a:srgbClr val="00B0F0"/>
      </a:hlink>
      <a:folHlink>
        <a:srgbClr val="AFB2B4"/>
      </a:folHlink>
    </a:clrScheme>
    <a:fontScheme name="自定义 39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>
          <a:lnSpc>
            <a:spcPct val="130000"/>
          </a:lnSpc>
          <a:defRPr sz="1400" dirty="0" smtClean="0">
            <a:latin typeface="Arial" panose="020B0604020202020204" pitchFamily="34" charset="0"/>
            <a:ea typeface="微软雅黑" panose="020B0503020204020204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A000120140530B01PPBG">
  <a:themeElements>
    <a:clrScheme name="KSO_GREEN5">
      <a:dk1>
        <a:srgbClr val="3D3F41"/>
      </a:dk1>
      <a:lt1>
        <a:srgbClr val="FFFFFF"/>
      </a:lt1>
      <a:dk2>
        <a:srgbClr val="3D3F41"/>
      </a:dk2>
      <a:lt2>
        <a:srgbClr val="FFFFFF"/>
      </a:lt2>
      <a:accent1>
        <a:srgbClr val="BABD3D"/>
      </a:accent1>
      <a:accent2>
        <a:srgbClr val="7DB359"/>
      </a:accent2>
      <a:accent3>
        <a:srgbClr val="DCAB48"/>
      </a:accent3>
      <a:accent4>
        <a:srgbClr val="6B8A4B"/>
      </a:accent4>
      <a:accent5>
        <a:srgbClr val="409BA2"/>
      </a:accent5>
      <a:accent6>
        <a:srgbClr val="B84D30"/>
      </a:accent6>
      <a:hlink>
        <a:srgbClr val="00B0F0"/>
      </a:hlink>
      <a:folHlink>
        <a:srgbClr val="AFB2B4"/>
      </a:folHlink>
    </a:clrScheme>
    <a:fontScheme name="自定义 39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>
          <a:lnSpc>
            <a:spcPct val="130000"/>
          </a:lnSpc>
          <a:defRPr sz="1400" dirty="0" smtClean="0">
            <a:latin typeface="Arial" panose="020B0604020202020204" pitchFamily="34" charset="0"/>
            <a:ea typeface="微软雅黑" panose="020B0503020204020204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A000120140530B01PPBG">
  <a:themeElements>
    <a:clrScheme name="KSO_GREEN5">
      <a:dk1>
        <a:srgbClr val="3D3F41"/>
      </a:dk1>
      <a:lt1>
        <a:srgbClr val="FFFFFF"/>
      </a:lt1>
      <a:dk2>
        <a:srgbClr val="3D3F41"/>
      </a:dk2>
      <a:lt2>
        <a:srgbClr val="FFFFFF"/>
      </a:lt2>
      <a:accent1>
        <a:srgbClr val="BABD3D"/>
      </a:accent1>
      <a:accent2>
        <a:srgbClr val="7DB359"/>
      </a:accent2>
      <a:accent3>
        <a:srgbClr val="DCAB48"/>
      </a:accent3>
      <a:accent4>
        <a:srgbClr val="6B8A4B"/>
      </a:accent4>
      <a:accent5>
        <a:srgbClr val="409BA2"/>
      </a:accent5>
      <a:accent6>
        <a:srgbClr val="B84D30"/>
      </a:accent6>
      <a:hlink>
        <a:srgbClr val="00B0F0"/>
      </a:hlink>
      <a:folHlink>
        <a:srgbClr val="AFB2B4"/>
      </a:folHlink>
    </a:clrScheme>
    <a:fontScheme name="自定义 39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>
          <a:lnSpc>
            <a:spcPct val="130000"/>
          </a:lnSpc>
          <a:defRPr sz="1400" dirty="0" smtClean="0">
            <a:latin typeface="Arial" panose="020B0604020202020204" pitchFamily="34" charset="0"/>
            <a:ea typeface="微软雅黑" panose="020B0503020204020204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6_A000120140530B01PPBG">
  <a:themeElements>
    <a:clrScheme name="KSO_GREEN5">
      <a:dk1>
        <a:srgbClr val="3D3F41"/>
      </a:dk1>
      <a:lt1>
        <a:srgbClr val="FFFFFF"/>
      </a:lt1>
      <a:dk2>
        <a:srgbClr val="3D3F41"/>
      </a:dk2>
      <a:lt2>
        <a:srgbClr val="FFFFFF"/>
      </a:lt2>
      <a:accent1>
        <a:srgbClr val="BABD3D"/>
      </a:accent1>
      <a:accent2>
        <a:srgbClr val="7DB359"/>
      </a:accent2>
      <a:accent3>
        <a:srgbClr val="DCAB48"/>
      </a:accent3>
      <a:accent4>
        <a:srgbClr val="6B8A4B"/>
      </a:accent4>
      <a:accent5>
        <a:srgbClr val="409BA2"/>
      </a:accent5>
      <a:accent6>
        <a:srgbClr val="B84D30"/>
      </a:accent6>
      <a:hlink>
        <a:srgbClr val="00B0F0"/>
      </a:hlink>
      <a:folHlink>
        <a:srgbClr val="AFB2B4"/>
      </a:folHlink>
    </a:clrScheme>
    <a:fontScheme name="自定义 39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>
          <a:lnSpc>
            <a:spcPct val="130000"/>
          </a:lnSpc>
          <a:defRPr sz="1400" dirty="0" smtClean="0">
            <a:latin typeface="Arial" panose="020B0604020202020204" pitchFamily="34" charset="0"/>
            <a:ea typeface="微软雅黑" panose="020B0503020204020204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4_A000120140530B01PPBG">
  <a:themeElements>
    <a:clrScheme name="KSO_GREEN5">
      <a:dk1>
        <a:srgbClr val="3D3F41"/>
      </a:dk1>
      <a:lt1>
        <a:srgbClr val="FFFFFF"/>
      </a:lt1>
      <a:dk2>
        <a:srgbClr val="3D3F41"/>
      </a:dk2>
      <a:lt2>
        <a:srgbClr val="FFFFFF"/>
      </a:lt2>
      <a:accent1>
        <a:srgbClr val="BABD3D"/>
      </a:accent1>
      <a:accent2>
        <a:srgbClr val="7DB359"/>
      </a:accent2>
      <a:accent3>
        <a:srgbClr val="DCAB48"/>
      </a:accent3>
      <a:accent4>
        <a:srgbClr val="6B8A4B"/>
      </a:accent4>
      <a:accent5>
        <a:srgbClr val="409BA2"/>
      </a:accent5>
      <a:accent6>
        <a:srgbClr val="B84D30"/>
      </a:accent6>
      <a:hlink>
        <a:srgbClr val="00B0F0"/>
      </a:hlink>
      <a:folHlink>
        <a:srgbClr val="AFB2B4"/>
      </a:folHlink>
    </a:clrScheme>
    <a:fontScheme name="自定义 39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>
          <a:lnSpc>
            <a:spcPct val="130000"/>
          </a:lnSpc>
          <a:defRPr sz="1400" dirty="0" smtClean="0">
            <a:latin typeface="Arial" panose="020B0604020202020204" pitchFamily="34" charset="0"/>
            <a:ea typeface="微软雅黑" panose="020B0503020204020204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7_A000120140530B01PPBG">
  <a:themeElements>
    <a:clrScheme name="KSO_GREEN5">
      <a:dk1>
        <a:srgbClr val="3D3F41"/>
      </a:dk1>
      <a:lt1>
        <a:srgbClr val="FFFFFF"/>
      </a:lt1>
      <a:dk2>
        <a:srgbClr val="3D3F41"/>
      </a:dk2>
      <a:lt2>
        <a:srgbClr val="FFFFFF"/>
      </a:lt2>
      <a:accent1>
        <a:srgbClr val="BABD3D"/>
      </a:accent1>
      <a:accent2>
        <a:srgbClr val="7DB359"/>
      </a:accent2>
      <a:accent3>
        <a:srgbClr val="DCAB48"/>
      </a:accent3>
      <a:accent4>
        <a:srgbClr val="6B8A4B"/>
      </a:accent4>
      <a:accent5>
        <a:srgbClr val="409BA2"/>
      </a:accent5>
      <a:accent6>
        <a:srgbClr val="B84D30"/>
      </a:accent6>
      <a:hlink>
        <a:srgbClr val="00B0F0"/>
      </a:hlink>
      <a:folHlink>
        <a:srgbClr val="AFB2B4"/>
      </a:folHlink>
    </a:clrScheme>
    <a:fontScheme name="自定义 39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>
          <a:lnSpc>
            <a:spcPct val="130000"/>
          </a:lnSpc>
          <a:defRPr sz="1400" dirty="0" smtClean="0">
            <a:latin typeface="Arial" panose="020B0604020202020204" pitchFamily="34" charset="0"/>
            <a:ea typeface="微软雅黑" panose="020B0503020204020204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A000120150209A10PWBG</Template>
  <TotalTime>0</TotalTime>
  <Words>126</Words>
  <Application>Microsoft Office PowerPoint</Application>
  <PresentationFormat>全屏显示(4:3)</PresentationFormat>
  <Paragraphs>46</Paragraphs>
  <Slides>7</Slides>
  <Notes>5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6</vt:i4>
      </vt:variant>
      <vt:variant>
        <vt:lpstr>幻灯片标题</vt:lpstr>
      </vt:variant>
      <vt:variant>
        <vt:i4>7</vt:i4>
      </vt:variant>
    </vt:vector>
  </HeadingPairs>
  <TitlesOfParts>
    <vt:vector size="21" baseType="lpstr">
      <vt:lpstr>方正中倩_GBK</vt:lpstr>
      <vt:lpstr>黑体</vt:lpstr>
      <vt:lpstr>华文行楷</vt:lpstr>
      <vt:lpstr>华文细黑</vt:lpstr>
      <vt:lpstr>宋体</vt:lpstr>
      <vt:lpstr>幼圆</vt:lpstr>
      <vt:lpstr>Arial</vt:lpstr>
      <vt:lpstr>Calibri</vt:lpstr>
      <vt:lpstr>8_A000120140530B01PPBG</vt:lpstr>
      <vt:lpstr>A000120140530B01PPBG</vt:lpstr>
      <vt:lpstr>2_A000120140530B01PPBG</vt:lpstr>
      <vt:lpstr>6_A000120140530B01PPBG</vt:lpstr>
      <vt:lpstr>4_A000120140530B01PPBG</vt:lpstr>
      <vt:lpstr>7_A000120140530B01PPBG</vt:lpstr>
      <vt:lpstr>PowerPoint 演示文稿</vt:lpstr>
      <vt:lpstr>PowerPoint 演示文稿</vt:lpstr>
      <vt:lpstr>PowerPoint 演示文稿</vt:lpstr>
      <vt:lpstr>PowerPoint 演示文稿</vt:lpstr>
      <vt:lpstr>改写故事，让故事更曲折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walkinnet</dc:creator>
  <cp:lastModifiedBy>2089544665@qq.com</cp:lastModifiedBy>
  <cp:revision>35</cp:revision>
  <dcterms:created xsi:type="dcterms:W3CDTF">2018-04-07T08:07:00Z</dcterms:created>
  <dcterms:modified xsi:type="dcterms:W3CDTF">2018-10-19T10:30:01Z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2052-10.1.0.7224</vt:lpwstr>
  </property>
</Properties>
</file>