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6" r:id="rId4"/>
    <p:sldId id="260" r:id="rId5"/>
    <p:sldId id="258" r:id="rId6"/>
    <p:sldId id="265" r:id="rId7"/>
    <p:sldId id="277" r:id="rId8"/>
    <p:sldId id="259" r:id="rId9"/>
    <p:sldId id="266" r:id="rId10"/>
    <p:sldId id="267" r:id="rId11"/>
    <p:sldId id="261" r:id="rId12"/>
    <p:sldId id="278" r:id="rId13"/>
    <p:sldId id="279" r:id="rId14"/>
    <p:sldId id="280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8E4"/>
    <a:srgbClr val="F5F6DE"/>
    <a:srgbClr val="EDEEC4"/>
    <a:srgbClr val="E9EAB4"/>
    <a:srgbClr val="E4E4BA"/>
    <a:srgbClr val="006600"/>
    <a:srgbClr val="00CC66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09" autoAdjust="0"/>
    <p:restoredTop sz="94170" autoAdjust="0"/>
  </p:normalViewPr>
  <p:slideViewPr>
    <p:cSldViewPr>
      <p:cViewPr varScale="1">
        <p:scale>
          <a:sx n="64" d="100"/>
          <a:sy n="64" d="100"/>
        </p:scale>
        <p:origin x="-1480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84B362-6003-478D-B262-D2624B0410C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5A84CE-9AD5-4296-845B-1432C9917C8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3867C-74CE-4B8A-8567-1BF7290EF8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E31D18-24AA-4EC7-BE81-CEDE03A5763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8444B-1C82-475B-BBF9-604C85A3AFF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DAF98-5CE1-47F6-9D0B-BC1CE677F15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E2C73-A1C3-44A9-9B97-211B8F5B72B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669AD6-8C95-4C2A-92FB-E0BD01D6F0C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5F9DD-D65C-43B7-820E-E730D2787D7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3E4C5-CAD4-45FE-8167-C77FF73BE8B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A6E67F-2866-485C-A636-4EDB156760B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235F16-7C00-4797-AB48-F020B94C2DA9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12" t="27556" r="27777" b="45778"/>
          <a:stretch>
            <a:fillRect/>
          </a:stretch>
        </p:blipFill>
        <p:spPr bwMode="auto">
          <a:xfrm>
            <a:off x="1524000" y="990600"/>
            <a:ext cx="647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2209800"/>
            <a:ext cx="6019800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21" name="Picture 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22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981200"/>
            <a:ext cx="2438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23" name="Picture 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1295400"/>
            <a:ext cx="2667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625" name="Rectangle 25"/>
          <p:cNvSpPr>
            <a:spLocks noChangeArrowheads="1"/>
          </p:cNvSpPr>
          <p:nvPr/>
        </p:nvSpPr>
        <p:spPr bwMode="auto">
          <a:xfrm>
            <a:off x="4038600" y="1143000"/>
            <a:ext cx="304800" cy="304800"/>
          </a:xfrm>
          <a:prstGeom prst="rect">
            <a:avLst/>
          </a:prstGeom>
          <a:solidFill>
            <a:srgbClr val="F7F8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5628" name="Group 28"/>
          <p:cNvGrpSpPr>
            <a:grpSpLocks/>
          </p:cNvGrpSpPr>
          <p:nvPr/>
        </p:nvGrpSpPr>
        <p:grpSpPr bwMode="auto">
          <a:xfrm>
            <a:off x="3657600" y="1600200"/>
            <a:ext cx="2438400" cy="838200"/>
            <a:chOff x="2448" y="720"/>
            <a:chExt cx="1536" cy="528"/>
          </a:xfrm>
        </p:grpSpPr>
        <p:pic>
          <p:nvPicPr>
            <p:cNvPr id="25626" name="Picture 2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448" y="720"/>
              <a:ext cx="153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5627" name="Rectangle 27"/>
            <p:cNvSpPr>
              <a:spLocks noChangeArrowheads="1"/>
            </p:cNvSpPr>
            <p:nvPr/>
          </p:nvSpPr>
          <p:spPr bwMode="auto">
            <a:xfrm>
              <a:off x="2544" y="720"/>
              <a:ext cx="192" cy="192"/>
            </a:xfrm>
            <a:prstGeom prst="rect">
              <a:avLst/>
            </a:prstGeom>
            <a:solidFill>
              <a:srgbClr val="F7F8E4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2286000"/>
            <a:ext cx="495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295400"/>
            <a:ext cx="266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4"/>
          <a:srcRect l="53334" t="25778" r="23889" b="65334"/>
          <a:stretch>
            <a:fillRect/>
          </a:stretch>
        </p:blipFill>
        <p:spPr bwMode="auto">
          <a:xfrm>
            <a:off x="381000" y="381000"/>
            <a:ext cx="3124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5200" y="12954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914400"/>
            <a:ext cx="7239000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349" name="AutoShape 13"/>
          <p:cNvSpPr>
            <a:spLocks noChangeArrowheads="1"/>
          </p:cNvSpPr>
          <p:nvPr/>
        </p:nvSpPr>
        <p:spPr bwMode="auto">
          <a:xfrm flipV="1">
            <a:off x="4876800" y="3352800"/>
            <a:ext cx="3733800" cy="762000"/>
          </a:xfrm>
          <a:prstGeom prst="wedgeRoundRectCallout">
            <a:avLst>
              <a:gd name="adj1" fmla="val -43116"/>
              <a:gd name="adj2" fmla="val 125625"/>
              <a:gd name="adj3" fmla="val 16667"/>
            </a:avLst>
          </a:prstGeom>
          <a:solidFill>
            <a:srgbClr val="F7F8E4"/>
          </a:solidFill>
          <a:ln w="9525">
            <a:solidFill>
              <a:srgbClr val="3399FF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r>
              <a:rPr lang="zh-CN" altLang="en-US" b="1">
                <a:ea typeface="楷体" pitchFamily="49" charset="-122"/>
              </a:rPr>
              <a:t>分别选择外边框线、内边框线线条式样和颜色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2438400"/>
            <a:ext cx="4724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"/>
            <a:ext cx="9144000" cy="581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3716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4"/>
          <a:srcRect l="53334" t="25778" r="23889" b="65334"/>
          <a:stretch>
            <a:fillRect/>
          </a:stretch>
        </p:blipFill>
        <p:spPr bwMode="auto">
          <a:xfrm>
            <a:off x="381000" y="381000"/>
            <a:ext cx="3124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81400" y="13716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5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"/>
            <a:ext cx="8305800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2209800"/>
            <a:ext cx="4876800" cy="126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91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52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762000"/>
            <a:ext cx="2743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53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33800" y="685800"/>
            <a:ext cx="2895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304800"/>
            <a:ext cx="624840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990600"/>
            <a:ext cx="7543800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685800"/>
            <a:ext cx="77724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</TotalTime>
  <Words>13</Words>
  <Application>Microsoft PowerPoint</Application>
  <PresentationFormat>全屏显示(4:3)</PresentationFormat>
  <Paragraphs>1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宋体</vt:lpstr>
      <vt:lpstr>楷体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WIN</cp:lastModifiedBy>
  <cp:revision>22</cp:revision>
  <cp:lastPrinted>1601-01-01T00:00:00Z</cp:lastPrinted>
  <dcterms:created xsi:type="dcterms:W3CDTF">1601-01-01T00:00:00Z</dcterms:created>
  <dcterms:modified xsi:type="dcterms:W3CDTF">2019-01-15T04:48:19Z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