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jpeg" ContentType="image/jpeg"/>
  <Default Extension="png" ContentType="image/png"/>
  <Default Extension="gif" ContentType="image/gi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4" r:id="rId4"/>
    <p:sldMasterId id="2147483687" r:id="rId5"/>
    <p:sldMasterId id="2147483699" r:id="rId6"/>
  </p:sldMasterIdLst>
  <p:sldIdLst>
    <p:sldId id="259" r:id="rId7"/>
    <p:sldId id="340" r:id="rId8"/>
    <p:sldId id="260" r:id="rId9"/>
    <p:sldId id="289" r:id="rId10"/>
    <p:sldId id="309" r:id="rId11"/>
    <p:sldId id="311" r:id="rId12"/>
    <p:sldId id="312" r:id="rId13"/>
    <p:sldId id="319" r:id="rId14"/>
    <p:sldId id="262" r:id="rId15"/>
    <p:sldId id="263" r:id="rId16"/>
    <p:sldId id="368" r:id="rId17"/>
    <p:sldId id="274" r:id="rId18"/>
    <p:sldId id="264" r:id="rId19"/>
    <p:sldId id="370" r:id="rId20"/>
    <p:sldId id="276" r:id="rId21"/>
    <p:sldId id="265" r:id="rId22"/>
    <p:sldId id="371" r:id="rId23"/>
    <p:sldId id="316" r:id="rId24"/>
    <p:sldId id="266" r:id="rId25"/>
    <p:sldId id="373" r:id="rId26"/>
    <p:sldId id="278" r:id="rId27"/>
    <p:sldId id="267" r:id="rId28"/>
    <p:sldId id="376" r:id="rId29"/>
    <p:sldId id="279" r:id="rId30"/>
    <p:sldId id="269" r:id="rId31"/>
    <p:sldId id="375" r:id="rId32"/>
    <p:sldId id="318" r:id="rId33"/>
    <p:sldId id="270" r:id="rId34"/>
    <p:sldId id="380" r:id="rId35"/>
    <p:sldId id="282" r:id="rId36"/>
    <p:sldId id="271" r:id="rId37"/>
    <p:sldId id="382" r:id="rId38"/>
    <p:sldId id="281" r:id="rId39"/>
    <p:sldId id="291" r:id="rId40"/>
    <p:sldId id="290" r:id="rId41"/>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CCFFCC"/>
    <a:srgbClr val="FF9933"/>
    <a:srgbClr val="FFFF00"/>
    <a:srgbClr val="FFFF66"/>
    <a:srgbClr val="CCFF99"/>
    <a:srgbClr val="FF0000"/>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9" d="100"/>
          <a:sy n="69" d="100"/>
        </p:scale>
        <p:origin x="-138" y="-102"/>
      </p:cViewPr>
      <p:guideLst>
        <p:guide orient="horz" pos="2160"/>
        <p:guide pos="3016"/>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slide" Target="slides/slide2.xml"/><Relationship Id="rId7" Type="http://schemas.openxmlformats.org/officeDocument/2006/relationships/slide" Target="slides/slide1.xml"/><Relationship Id="rId6" Type="http://schemas.openxmlformats.org/officeDocument/2006/relationships/slideMaster" Target="slideMasters/slideMaster5.xml"/><Relationship Id="rId5" Type="http://schemas.openxmlformats.org/officeDocument/2006/relationships/slideMaster" Target="slideMasters/slideMaster4.xml"/><Relationship Id="rId44" Type="http://schemas.openxmlformats.org/officeDocument/2006/relationships/tableStyles" Target="tableStyles.xml"/><Relationship Id="rId43" Type="http://schemas.openxmlformats.org/officeDocument/2006/relationships/viewProps" Target="viewProps.xml"/><Relationship Id="rId42" Type="http://schemas.openxmlformats.org/officeDocument/2006/relationships/presProps" Target="presProps.xml"/><Relationship Id="rId41" Type="http://schemas.openxmlformats.org/officeDocument/2006/relationships/slide" Target="slides/slide35.xml"/><Relationship Id="rId40" Type="http://schemas.openxmlformats.org/officeDocument/2006/relationships/slide" Target="slides/slide34.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altLang="en-US" dirty="0"/>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ltLang="en-US" dirty="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p>
        </p:txBody>
      </p:sp>
      <p:sp>
        <p:nvSpPr>
          <p:cNvPr id="3" name="页脚占位符 2"/>
          <p:cNvSpPr>
            <a:spLocks noGrp="1"/>
          </p:cNvSpPr>
          <p:nvPr>
            <p:ph type="ftr" sz="quarter" idx="11"/>
          </p:nvPr>
        </p:nvSpPr>
        <p:spPr/>
        <p:txBody>
          <a:bodyPr/>
          <a:lstStyle/>
          <a:p>
            <a:pPr lvl="0"/>
            <a:endParaRPr lang="zh-CN" altLang="en-US" dirty="0"/>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altLang="en-US" dirty="0"/>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ltLang="en-US" dirty="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p>
        </p:txBody>
      </p:sp>
      <p:sp>
        <p:nvSpPr>
          <p:cNvPr id="3" name="页脚占位符 2"/>
          <p:cNvSpPr>
            <a:spLocks noGrp="1"/>
          </p:cNvSpPr>
          <p:nvPr>
            <p:ph type="ftr" sz="quarter" idx="11"/>
          </p:nvPr>
        </p:nvSpPr>
        <p:spPr/>
        <p:txBody>
          <a:bodyPr/>
          <a:lstStyle/>
          <a:p>
            <a:pPr lvl="0"/>
            <a:endParaRPr lang="zh-CN" altLang="en-US" dirty="0"/>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altLang="en-US" dirty="0"/>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ltLang="en-US" dirty="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p>
        </p:txBody>
      </p:sp>
      <p:sp>
        <p:nvSpPr>
          <p:cNvPr id="3" name="页脚占位符 2"/>
          <p:cNvSpPr>
            <a:spLocks noGrp="1"/>
          </p:cNvSpPr>
          <p:nvPr>
            <p:ph type="ftr" sz="quarter" idx="11"/>
          </p:nvPr>
        </p:nvSpPr>
        <p:spPr/>
        <p:txBody>
          <a:bodyPr/>
          <a:lstStyle/>
          <a:p>
            <a:pPr lvl="0"/>
            <a:endParaRPr lang="zh-CN" altLang="en-US" dirty="0"/>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altLang="en-US" dirty="0"/>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ltLang="en-US" dirty="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p>
        </p:txBody>
      </p:sp>
      <p:sp>
        <p:nvSpPr>
          <p:cNvPr id="3" name="页脚占位符 2"/>
          <p:cNvSpPr>
            <a:spLocks noGrp="1"/>
          </p:cNvSpPr>
          <p:nvPr>
            <p:ph type="ftr" sz="quarter" idx="11"/>
          </p:nvPr>
        </p:nvSpPr>
        <p:spPr/>
        <p:txBody>
          <a:bodyPr/>
          <a:lstStyle/>
          <a:p>
            <a:pPr lvl="0"/>
            <a:endParaRPr lang="zh-CN" altLang="en-US" dirty="0"/>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p>
        </p:txBody>
      </p:sp>
      <p:sp>
        <p:nvSpPr>
          <p:cNvPr id="8" name="页脚占位符 7"/>
          <p:cNvSpPr>
            <a:spLocks noGrp="1"/>
          </p:cNvSpPr>
          <p:nvPr>
            <p:ph type="ftr" sz="quarter" idx="11"/>
          </p:nvPr>
        </p:nvSpPr>
        <p:spPr/>
        <p:txBody>
          <a:bodyPr/>
          <a:lstStyle/>
          <a:p>
            <a:pPr lvl="0"/>
            <a:endParaRPr lang="zh-CN" altLang="en-US" dirty="0"/>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p>
        </p:txBody>
      </p:sp>
      <p:sp>
        <p:nvSpPr>
          <p:cNvPr id="4" name="页脚占位符 3"/>
          <p:cNvSpPr>
            <a:spLocks noGrp="1"/>
          </p:cNvSpPr>
          <p:nvPr>
            <p:ph type="ftr" sz="quarter" idx="11"/>
          </p:nvPr>
        </p:nvSpPr>
        <p:spPr/>
        <p:txBody>
          <a:bodyPr/>
          <a:lstStyle/>
          <a:p>
            <a:pPr lvl="0"/>
            <a:endParaRPr lang="zh-CN" altLang="en-US" dirty="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p>
        </p:txBody>
      </p:sp>
      <p:sp>
        <p:nvSpPr>
          <p:cNvPr id="3" name="页脚占位符 2"/>
          <p:cNvSpPr>
            <a:spLocks noGrp="1"/>
          </p:cNvSpPr>
          <p:nvPr>
            <p:ph type="ftr" sz="quarter" idx="11"/>
          </p:nvPr>
        </p:nvSpPr>
        <p:spPr/>
        <p:txBody>
          <a:bodyPr/>
          <a:lstStyle/>
          <a:p>
            <a:pPr lvl="0"/>
            <a:endParaRPr lang="zh-CN" altLang="en-US" dirty="0"/>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zh-CN" alt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p>
        </p:txBody>
      </p:sp>
      <p:sp>
        <p:nvSpPr>
          <p:cNvPr id="5" name="页脚占位符 4"/>
          <p:cNvSpPr>
            <a:spLocks noGrp="1"/>
          </p:cNvSpPr>
          <p:nvPr>
            <p:ph type="ftr" sz="quarter" idx="11"/>
          </p:nvPr>
        </p:nvSpPr>
        <p:spPr/>
        <p:txBody>
          <a:bodyPr/>
          <a:lstStyle/>
          <a:p>
            <a:pPr lvl="0"/>
            <a:endParaRPr lang="zh-CN" alt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latin typeface="Arial" panose="020B0604020202020204" charset="-116"/>
            </a:endParaRPr>
          </a:p>
        </p:txBody>
      </p:sp>
    </p:spTree>
  </p:cSld>
  <p:clrMapOvr>
    <a:masterClrMapping/>
  </p:clrMapOvr>
  <p:transition spd="med">
    <p:pull/>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4" Type="http://schemas.openxmlformats.org/officeDocument/2006/relationships/theme" Target="../theme/theme2.xml"/><Relationship Id="rId13" Type="http://schemas.openxmlformats.org/officeDocument/2006/relationships/image" Target="../media/image1.jpeg"/><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3.xml"/><Relationship Id="rId8" Type="http://schemas.openxmlformats.org/officeDocument/2006/relationships/slideLayout" Target="../slideLayouts/slideLayout32.xml"/><Relationship Id="rId7" Type="http://schemas.openxmlformats.org/officeDocument/2006/relationships/slideLayout" Target="../slideLayouts/slideLayout31.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3" Type="http://schemas.openxmlformats.org/officeDocument/2006/relationships/slideLayout" Target="../slideLayouts/slideLayout27.xml"/><Relationship Id="rId2" Type="http://schemas.openxmlformats.org/officeDocument/2006/relationships/slideLayout" Target="../slideLayouts/slideLayout26.xml"/><Relationship Id="rId14" Type="http://schemas.openxmlformats.org/officeDocument/2006/relationships/theme" Target="../theme/theme3.xml"/><Relationship Id="rId13" Type="http://schemas.openxmlformats.org/officeDocument/2006/relationships/image" Target="../media/image1.jpeg"/><Relationship Id="rId12" Type="http://schemas.openxmlformats.org/officeDocument/2006/relationships/slideLayout" Target="../slideLayouts/slideLayout36.xml"/><Relationship Id="rId11" Type="http://schemas.openxmlformats.org/officeDocument/2006/relationships/slideLayout" Target="../slideLayouts/slideLayout35.xml"/><Relationship Id="rId10" Type="http://schemas.openxmlformats.org/officeDocument/2006/relationships/slideLayout" Target="../slideLayouts/slideLayout34.xml"/><Relationship Id="rId1"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5.xml"/><Relationship Id="rId8" Type="http://schemas.openxmlformats.org/officeDocument/2006/relationships/slideLayout" Target="../slideLayouts/slideLayout44.xml"/><Relationship Id="rId7" Type="http://schemas.openxmlformats.org/officeDocument/2006/relationships/slideLayout" Target="../slideLayouts/slideLayout43.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 Id="rId3" Type="http://schemas.openxmlformats.org/officeDocument/2006/relationships/slideLayout" Target="../slideLayouts/slideLayout39.xml"/><Relationship Id="rId2" Type="http://schemas.openxmlformats.org/officeDocument/2006/relationships/slideLayout" Target="../slideLayouts/slideLayout38.xml"/><Relationship Id="rId13" Type="http://schemas.openxmlformats.org/officeDocument/2006/relationships/theme" Target="../theme/theme4.xml"/><Relationship Id="rId12" Type="http://schemas.openxmlformats.org/officeDocument/2006/relationships/image" Target="../media/image1.jpeg"/><Relationship Id="rId11" Type="http://schemas.openxmlformats.org/officeDocument/2006/relationships/slideLayout" Target="../slideLayouts/slideLayout47.xml"/><Relationship Id="rId10" Type="http://schemas.openxmlformats.org/officeDocument/2006/relationships/slideLayout" Target="../slideLayouts/slideLayout46.xml"/><Relationship Id="rId1"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6.xml"/><Relationship Id="rId8" Type="http://schemas.openxmlformats.org/officeDocument/2006/relationships/slideLayout" Target="../slideLayouts/slideLayout55.xml"/><Relationship Id="rId7" Type="http://schemas.openxmlformats.org/officeDocument/2006/relationships/slideLayout" Target="../slideLayouts/slideLayout54.xml"/><Relationship Id="rId6" Type="http://schemas.openxmlformats.org/officeDocument/2006/relationships/slideLayout" Target="../slideLayouts/slideLayout53.xml"/><Relationship Id="rId5" Type="http://schemas.openxmlformats.org/officeDocument/2006/relationships/slideLayout" Target="../slideLayouts/slideLayout52.xml"/><Relationship Id="rId4" Type="http://schemas.openxmlformats.org/officeDocument/2006/relationships/slideLayout" Target="../slideLayouts/slideLayout51.xml"/><Relationship Id="rId3" Type="http://schemas.openxmlformats.org/officeDocument/2006/relationships/slideLayout" Target="../slideLayouts/slideLayout50.xml"/><Relationship Id="rId2" Type="http://schemas.openxmlformats.org/officeDocument/2006/relationships/slideLayout" Target="../slideLayouts/slideLayout49.xml"/><Relationship Id="rId13" Type="http://schemas.openxmlformats.org/officeDocument/2006/relationships/theme" Target="../theme/theme5.xml"/><Relationship Id="rId12" Type="http://schemas.openxmlformats.org/officeDocument/2006/relationships/image" Target="../media/image1.jpeg"/><Relationship Id="rId11" Type="http://schemas.openxmlformats.org/officeDocument/2006/relationships/slideLayout" Target="../slideLayouts/slideLayout58.xml"/><Relationship Id="rId10" Type="http://schemas.openxmlformats.org/officeDocument/2006/relationships/slideLayout" Target="../slideLayouts/slideLayout57.xml"/><Relationship Id="rId1"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1026" name="Rectangle 2"/>
          <p:cNvSpPr>
            <a:spLocks noGrp="1"/>
          </p:cNvSpPr>
          <p:nvPr>
            <p:ph type="title"/>
          </p:nvPr>
        </p:nvSpPr>
        <p:spPr>
          <a:xfrm>
            <a:off x="685800" y="609600"/>
            <a:ext cx="77724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Rectangle 3"/>
          <p:cNvSpPr>
            <a:spLocks noGrp="1"/>
          </p:cNvSpPr>
          <p:nvPr>
            <p:ph type="body" idx="1"/>
          </p:nvPr>
        </p:nvSpPr>
        <p:spPr>
          <a:xfrm>
            <a:off x="685800" y="1981200"/>
            <a:ext cx="7772400" cy="4114800"/>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Rectangle 4"/>
          <p:cNvSpPr>
            <a:spLocks noGrp="1"/>
          </p:cNvSpPr>
          <p:nvPr>
            <p:ph type="dt" sz="half" idx="2"/>
          </p:nvPr>
        </p:nvSpPr>
        <p:spPr>
          <a:xfrm>
            <a:off x="685800" y="6248400"/>
            <a:ext cx="1905000" cy="457200"/>
          </a:xfrm>
          <a:prstGeom prst="rect">
            <a:avLst/>
          </a:prstGeom>
          <a:noFill/>
          <a:ln w="9525">
            <a:noFill/>
          </a:ln>
        </p:spPr>
        <p:txBody>
          <a:bodyPr/>
          <a:lstStyle>
            <a:lvl1pPr>
              <a:defRPr sz="1400">
                <a:latin typeface="Times New Roman" panose="02020603050405020304" pitchFamily="2" charset="0"/>
              </a:defRPr>
            </a:lvl1pPr>
          </a:lstStyle>
          <a:p>
            <a:pPr lvl="0"/>
            <a:endParaRPr lang="zh-CN" altLang="en-US" dirty="0"/>
          </a:p>
        </p:txBody>
      </p:sp>
      <p:sp>
        <p:nvSpPr>
          <p:cNvPr id="1029" name="Rectangle 5"/>
          <p:cNvSpPr>
            <a:spLocks noGrp="1"/>
          </p:cNvSpPr>
          <p:nvPr>
            <p:ph type="ftr" sz="quarter" idx="3"/>
          </p:nvPr>
        </p:nvSpPr>
        <p:spPr>
          <a:xfrm>
            <a:off x="3124200" y="6248400"/>
            <a:ext cx="2895600" cy="457200"/>
          </a:xfrm>
          <a:prstGeom prst="rect">
            <a:avLst/>
          </a:prstGeom>
          <a:noFill/>
          <a:ln w="9525">
            <a:noFill/>
          </a:ln>
        </p:spPr>
        <p:txBody>
          <a:bodyPr/>
          <a:lstStyle>
            <a:lvl1pPr algn="ctr">
              <a:defRPr sz="1400">
                <a:latin typeface="Times New Roman" panose="02020603050405020304" pitchFamily="2" charset="0"/>
              </a:defRPr>
            </a:lvl1pPr>
          </a:lstStyle>
          <a:p>
            <a:pPr lvl="0"/>
            <a:endParaRPr lang="zh-CN" altLang="en-US" dirty="0"/>
          </a:p>
        </p:txBody>
      </p:sp>
      <p:sp>
        <p:nvSpPr>
          <p:cNvPr id="1030" name="Rectangle 6"/>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atin typeface="Times New Roman" panose="02020603050405020304" pitchFamily="2" charset="0"/>
              </a:defRPr>
            </a:lvl1pPr>
          </a:lstStyle>
          <a:p>
            <a:pPr lvl="0"/>
            <a:fld id="{9A0DB2DC-4C9A-4742-B13C-FB6460FD3503}" type="slidenum">
              <a:rPr lang="zh-CN" altLang="en-US" dirty="0"/>
            </a:fld>
            <a:endParaRPr lang="zh-CN" altLang="en-US" dirty="0">
              <a:latin typeface="Arial" panose="020B0604020202020204" charset="-116"/>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pull/>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2050" name="Rectangle 2"/>
          <p:cNvSpPr>
            <a:spLocks noGrp="1"/>
          </p:cNvSpPr>
          <p:nvPr>
            <p:ph type="title"/>
          </p:nvPr>
        </p:nvSpPr>
        <p:spPr>
          <a:xfrm>
            <a:off x="685800" y="609600"/>
            <a:ext cx="7772400" cy="1143000"/>
          </a:xfrm>
          <a:prstGeom prst="rect">
            <a:avLst/>
          </a:prstGeom>
          <a:noFill/>
          <a:ln w="9525">
            <a:noFill/>
          </a:ln>
        </p:spPr>
        <p:txBody>
          <a:bodyPr anchor="ctr"/>
          <a:p>
            <a:pPr lvl="0"/>
            <a:r>
              <a:rPr lang="zh-CN" altLang="en-US"/>
              <a:t>单击此处编辑母版标题样式</a:t>
            </a:r>
            <a:endParaRPr lang="zh-CN" altLang="en-US"/>
          </a:p>
        </p:txBody>
      </p:sp>
      <p:sp>
        <p:nvSpPr>
          <p:cNvPr id="2051" name="Rectangle 3"/>
          <p:cNvSpPr>
            <a:spLocks noGrp="1"/>
          </p:cNvSpPr>
          <p:nvPr>
            <p:ph type="body" idx="1"/>
          </p:nvPr>
        </p:nvSpPr>
        <p:spPr>
          <a:xfrm>
            <a:off x="685800" y="1981200"/>
            <a:ext cx="7772400" cy="4114800"/>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2052" name="Rectangle 4"/>
          <p:cNvSpPr>
            <a:spLocks noGrp="1"/>
          </p:cNvSpPr>
          <p:nvPr>
            <p:ph type="dt" sz="half" idx="2"/>
          </p:nvPr>
        </p:nvSpPr>
        <p:spPr>
          <a:xfrm>
            <a:off x="685800" y="6248400"/>
            <a:ext cx="1905000" cy="457200"/>
          </a:xfrm>
          <a:prstGeom prst="rect">
            <a:avLst/>
          </a:prstGeom>
          <a:noFill/>
          <a:ln w="9525">
            <a:noFill/>
          </a:ln>
        </p:spPr>
        <p:txBody>
          <a:bodyPr/>
          <a:lstStyle>
            <a:lvl1pPr>
              <a:defRPr sz="1400">
                <a:latin typeface="Times New Roman" panose="02020603050405020304" pitchFamily="2" charset="0"/>
              </a:defRPr>
            </a:lvl1pPr>
          </a:lstStyle>
          <a:p>
            <a:pPr lvl="0"/>
            <a:endParaRPr lang="zh-CN" altLang="en-US" dirty="0"/>
          </a:p>
        </p:txBody>
      </p:sp>
      <p:sp>
        <p:nvSpPr>
          <p:cNvPr id="2053" name="Rectangle 5"/>
          <p:cNvSpPr>
            <a:spLocks noGrp="1"/>
          </p:cNvSpPr>
          <p:nvPr>
            <p:ph type="ftr" sz="quarter" idx="3"/>
          </p:nvPr>
        </p:nvSpPr>
        <p:spPr>
          <a:xfrm>
            <a:off x="3124200" y="6248400"/>
            <a:ext cx="2895600" cy="457200"/>
          </a:xfrm>
          <a:prstGeom prst="rect">
            <a:avLst/>
          </a:prstGeom>
          <a:noFill/>
          <a:ln w="9525">
            <a:noFill/>
          </a:ln>
        </p:spPr>
        <p:txBody>
          <a:bodyPr/>
          <a:lstStyle>
            <a:lvl1pPr algn="ctr">
              <a:defRPr sz="1400">
                <a:latin typeface="Times New Roman" panose="02020603050405020304" pitchFamily="2" charset="0"/>
              </a:defRPr>
            </a:lvl1pPr>
          </a:lstStyle>
          <a:p>
            <a:pPr lvl="0"/>
            <a:endParaRPr lang="zh-CN" altLang="en-US" dirty="0"/>
          </a:p>
        </p:txBody>
      </p:sp>
      <p:sp>
        <p:nvSpPr>
          <p:cNvPr id="2054" name="Rectangle 6"/>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atin typeface="Times New Roman" panose="02020603050405020304" pitchFamily="2" charset="0"/>
              </a:defRPr>
            </a:lvl1pPr>
          </a:lstStyle>
          <a:p>
            <a:pPr lvl="0"/>
            <a:fld id="{9A0DB2DC-4C9A-4742-B13C-FB6460FD3503}" type="slidenum">
              <a:rPr lang="zh-CN" altLang="en-US" dirty="0"/>
            </a:fld>
            <a:endParaRPr lang="zh-CN" altLang="en-US" dirty="0">
              <a:latin typeface="Arial" panose="020B0604020202020204" charset="-116"/>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med">
    <p:pull/>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3074" name="Rectangle 2"/>
          <p:cNvSpPr>
            <a:spLocks noGrp="1"/>
          </p:cNvSpPr>
          <p:nvPr>
            <p:ph type="title"/>
          </p:nvPr>
        </p:nvSpPr>
        <p:spPr>
          <a:xfrm>
            <a:off x="685800" y="609600"/>
            <a:ext cx="7772400" cy="1143000"/>
          </a:xfrm>
          <a:prstGeom prst="rect">
            <a:avLst/>
          </a:prstGeom>
          <a:noFill/>
          <a:ln w="9525">
            <a:noFill/>
          </a:ln>
        </p:spPr>
        <p:txBody>
          <a:bodyPr anchor="ctr"/>
          <a:p>
            <a:pPr lvl="0"/>
            <a:r>
              <a:rPr lang="zh-CN" altLang="en-US"/>
              <a:t>单击此处编辑母版标题样式</a:t>
            </a:r>
            <a:endParaRPr lang="zh-CN" altLang="en-US"/>
          </a:p>
        </p:txBody>
      </p:sp>
      <p:sp>
        <p:nvSpPr>
          <p:cNvPr id="3075" name="Rectangle 3"/>
          <p:cNvSpPr>
            <a:spLocks noGrp="1"/>
          </p:cNvSpPr>
          <p:nvPr>
            <p:ph type="body" idx="1"/>
          </p:nvPr>
        </p:nvSpPr>
        <p:spPr>
          <a:xfrm>
            <a:off x="685800" y="1981200"/>
            <a:ext cx="7772400" cy="4114800"/>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076" name="Rectangle 4"/>
          <p:cNvSpPr>
            <a:spLocks noGrp="1"/>
          </p:cNvSpPr>
          <p:nvPr>
            <p:ph type="dt" sz="half" idx="2"/>
          </p:nvPr>
        </p:nvSpPr>
        <p:spPr>
          <a:xfrm>
            <a:off x="685800" y="6248400"/>
            <a:ext cx="1905000" cy="457200"/>
          </a:xfrm>
          <a:prstGeom prst="rect">
            <a:avLst/>
          </a:prstGeom>
          <a:noFill/>
          <a:ln w="9525">
            <a:noFill/>
          </a:ln>
        </p:spPr>
        <p:txBody>
          <a:bodyPr/>
          <a:lstStyle>
            <a:lvl1pPr>
              <a:defRPr sz="1400">
                <a:latin typeface="Times New Roman" panose="02020603050405020304" pitchFamily="2" charset="0"/>
              </a:defRPr>
            </a:lvl1pPr>
          </a:lstStyle>
          <a:p>
            <a:pPr lvl="0"/>
            <a:endParaRPr lang="zh-CN" altLang="en-US" dirty="0"/>
          </a:p>
        </p:txBody>
      </p:sp>
      <p:sp>
        <p:nvSpPr>
          <p:cNvPr id="3077" name="Rectangle 5"/>
          <p:cNvSpPr>
            <a:spLocks noGrp="1"/>
          </p:cNvSpPr>
          <p:nvPr>
            <p:ph type="ftr" sz="quarter" idx="3"/>
          </p:nvPr>
        </p:nvSpPr>
        <p:spPr>
          <a:xfrm>
            <a:off x="3124200" y="6248400"/>
            <a:ext cx="2895600" cy="457200"/>
          </a:xfrm>
          <a:prstGeom prst="rect">
            <a:avLst/>
          </a:prstGeom>
          <a:noFill/>
          <a:ln w="9525">
            <a:noFill/>
          </a:ln>
        </p:spPr>
        <p:txBody>
          <a:bodyPr/>
          <a:lstStyle>
            <a:lvl1pPr algn="ctr">
              <a:defRPr sz="1400">
                <a:latin typeface="Times New Roman" panose="02020603050405020304" pitchFamily="2" charset="0"/>
              </a:defRPr>
            </a:lvl1pPr>
          </a:lstStyle>
          <a:p>
            <a:pPr lvl="0"/>
            <a:endParaRPr lang="zh-CN" altLang="en-US" dirty="0"/>
          </a:p>
        </p:txBody>
      </p:sp>
      <p:sp>
        <p:nvSpPr>
          <p:cNvPr id="3078" name="Rectangle 6"/>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atin typeface="Times New Roman" panose="02020603050405020304" pitchFamily="2" charset="0"/>
              </a:defRPr>
            </a:lvl1pPr>
          </a:lstStyle>
          <a:p>
            <a:pPr lvl="0"/>
            <a:fld id="{9A0DB2DC-4C9A-4742-B13C-FB6460FD3503}" type="slidenum">
              <a:rPr lang="zh-CN" altLang="en-US" dirty="0"/>
            </a:fld>
            <a:endParaRPr lang="zh-CN" altLang="en-US" dirty="0">
              <a:latin typeface="Arial" panose="020B0604020202020204" charset="-116"/>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ransition spd="med">
    <p:pull/>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4098" name="Rectangle 2"/>
          <p:cNvSpPr>
            <a:spLocks noGrp="1"/>
          </p:cNvSpPr>
          <p:nvPr>
            <p:ph type="title"/>
          </p:nvPr>
        </p:nvSpPr>
        <p:spPr>
          <a:xfrm>
            <a:off x="685800" y="609600"/>
            <a:ext cx="7772400" cy="1143000"/>
          </a:xfrm>
          <a:prstGeom prst="rect">
            <a:avLst/>
          </a:prstGeom>
          <a:noFill/>
          <a:ln w="9525">
            <a:noFill/>
          </a:ln>
        </p:spPr>
        <p:txBody>
          <a:bodyPr anchor="ctr"/>
          <a:p>
            <a:pPr lvl="0"/>
            <a:r>
              <a:rPr lang="zh-CN" altLang="en-US"/>
              <a:t>单击此处编辑母版标题样式</a:t>
            </a:r>
            <a:endParaRPr lang="zh-CN" altLang="en-US"/>
          </a:p>
        </p:txBody>
      </p:sp>
      <p:sp>
        <p:nvSpPr>
          <p:cNvPr id="4099" name="Rectangle 3"/>
          <p:cNvSpPr>
            <a:spLocks noGrp="1"/>
          </p:cNvSpPr>
          <p:nvPr>
            <p:ph type="body" idx="1"/>
          </p:nvPr>
        </p:nvSpPr>
        <p:spPr>
          <a:xfrm>
            <a:off x="685800" y="1981200"/>
            <a:ext cx="7772400" cy="4114800"/>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100" name="Rectangle 4"/>
          <p:cNvSpPr>
            <a:spLocks noGrp="1"/>
          </p:cNvSpPr>
          <p:nvPr>
            <p:ph type="dt" sz="half" idx="2"/>
          </p:nvPr>
        </p:nvSpPr>
        <p:spPr>
          <a:xfrm>
            <a:off x="685800" y="6248400"/>
            <a:ext cx="1905000" cy="457200"/>
          </a:xfrm>
          <a:prstGeom prst="rect">
            <a:avLst/>
          </a:prstGeom>
          <a:noFill/>
          <a:ln w="9525">
            <a:noFill/>
          </a:ln>
        </p:spPr>
        <p:txBody>
          <a:bodyPr/>
          <a:lstStyle>
            <a:lvl1pPr>
              <a:defRPr sz="1400">
                <a:latin typeface="Times New Roman" panose="02020603050405020304" pitchFamily="2" charset="0"/>
              </a:defRPr>
            </a:lvl1pPr>
          </a:lstStyle>
          <a:p>
            <a:pPr lvl="0"/>
            <a:endParaRPr lang="zh-CN" altLang="en-US" dirty="0"/>
          </a:p>
        </p:txBody>
      </p:sp>
      <p:sp>
        <p:nvSpPr>
          <p:cNvPr id="4101" name="Rectangle 5"/>
          <p:cNvSpPr>
            <a:spLocks noGrp="1"/>
          </p:cNvSpPr>
          <p:nvPr>
            <p:ph type="ftr" sz="quarter" idx="3"/>
          </p:nvPr>
        </p:nvSpPr>
        <p:spPr>
          <a:xfrm>
            <a:off x="3124200" y="6248400"/>
            <a:ext cx="2895600" cy="457200"/>
          </a:xfrm>
          <a:prstGeom prst="rect">
            <a:avLst/>
          </a:prstGeom>
          <a:noFill/>
          <a:ln w="9525">
            <a:noFill/>
          </a:ln>
        </p:spPr>
        <p:txBody>
          <a:bodyPr/>
          <a:lstStyle>
            <a:lvl1pPr algn="ctr">
              <a:defRPr sz="1400">
                <a:latin typeface="Times New Roman" panose="02020603050405020304" pitchFamily="2" charset="0"/>
              </a:defRPr>
            </a:lvl1pPr>
          </a:lstStyle>
          <a:p>
            <a:pPr lvl="0"/>
            <a:endParaRPr lang="zh-CN" altLang="en-US" dirty="0"/>
          </a:p>
        </p:txBody>
      </p:sp>
      <p:sp>
        <p:nvSpPr>
          <p:cNvPr id="4102" name="Rectangle 6"/>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atin typeface="Times New Roman" panose="02020603050405020304" pitchFamily="2" charset="0"/>
              </a:defRPr>
            </a:lvl1pPr>
          </a:lstStyle>
          <a:p>
            <a:pPr lvl="0"/>
            <a:fld id="{9A0DB2DC-4C9A-4742-B13C-FB6460FD3503}" type="slidenum">
              <a:rPr lang="zh-CN" altLang="en-US" dirty="0"/>
            </a:fld>
            <a:endParaRPr lang="zh-CN" altLang="en-US" dirty="0">
              <a:latin typeface="Arial" panose="020B0604020202020204" charset="-116"/>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ransition spd="med">
    <p:pull/>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5122" name="Rectangle 2"/>
          <p:cNvSpPr>
            <a:spLocks noGrp="1"/>
          </p:cNvSpPr>
          <p:nvPr>
            <p:ph type="title"/>
          </p:nvPr>
        </p:nvSpPr>
        <p:spPr>
          <a:xfrm>
            <a:off x="685800" y="609600"/>
            <a:ext cx="7772400" cy="1143000"/>
          </a:xfrm>
          <a:prstGeom prst="rect">
            <a:avLst/>
          </a:prstGeom>
          <a:noFill/>
          <a:ln w="9525">
            <a:noFill/>
          </a:ln>
        </p:spPr>
        <p:txBody>
          <a:bodyPr anchor="ctr"/>
          <a:p>
            <a:pPr lvl="0"/>
            <a:r>
              <a:rPr lang="zh-CN" altLang="en-US"/>
              <a:t>单击此处编辑母版标题样式</a:t>
            </a:r>
            <a:endParaRPr lang="zh-CN" altLang="en-US"/>
          </a:p>
        </p:txBody>
      </p:sp>
      <p:sp>
        <p:nvSpPr>
          <p:cNvPr id="5123" name="Rectangle 3"/>
          <p:cNvSpPr>
            <a:spLocks noGrp="1"/>
          </p:cNvSpPr>
          <p:nvPr>
            <p:ph type="body" idx="1"/>
          </p:nvPr>
        </p:nvSpPr>
        <p:spPr>
          <a:xfrm>
            <a:off x="685800" y="1981200"/>
            <a:ext cx="7772400" cy="4114800"/>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124" name="Rectangle 4"/>
          <p:cNvSpPr>
            <a:spLocks noGrp="1"/>
          </p:cNvSpPr>
          <p:nvPr>
            <p:ph type="dt" sz="half" idx="2"/>
          </p:nvPr>
        </p:nvSpPr>
        <p:spPr>
          <a:xfrm>
            <a:off x="685800" y="6248400"/>
            <a:ext cx="1905000" cy="457200"/>
          </a:xfrm>
          <a:prstGeom prst="rect">
            <a:avLst/>
          </a:prstGeom>
          <a:noFill/>
          <a:ln w="9525">
            <a:noFill/>
          </a:ln>
        </p:spPr>
        <p:txBody>
          <a:bodyPr/>
          <a:lstStyle>
            <a:lvl1pPr>
              <a:defRPr sz="1400">
                <a:latin typeface="Times New Roman" panose="02020603050405020304" pitchFamily="2" charset="0"/>
              </a:defRPr>
            </a:lvl1pPr>
          </a:lstStyle>
          <a:p>
            <a:pPr lvl="0"/>
            <a:endParaRPr lang="zh-CN" altLang="en-US" dirty="0"/>
          </a:p>
        </p:txBody>
      </p:sp>
      <p:sp>
        <p:nvSpPr>
          <p:cNvPr id="5125" name="Rectangle 5"/>
          <p:cNvSpPr>
            <a:spLocks noGrp="1"/>
          </p:cNvSpPr>
          <p:nvPr>
            <p:ph type="ftr" sz="quarter" idx="3"/>
          </p:nvPr>
        </p:nvSpPr>
        <p:spPr>
          <a:xfrm>
            <a:off x="3124200" y="6248400"/>
            <a:ext cx="2895600" cy="457200"/>
          </a:xfrm>
          <a:prstGeom prst="rect">
            <a:avLst/>
          </a:prstGeom>
          <a:noFill/>
          <a:ln w="9525">
            <a:noFill/>
          </a:ln>
        </p:spPr>
        <p:txBody>
          <a:bodyPr/>
          <a:lstStyle>
            <a:lvl1pPr algn="ctr">
              <a:defRPr sz="1400">
                <a:latin typeface="Times New Roman" panose="02020603050405020304" pitchFamily="2" charset="0"/>
              </a:defRPr>
            </a:lvl1pPr>
          </a:lstStyle>
          <a:p>
            <a:pPr lvl="0"/>
            <a:endParaRPr lang="zh-CN" altLang="en-US" dirty="0"/>
          </a:p>
        </p:txBody>
      </p:sp>
      <p:sp>
        <p:nvSpPr>
          <p:cNvPr id="5126" name="Rectangle 6"/>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atin typeface="Times New Roman" panose="02020603050405020304" pitchFamily="2" charset="0"/>
              </a:defRPr>
            </a:lvl1pPr>
          </a:lstStyle>
          <a:p>
            <a:pPr lvl="0"/>
            <a:fld id="{9A0DB2DC-4C9A-4742-B13C-FB6460FD3503}" type="slidenum">
              <a:rPr lang="zh-CN" altLang="en-US" dirty="0"/>
            </a:fld>
            <a:endParaRPr lang="zh-CN" altLang="en-US" dirty="0">
              <a:latin typeface="Arial" panose="020B0604020202020204" charset="-116"/>
            </a:endParaRPr>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ransition spd="med">
    <p:pull/>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charset="-116"/>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hyperlink" Target="&#24320;&#22987;&#23548;&#20837;_baofeng.mp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image" Target="../media/image3.GIF"/></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image" Target="../media/image3.GIF"/></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image" Target="../media/image3.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4.GIF"/></Relationships>
</file>

<file path=ppt/slides/_rels/slide35.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2.xml"/><Relationship Id="rId2" Type="http://schemas.openxmlformats.org/officeDocument/2006/relationships/image" Target="../media/image5.wmf"/><Relationship Id="rId1"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0" name="Picture 3" descr="诸子百家">
            <a:hlinkClick r:id="rId1" action="ppaction://hlinkfile"/>
          </p:cNvPr>
          <p:cNvPicPr>
            <a:picLocks noChangeAspect="1"/>
          </p:cNvPicPr>
          <p:nvPr>
            <p:ph idx="1"/>
          </p:nvPr>
        </p:nvPicPr>
        <p:blipFill>
          <a:blip r:embed="rId2">
            <a:lum bright="17999" contrast="6000"/>
          </a:blip>
          <a:srcRect t="8624" r="-702" b="26865"/>
          <a:stretch>
            <a:fillRect/>
          </a:stretch>
        </p:blipFill>
        <p:spPr>
          <a:xfrm>
            <a:off x="252413" y="4149725"/>
            <a:ext cx="8458200" cy="2000250"/>
          </a:xfrm>
          <a:ln/>
        </p:spPr>
      </p:pic>
      <p:sp>
        <p:nvSpPr>
          <p:cNvPr id="7171" name="矩形 7170"/>
          <p:cNvSpPr/>
          <p:nvPr/>
        </p:nvSpPr>
        <p:spPr>
          <a:xfrm>
            <a:off x="-26987" y="1341438"/>
            <a:ext cx="9064625" cy="2347912"/>
          </a:xfrm>
          <a:prstGeom prst="rect">
            <a:avLst/>
          </a:prstGeom>
        </p:spPr>
        <p:txBody>
          <a:bodyPr wrap="none" fromWordArt="1">
            <a:prstTxWarp prst="textDoubleWave1">
              <a:avLst>
                <a:gd name="adj1" fmla="val 6500"/>
                <a:gd name="adj2" fmla="val 0"/>
              </a:avLst>
            </a:prstTxWarp>
            <a:normAutofit/>
          </a:bodyPr>
          <a:p>
            <a:pPr algn="ctr"/>
            <a:r>
              <a:rPr lang="zh-CN" altLang="en-US" sz="3600" b="1">
                <a:ln w="12700" cap="flat" cmpd="sng">
                  <a:solidFill>
                    <a:srgbClr val="FFFFFF"/>
                  </a:solidFill>
                  <a:prstDash val="solid"/>
                  <a:headEnd type="none" w="med" len="med"/>
                  <a:tailEnd type="none" w="med" len="med"/>
                </a:ln>
                <a:solidFill>
                  <a:srgbClr val="66CCFF">
                    <a:alpha val="100000"/>
                  </a:srgbClr>
                </a:solidFill>
                <a:effectLst>
                  <a:outerShdw dist="107763" dir="18900000" algn="ctr" rotWithShape="0">
                    <a:srgbClr val="000099"/>
                  </a:outerShdw>
                </a:effectLst>
                <a:latin typeface="宋体" panose="02010600030101010101" pitchFamily="2" charset="-122"/>
                <a:ea typeface="宋体" panose="02010600030101010101" pitchFamily="2" charset="-122"/>
              </a:rPr>
              <a:t>《历史Ⅲ》学习专题的基本思路及原则</a:t>
            </a:r>
            <a:endParaRPr lang="zh-CN" altLang="en-US" sz="3600" b="1">
              <a:ln w="12700" cap="flat" cmpd="sng">
                <a:solidFill>
                  <a:srgbClr val="FFFFFF"/>
                </a:solidFill>
                <a:prstDash val="solid"/>
                <a:headEnd type="none" w="med" len="med"/>
                <a:tailEnd type="none" w="med" len="med"/>
              </a:ln>
              <a:solidFill>
                <a:srgbClr val="66CCFF">
                  <a:alpha val="100000"/>
                </a:srgbClr>
              </a:solidFill>
              <a:effectLst>
                <a:outerShdw dist="107763" dir="18900000" algn="ctr" rotWithShape="0">
                  <a:srgbClr val="000099"/>
                </a:outerShdw>
              </a:effectLst>
              <a:latin typeface="宋体" panose="02010600030101010101" pitchFamily="2" charset="-122"/>
              <a:ea typeface="宋体" panose="02010600030101010101" pitchFamily="2" charset="-122"/>
            </a:endParaRPr>
          </a:p>
        </p:txBody>
      </p:sp>
    </p:spTree>
  </p:cSld>
  <p:clrMapOvr>
    <a:masterClrMapping/>
  </p:clrMapOvr>
  <p:transition spd="med">
    <p:push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标题 8193"/>
          <p:cNvSpPr>
            <a:spLocks noGrp="1"/>
          </p:cNvSpPr>
          <p:nvPr>
            <p:ph type="title"/>
          </p:nvPr>
        </p:nvSpPr>
        <p:spPr>
          <a:xfrm>
            <a:off x="0" y="1484313"/>
            <a:ext cx="7772400" cy="1143000"/>
          </a:xfrm>
          <a:ln/>
        </p:spPr>
        <p:txBody>
          <a:bodyPr anchor="ctr"/>
          <a:p>
            <a:r>
              <a:rPr lang="zh-CN" altLang="en-US" dirty="0"/>
              <a:t>历史</a:t>
            </a:r>
            <a:endParaRPr lang="zh-CN" altLang="en-US" dirty="0"/>
          </a:p>
        </p:txBody>
      </p:sp>
      <p:sp>
        <p:nvSpPr>
          <p:cNvPr id="8195" name="文本框 8194"/>
          <p:cNvSpPr txBox="1"/>
          <p:nvPr/>
        </p:nvSpPr>
        <p:spPr>
          <a:xfrm>
            <a:off x="323850" y="3502025"/>
            <a:ext cx="8353425" cy="1736725"/>
          </a:xfrm>
          <a:prstGeom prst="rect">
            <a:avLst/>
          </a:prstGeom>
          <a:noFill/>
          <a:ln w="9525">
            <a:noFill/>
          </a:ln>
        </p:spPr>
        <p:txBody>
          <a:bodyPr wrap="square">
            <a:spAutoFit/>
          </a:bodyPr>
          <a:p>
            <a:r>
              <a:rPr lang="zh-CN" altLang="en-US" sz="3600" b="1" dirty="0">
                <a:solidFill>
                  <a:schemeClr val="hlink"/>
                </a:solidFill>
                <a:latin typeface="微软雅黑" panose="020B0503020204020204" charset="-122"/>
                <a:ea typeface="微软雅黑" panose="020B0503020204020204" charset="-122"/>
                <a:sym typeface="宋体" panose="02010600030101010101" pitchFamily="2" charset="-122"/>
              </a:rPr>
              <a:t>历史</a:t>
            </a:r>
            <a:r>
              <a:rPr lang="zh-CN" altLang="en-US" sz="3600" b="1" dirty="0">
                <a:solidFill>
                  <a:schemeClr val="hlink"/>
                </a:solidFill>
                <a:latin typeface="微软雅黑" panose="020B0503020204020204" charset="-122"/>
                <a:ea typeface="微软雅黑" panose="020B0503020204020204" charset="-122"/>
                <a:sym typeface="Times New Roman" panose="02020603050405020304" pitchFamily="2" charset="0"/>
              </a:rPr>
              <a:t>III着重反映人类社会思想文化和科学技术领域的发展进程及其重要内容，属于文化史范畴。</a:t>
            </a:r>
            <a:endParaRPr lang="zh-CN" altLang="en-US" sz="3600" b="1" dirty="0">
              <a:solidFill>
                <a:srgbClr val="FFFFCC"/>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 decel="50000" fill="hold">
                                          <p:stCondLst>
                                            <p:cond delay="0"/>
                                          </p:stCondLst>
                                        </p:cTn>
                                        <p:tgtEl>
                                          <p:spTgt spid="8195"/>
                                        </p:tgtEl>
                                        <p:attrNameLst>
                                          <p:attrName>style.rotation</p:attrName>
                                        </p:attrNameLst>
                                      </p:cBhvr>
                                      <p:tavLst>
                                        <p:tav tm="0">
                                          <p:val>
                                            <p:fltVal val="-90.000000"/>
                                          </p:val>
                                        </p:tav>
                                        <p:tav tm="100000">
                                          <p:val>
                                            <p:fltVal val="0.000000"/>
                                          </p:val>
                                        </p:tav>
                                      </p:tavLst>
                                    </p:anim>
                                    <p:anim calcmode="lin" valueType="num">
                                      <p:cBhvr>
                                        <p:cTn id="8" dur="500" decel="50000" fill="hold">
                                          <p:stCondLst>
                                            <p:cond delay="0"/>
                                          </p:stCondLst>
                                        </p:cTn>
                                        <p:tgtEl>
                                          <p:spTgt spid="819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8195"/>
                                        </p:tgtEl>
                                        <p:attrNameLst>
                                          <p:attrName>ppt_w</p:attrName>
                                        </p:attrNameLst>
                                      </p:cBhvr>
                                      <p:tavLst>
                                        <p:tav tm="0">
                                          <p:val>
                                            <p:strVal val="#ppt_w*.05"/>
                                          </p:val>
                                        </p:tav>
                                        <p:tav tm="100000">
                                          <p:val>
                                            <p:strVal val="#ppt_w"/>
                                          </p:val>
                                        </p:tav>
                                      </p:tavLst>
                                    </p:anim>
                                    <p:anim calcmode="lin" valueType="num">
                                      <p:cBhvr>
                                        <p:cTn id="10" dur="1000" fill="hold"/>
                                        <p:tgtEl>
                                          <p:spTgt spid="819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819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819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819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ldLvl="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9217"/>
          <p:cNvSpPr txBox="1"/>
          <p:nvPr/>
        </p:nvSpPr>
        <p:spPr>
          <a:xfrm>
            <a:off x="107950" y="2060575"/>
            <a:ext cx="9001125" cy="3749675"/>
          </a:xfrm>
          <a:prstGeom prst="rect">
            <a:avLst/>
          </a:prstGeom>
          <a:noFill/>
          <a:ln w="9525">
            <a:noFill/>
          </a:ln>
        </p:spPr>
        <p:txBody>
          <a:bodyPr vert="horz" wrap="square" anchor="t">
            <a:spAutoFit/>
          </a:bodyPr>
          <a:p>
            <a:pPr>
              <a:buSzPct val="75000"/>
              <a:buFont typeface="Wingdings" panose="05000000000000000000" pitchFamily="2" charset="2"/>
              <a:buChar char="Ø"/>
            </a:pPr>
            <a:r>
              <a:rPr lang="zh-CN" altLang="en-US" sz="4000" b="1" dirty="0">
                <a:solidFill>
                  <a:srgbClr val="FF0066"/>
                </a:solidFill>
                <a:latin typeface="AR BERKLEY" charset="0"/>
                <a:ea typeface="楷体" panose="02010609060101010101" pitchFamily="1" charset="-122"/>
              </a:rPr>
              <a:t>史观发生变化</a:t>
            </a:r>
            <a:r>
              <a:rPr lang="zh-CN" altLang="en-US" sz="4000" b="1" dirty="0">
                <a:solidFill>
                  <a:schemeClr val="bg1"/>
                </a:solidFill>
                <a:latin typeface="Arial" panose="020B0604020202020204" charset="-116"/>
                <a:ea typeface="楷体" panose="02010609060101010101" pitchFamily="1" charset="-122"/>
              </a:rPr>
              <a:t>，全球史观和文明史观要求重视文化史。</a:t>
            </a:r>
            <a:endParaRPr lang="zh-CN" altLang="en-US" sz="4000" b="1" dirty="0">
              <a:solidFill>
                <a:schemeClr val="bg1"/>
              </a:solidFill>
              <a:latin typeface="Arial" panose="020B0604020202020204" charset="-116"/>
              <a:ea typeface="楷体" panose="02010609060101010101" pitchFamily="1" charset="-122"/>
            </a:endParaRPr>
          </a:p>
          <a:p>
            <a:pPr>
              <a:buSzPct val="75000"/>
              <a:buFont typeface="Wingdings" panose="05000000000000000000" pitchFamily="2" charset="2"/>
              <a:buChar char="Ø"/>
            </a:pPr>
            <a:r>
              <a:rPr lang="zh-CN" altLang="en-US" sz="4000" b="1" dirty="0">
                <a:solidFill>
                  <a:schemeClr val="bg1"/>
                </a:solidFill>
                <a:latin typeface="Arial" panose="020B0604020202020204" charset="-116"/>
                <a:ea typeface="楷体" panose="02010609060101010101" pitchFamily="1" charset="-122"/>
              </a:rPr>
              <a:t>思想文化研究正在不断升温，</a:t>
            </a:r>
            <a:r>
              <a:rPr lang="zh-CN" altLang="en-US" sz="4000" b="1" dirty="0">
                <a:solidFill>
                  <a:srgbClr val="FF0066"/>
                </a:solidFill>
                <a:latin typeface="Arial" panose="020B0604020202020204" charset="-116"/>
                <a:ea typeface="楷体" panose="02010609060101010101" pitchFamily="1" charset="-122"/>
              </a:rPr>
              <a:t>文化史的内容不再是政治经济史的附庸</a:t>
            </a:r>
            <a:r>
              <a:rPr lang="zh-CN" altLang="en-US" sz="4000" b="1" dirty="0">
                <a:solidFill>
                  <a:schemeClr val="bg1"/>
                </a:solidFill>
                <a:latin typeface="Arial" panose="020B0604020202020204" charset="-116"/>
                <a:ea typeface="楷体" panose="02010609060101010101" pitchFamily="1" charset="-122"/>
              </a:rPr>
              <a:t>，政治经济发展进程离不开思想文化，思想文化的更新导致了政治经济的重大变革。</a:t>
            </a:r>
            <a:endParaRPr lang="zh-CN" altLang="en-US" sz="4000" b="1" dirty="0">
              <a:solidFill>
                <a:schemeClr val="bg1"/>
              </a:solidFill>
              <a:latin typeface="Arial" panose="020B0604020202020204" charset="-116"/>
              <a:ea typeface="楷体" panose="02010609060101010101" pitchFamily="1" charset="-122"/>
            </a:endParaRPr>
          </a:p>
        </p:txBody>
      </p:sp>
      <p:sp>
        <p:nvSpPr>
          <p:cNvPr id="9219" name="矩形 9218"/>
          <p:cNvSpPr/>
          <p:nvPr/>
        </p:nvSpPr>
        <p:spPr>
          <a:xfrm>
            <a:off x="323850" y="836613"/>
            <a:ext cx="8567738" cy="1225550"/>
          </a:xfrm>
          <a:prstGeom prst="rect">
            <a:avLst/>
          </a:prstGeom>
        </p:spPr>
        <p:txBody>
          <a:bodyPr wrap="none" fromWordArt="1">
            <a:prstTxWarp prst="textDeflate">
              <a:avLst>
                <a:gd name="adj" fmla="val 18750"/>
              </a:avLst>
            </a:prstTxWarp>
            <a:normAutofit/>
          </a:bodyPr>
          <a:p>
            <a:pPr algn="ctr"/>
            <a:r>
              <a:rPr lang="zh-CN" altLang="en-US" sz="3600">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微软雅黑" panose="020B0503020204020204" charset="-122"/>
                <a:ea typeface="微软雅黑" panose="020B0503020204020204" charset="-122"/>
              </a:rPr>
              <a:t>为什么要重视“文化史”的学习？</a:t>
            </a:r>
            <a:endParaRPr lang="zh-CN" altLang="en-US" sz="3600">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11"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000" fill="hold"/>
                                        <p:tgtEl>
                                          <p:spTgt spid="9218"/>
                                        </p:tgtEl>
                                        <p:attrNameLst>
                                          <p:attrName>ppt_w</p:attrName>
                                        </p:attrNameLst>
                                      </p:cBhvr>
                                      <p:tavLst>
                                        <p:tav tm="0">
                                          <p:val>
                                            <p:fltVal val="0.000000"/>
                                          </p:val>
                                        </p:tav>
                                        <p:tav tm="100000">
                                          <p:val>
                                            <p:strVal val="#ppt_w"/>
                                          </p:val>
                                        </p:tav>
                                      </p:tavLst>
                                    </p:anim>
                                    <p:anim calcmode="lin" valueType="num">
                                      <p:cBhvr>
                                        <p:cTn id="8" dur="1000" fill="hold"/>
                                        <p:tgtEl>
                                          <p:spTgt spid="9218"/>
                                        </p:tgtEl>
                                        <p:attrNameLst>
                                          <p:attrName>ppt_h</p:attrName>
                                        </p:attrNameLst>
                                      </p:cBhvr>
                                      <p:tavLst>
                                        <p:tav tm="0">
                                          <p:val>
                                            <p:fltVal val="0.000000"/>
                                          </p:val>
                                        </p:tav>
                                        <p:tav tm="100000">
                                          <p:val>
                                            <p:strVal val="#ppt_h"/>
                                          </p:val>
                                        </p:tav>
                                      </p:tavLst>
                                    </p:anim>
                                    <p:animEffect transition="in" filter="fade">
                                      <p:cBhvr>
                                        <p:cTn id="9" dur="1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ldLvl="0"/>
      <p:bldP spid="9218" grpId="1" bldLvl="0"/>
      <p:bldP spid="9218" grpId="2" bldLvl="0"/>
      <p:bldP spid="9218" grpId="3" bldLvl="0"/>
      <p:bldP spid="9218" grpId="4" bldLvl="0"/>
      <p:bldP spid="9218" grpId="5" bldLvl="0"/>
      <p:bldP spid="9218" grpId="6" bldLvl="0"/>
      <p:bldP spid="9218" grpId="7" bldLvl="0"/>
      <p:bldP spid="9218" grpId="8" bldLvl="0"/>
      <p:bldP spid="9218" grpId="9" bldLvl="0"/>
      <p:bldP spid="9218" grpId="10" bldLvl="0"/>
      <p:bldP spid="9218" grpId="11"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文本框 10241"/>
          <p:cNvSpPr txBox="1"/>
          <p:nvPr/>
        </p:nvSpPr>
        <p:spPr>
          <a:xfrm>
            <a:off x="179388" y="1196975"/>
            <a:ext cx="8640762" cy="4968875"/>
          </a:xfrm>
          <a:prstGeom prst="rect">
            <a:avLst/>
          </a:prstGeom>
          <a:noFill/>
          <a:ln w="9525">
            <a:noFill/>
          </a:ln>
        </p:spPr>
        <p:txBody>
          <a:bodyPr wrap="square">
            <a:spAutoFit/>
          </a:bodyPr>
          <a:p>
            <a:pPr indent="304800"/>
            <a:endParaRPr lang="zh-CN" altLang="en-US" sz="4000" b="1" dirty="0">
              <a:solidFill>
                <a:srgbClr val="CCFFCC"/>
              </a:solidFill>
              <a:latin typeface="宋体" panose="02010600030101010101" pitchFamily="2" charset="-122"/>
              <a:ea typeface="宋体" panose="02010600030101010101" pitchFamily="2" charset="-122"/>
              <a:sym typeface="宋体" panose="02010600030101010101" pitchFamily="2" charset="-122"/>
            </a:endParaRPr>
          </a:p>
          <a:p>
            <a:pPr indent="304800"/>
            <a:r>
              <a:rPr lang="zh-CN" altLang="en-US" sz="4000" b="1" dirty="0">
                <a:solidFill>
                  <a:srgbClr val="CCFFCC"/>
                </a:solidFill>
                <a:latin typeface="宋体" panose="02010600030101010101" pitchFamily="2" charset="-122"/>
                <a:ea typeface="宋体" panose="02010600030101010101" pitchFamily="2" charset="-122"/>
                <a:sym typeface="宋体" panose="02010600030101010101" pitchFamily="2" charset="-122"/>
              </a:rPr>
              <a:t> </a:t>
            </a:r>
            <a:r>
              <a:rPr lang="zh-CN" altLang="en-US" sz="4000" dirty="0">
                <a:solidFill>
                  <a:schemeClr val="bg1"/>
                </a:solidFill>
                <a:latin typeface="微软雅黑" panose="020B0503020204020204" charset="-122"/>
                <a:ea typeface="微软雅黑" panose="020B0503020204020204" charset="-122"/>
                <a:sym typeface="宋体" panose="02010600030101010101" pitchFamily="2" charset="-122"/>
              </a:rPr>
              <a:t>1. 思想文化领域的活动是人类社会生活的核心内容之一，其重要性不亚于政治、经济领域。</a:t>
            </a:r>
            <a:endParaRPr lang="zh-CN" altLang="en-US" sz="4000" dirty="0">
              <a:solidFill>
                <a:schemeClr val="bg1"/>
              </a:solidFill>
              <a:latin typeface="微软雅黑" panose="020B0503020204020204" charset="-122"/>
              <a:ea typeface="微软雅黑" panose="020B0503020204020204" charset="-122"/>
              <a:sym typeface="宋体" panose="02010600030101010101" pitchFamily="2" charset="-122"/>
            </a:endParaRPr>
          </a:p>
          <a:p>
            <a:pPr indent="304800"/>
            <a:r>
              <a:rPr lang="zh-CN" altLang="en-US" sz="4000" dirty="0">
                <a:solidFill>
                  <a:schemeClr val="bg1"/>
                </a:solidFill>
                <a:latin typeface="微软雅黑" panose="020B0503020204020204" charset="-122"/>
                <a:ea typeface="微软雅黑" panose="020B0503020204020204" charset="-122"/>
              </a:rPr>
              <a:t>2. 思想文化与科学技术密不可分，必须放在同一领域。</a:t>
            </a:r>
            <a:endParaRPr lang="zh-CN" altLang="en-US" sz="4000" dirty="0">
              <a:solidFill>
                <a:schemeClr val="bg1"/>
              </a:solidFill>
              <a:latin typeface="微软雅黑" panose="020B0503020204020204" charset="-122"/>
              <a:ea typeface="微软雅黑" panose="020B0503020204020204" charset="-122"/>
            </a:endParaRPr>
          </a:p>
          <a:p>
            <a:pPr indent="304800"/>
            <a:r>
              <a:rPr lang="zh-CN" altLang="en-US" sz="4000" dirty="0">
                <a:solidFill>
                  <a:schemeClr val="bg1"/>
                </a:solidFill>
                <a:latin typeface="微软雅黑" panose="020B0503020204020204" charset="-122"/>
                <a:ea typeface="微软雅黑" panose="020B0503020204020204" charset="-122"/>
              </a:rPr>
              <a:t>3. 选取有代表性的 学习专题，注意其与历史时序的内在联系。</a:t>
            </a:r>
            <a:endParaRPr lang="zh-CN" altLang="en-US" sz="4000" dirty="0">
              <a:solidFill>
                <a:schemeClr val="bg1"/>
              </a:solidFill>
              <a:latin typeface="微软雅黑" panose="020B0503020204020204" charset="-122"/>
              <a:ea typeface="微软雅黑" panose="020B0503020204020204" charset="-122"/>
            </a:endParaRPr>
          </a:p>
        </p:txBody>
      </p:sp>
      <p:sp>
        <p:nvSpPr>
          <p:cNvPr id="10243" name="矩形 10242"/>
          <p:cNvSpPr/>
          <p:nvPr/>
        </p:nvSpPr>
        <p:spPr>
          <a:xfrm>
            <a:off x="252413" y="765175"/>
            <a:ext cx="4392612" cy="1079500"/>
          </a:xfrm>
          <a:prstGeom prst="rect">
            <a:avLst/>
          </a:prstGeom>
        </p:spPr>
        <p:txBody>
          <a:bodyPr wrap="none" fromWordArt="1">
            <a:prstTxWarp prst="textWave4">
              <a:avLst>
                <a:gd name="adj1" fmla="val 6500"/>
                <a:gd name="adj2" fmla="val 0"/>
              </a:avLst>
            </a:prstTxWarp>
            <a:normAutofit/>
          </a:bodyPr>
          <a:p>
            <a:pPr algn="ctr"/>
            <a:r>
              <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楷体" panose="02010609060101010101" pitchFamily="1" charset="-122"/>
                <a:ea typeface="楷体" panose="02010609060101010101" pitchFamily="1" charset="-122"/>
              </a:rPr>
              <a:t>基本思路：</a:t>
            </a:r>
            <a:endPar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楷体" panose="02010609060101010101" pitchFamily="1" charset="-122"/>
              <a:ea typeface="楷体" panose="02010609060101010101" pitchFamily="1"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1"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down)">
                                      <p:cBhvr>
                                        <p:cTn id="7" dur="580">
                                          <p:stCondLst>
                                            <p:cond delay="0"/>
                                          </p:stCondLst>
                                        </p:cTn>
                                        <p:tgtEl>
                                          <p:spTgt spid="10242"/>
                                        </p:tgtEl>
                                      </p:cBhvr>
                                    </p:animEffect>
                                    <p:anim calcmode="lin" valueType="num">
                                      <p:cBhvr>
                                        <p:cTn id="8" dur="1822">
                                          <p:stCondLst>
                                            <p:cond delay="0"/>
                                          </p:stCondLst>
                                        </p:cTn>
                                        <p:tgtEl>
                                          <p:spTgt spid="10242"/>
                                        </p:tgtEl>
                                        <p:attrNameLst>
                                          <p:attrName>ppt_x</p:attrName>
                                        </p:attrNameLst>
                                      </p:cBhvr>
                                      <p:tavLst>
                                        <p:tav tm="0">
                                          <p:val>
                                            <p:strVal val="#ppt_x-0.25"/>
                                          </p:val>
                                        </p:tav>
                                        <p:tav tm="100000">
                                          <p:val>
                                            <p:strVal val="#ppt_x"/>
                                          </p:val>
                                        </p:tav>
                                      </p:tavLst>
                                    </p:anim>
                                    <p:anim calcmode="lin" valueType="num">
                                      <p:cBhvr>
                                        <p:cTn id="9" dur="664">
                                          <p:stCondLst>
                                            <p:cond delay="0"/>
                                          </p:stCondLst>
                                        </p:cTn>
                                        <p:tgtEl>
                                          <p:spTgt spid="10242"/>
                                        </p:tgtEl>
                                        <p:attrNameLst>
                                          <p:attrName>ppt_y</p:attrName>
                                        </p:attrNameLst>
                                      </p:cBhvr>
                                      <p:tavLst>
                                        <p:tav tm="0" fmla="#ppt_y-sin(pi*$)/3">
                                          <p:val>
                                            <p:fltVal val="0.500000"/>
                                          </p:val>
                                        </p:tav>
                                        <p:tav tm="100000">
                                          <p:val>
                                            <p:fltVal val="1.000000"/>
                                          </p:val>
                                        </p:tav>
                                      </p:tavLst>
                                    </p:anim>
                                    <p:anim calcmode="lin" valueType="num">
                                      <p:cBhvr>
                                        <p:cTn id="10" dur="664">
                                          <p:stCondLst>
                                            <p:cond delay="664"/>
                                          </p:stCondLst>
                                        </p:cTn>
                                        <p:tgtEl>
                                          <p:spTgt spid="10242"/>
                                        </p:tgtEl>
                                        <p:attrNameLst>
                                          <p:attrName>ppt_y</p:attrName>
                                        </p:attrNameLst>
                                      </p:cBhvr>
                                      <p:tavLst>
                                        <p:tav tm="0" fmla="#ppt_y-sin(pi*$)/9">
                                          <p:val>
                                            <p:fltVal val="0.000000"/>
                                          </p:val>
                                        </p:tav>
                                        <p:tav tm="100000">
                                          <p:val>
                                            <p:fltVal val="1.000000"/>
                                          </p:val>
                                        </p:tav>
                                      </p:tavLst>
                                    </p:anim>
                                    <p:anim calcmode="lin" valueType="num">
                                      <p:cBhvr>
                                        <p:cTn id="11" dur="332">
                                          <p:stCondLst>
                                            <p:cond delay="1324"/>
                                          </p:stCondLst>
                                        </p:cTn>
                                        <p:tgtEl>
                                          <p:spTgt spid="10242"/>
                                        </p:tgtEl>
                                        <p:attrNameLst>
                                          <p:attrName>ppt_y</p:attrName>
                                        </p:attrNameLst>
                                      </p:cBhvr>
                                      <p:tavLst>
                                        <p:tav tm="0" fmla="#ppt_y-sin(pi*$)/27">
                                          <p:val>
                                            <p:fltVal val="0.000000"/>
                                          </p:val>
                                        </p:tav>
                                        <p:tav tm="100000">
                                          <p:val>
                                            <p:fltVal val="1.000000"/>
                                          </p:val>
                                        </p:tav>
                                      </p:tavLst>
                                    </p:anim>
                                    <p:anim calcmode="lin" valueType="num">
                                      <p:cBhvr>
                                        <p:cTn id="12" dur="164">
                                          <p:stCondLst>
                                            <p:cond delay="1656"/>
                                          </p:stCondLst>
                                        </p:cTn>
                                        <p:tgtEl>
                                          <p:spTgt spid="10242"/>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0242"/>
                                        </p:tgtEl>
                                      </p:cBhvr>
                                      <p:to x="100000" y="60000"/>
                                    </p:animScale>
                                    <p:animScale>
                                      <p:cBhvr>
                                        <p:cTn id="14" dur="166" decel="50000">
                                          <p:stCondLst>
                                            <p:cond delay="676"/>
                                          </p:stCondLst>
                                        </p:cTn>
                                        <p:tgtEl>
                                          <p:spTgt spid="10242"/>
                                        </p:tgtEl>
                                      </p:cBhvr>
                                      <p:to x="100000" y="100000"/>
                                    </p:animScale>
                                    <p:animScale>
                                      <p:cBhvr>
                                        <p:cTn id="15" dur="26">
                                          <p:stCondLst>
                                            <p:cond delay="1312"/>
                                          </p:stCondLst>
                                        </p:cTn>
                                        <p:tgtEl>
                                          <p:spTgt spid="10242"/>
                                        </p:tgtEl>
                                      </p:cBhvr>
                                      <p:to x="100000" y="80000"/>
                                    </p:animScale>
                                    <p:animScale>
                                      <p:cBhvr>
                                        <p:cTn id="16" dur="166" decel="50000">
                                          <p:stCondLst>
                                            <p:cond delay="1338"/>
                                          </p:stCondLst>
                                        </p:cTn>
                                        <p:tgtEl>
                                          <p:spTgt spid="10242"/>
                                        </p:tgtEl>
                                      </p:cBhvr>
                                      <p:to x="100000" y="100000"/>
                                    </p:animScale>
                                    <p:animScale>
                                      <p:cBhvr>
                                        <p:cTn id="17" dur="26">
                                          <p:stCondLst>
                                            <p:cond delay="1642"/>
                                          </p:stCondLst>
                                        </p:cTn>
                                        <p:tgtEl>
                                          <p:spTgt spid="10242"/>
                                        </p:tgtEl>
                                      </p:cBhvr>
                                      <p:to x="100000" y="90000"/>
                                    </p:animScale>
                                    <p:animScale>
                                      <p:cBhvr>
                                        <p:cTn id="18" dur="166" decel="50000">
                                          <p:stCondLst>
                                            <p:cond delay="1668"/>
                                          </p:stCondLst>
                                        </p:cTn>
                                        <p:tgtEl>
                                          <p:spTgt spid="10242"/>
                                        </p:tgtEl>
                                      </p:cBhvr>
                                      <p:to x="100000" y="100000"/>
                                    </p:animScale>
                                    <p:animScale>
                                      <p:cBhvr>
                                        <p:cTn id="19" dur="26">
                                          <p:stCondLst>
                                            <p:cond delay="1808"/>
                                          </p:stCondLst>
                                        </p:cTn>
                                        <p:tgtEl>
                                          <p:spTgt spid="10242"/>
                                        </p:tgtEl>
                                      </p:cBhvr>
                                      <p:to x="100000" y="95000"/>
                                    </p:animScale>
                                    <p:animScale>
                                      <p:cBhvr>
                                        <p:cTn id="20" dur="166" decel="50000">
                                          <p:stCondLst>
                                            <p:cond delay="1834"/>
                                          </p:stCondLst>
                                        </p:cTn>
                                        <p:tgtEl>
                                          <p:spTgt spid="1024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ldLvl="0"/>
      <p:bldP spid="10242" grpId="1"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文本框 11265"/>
          <p:cNvSpPr txBox="1"/>
          <p:nvPr/>
        </p:nvSpPr>
        <p:spPr>
          <a:xfrm>
            <a:off x="3995738" y="2708275"/>
            <a:ext cx="4752975" cy="3140075"/>
          </a:xfrm>
          <a:prstGeom prst="rect">
            <a:avLst/>
          </a:prstGeom>
          <a:noFill/>
          <a:ln w="9525">
            <a:noFill/>
          </a:ln>
        </p:spPr>
        <p:txBody>
          <a:bodyPr wrap="square">
            <a:spAutoFit/>
          </a:bodyPr>
          <a:p>
            <a:r>
              <a:rPr lang="zh-CN" altLang="en-US" sz="4000" b="1" dirty="0">
                <a:solidFill>
                  <a:srgbClr val="FFFFCC"/>
                </a:solidFill>
                <a:latin typeface="宋体" panose="02010600030101010101" pitchFamily="2" charset="-122"/>
                <a:ea typeface="宋体" panose="02010600030101010101" pitchFamily="2" charset="-122"/>
                <a:sym typeface="宋体" panose="02010600030101010101" pitchFamily="2" charset="-122"/>
              </a:rPr>
              <a:t>“了解中外历史上思想文化领域的重大事件、重要现象及相关人物等基本史实”</a:t>
            </a:r>
            <a:endParaRPr lang="zh-CN" altLang="en-US" sz="4000" b="1" dirty="0">
              <a:solidFill>
                <a:srgbClr val="FFFFCC"/>
              </a:solidFill>
              <a:latin typeface="宋体" panose="02010600030101010101" pitchFamily="2" charset="-122"/>
              <a:ea typeface="宋体" panose="02010600030101010101" pitchFamily="2" charset="-122"/>
              <a:sym typeface="宋体" panose="02010600030101010101" pitchFamily="2" charset="-122"/>
            </a:endParaRPr>
          </a:p>
        </p:txBody>
      </p:sp>
      <p:sp>
        <p:nvSpPr>
          <p:cNvPr id="11267" name="文本框 11266"/>
          <p:cNvSpPr txBox="1"/>
          <p:nvPr/>
        </p:nvSpPr>
        <p:spPr>
          <a:xfrm>
            <a:off x="539750" y="3213100"/>
            <a:ext cx="2376488" cy="1311275"/>
          </a:xfrm>
          <a:prstGeom prst="rect">
            <a:avLst/>
          </a:prstGeom>
          <a:noFill/>
          <a:ln w="9525">
            <a:noFill/>
          </a:ln>
        </p:spPr>
        <p:txBody>
          <a:bodyPr wrap="square">
            <a:spAutoFit/>
          </a:bodyPr>
          <a:p>
            <a:r>
              <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rPr>
              <a:t>基础知识</a:t>
            </a:r>
            <a:endPar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endParaRPr>
          </a:p>
          <a:p>
            <a:r>
              <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rPr>
              <a:t>教育目标</a:t>
            </a:r>
            <a:endParaRPr lang="zh-CN" altLang="en-US" sz="4000" b="1">
              <a:solidFill>
                <a:srgbClr val="FFFFCC"/>
              </a:solidFill>
              <a:latin typeface="Arial" panose="020B0604020202020204" charset="-116"/>
            </a:endParaRPr>
          </a:p>
        </p:txBody>
      </p:sp>
      <p:pic>
        <p:nvPicPr>
          <p:cNvPr id="11268" name="内容占位符 11267" descr="t01e8f42e5ed9c3aa8a"/>
          <p:cNvPicPr>
            <a:picLocks noChangeAspect="1"/>
          </p:cNvPicPr>
          <p:nvPr>
            <p:ph idx="1"/>
          </p:nvPr>
        </p:nvPicPr>
        <p:blipFill>
          <a:blip r:embed="rId1"/>
          <a:stretch>
            <a:fillRect/>
          </a:stretch>
        </p:blipFill>
        <p:spPr>
          <a:xfrm>
            <a:off x="2805113" y="3448050"/>
            <a:ext cx="1354137" cy="1225550"/>
          </a:xfrm>
          <a:ln/>
        </p:spPr>
      </p:pic>
      <p:sp>
        <p:nvSpPr>
          <p:cNvPr id="11269" name="矩形 11268"/>
          <p:cNvSpPr/>
          <p:nvPr/>
        </p:nvSpPr>
        <p:spPr>
          <a:xfrm>
            <a:off x="107950" y="1123950"/>
            <a:ext cx="7345363" cy="1225550"/>
          </a:xfrm>
          <a:prstGeom prst="rect">
            <a:avLst/>
          </a:prstGeom>
        </p:spPr>
        <p:txBody>
          <a:bodyPr wrap="none" fromWordArt="1">
            <a:prstTxWarp prst="textPlain">
              <a:avLst>
                <a:gd name="adj" fmla="val 50000"/>
              </a:avLst>
            </a:prstTxWarp>
            <a:normAutofit/>
          </a:bodyPr>
          <a:p>
            <a:pPr algn="ctr"/>
            <a:r>
              <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2999"/>
                    </a:srgbClr>
                  </a:outerShdw>
                </a:effectLst>
                <a:latin typeface="宋体" panose="02010600030101010101" pitchFamily="2" charset="-122"/>
                <a:ea typeface="宋体" panose="02010600030101010101" pitchFamily="2" charset="-122"/>
              </a:rPr>
              <a:t>《历史Ⅲ》的学习目标</a:t>
            </a:r>
            <a:endPar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2999"/>
                  </a:srgbClr>
                </a:outerShdw>
              </a:effectLst>
              <a:latin typeface="宋体" panose="02010600030101010101" pitchFamily="2" charset="-122"/>
              <a:ea typeface="宋体" panose="02010600030101010101" pitchFamily="2" charset="-122"/>
            </a:endParaRPr>
          </a:p>
        </p:txBody>
      </p:sp>
    </p:spTree>
  </p:cSld>
  <p:clrMapOvr>
    <a:masterClrMapping/>
  </p:clrMapOvr>
  <p:transition>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框 12289"/>
          <p:cNvSpPr txBox="1"/>
          <p:nvPr/>
        </p:nvSpPr>
        <p:spPr>
          <a:xfrm>
            <a:off x="3997325" y="2420938"/>
            <a:ext cx="4752975" cy="3748087"/>
          </a:xfrm>
          <a:prstGeom prst="rect">
            <a:avLst/>
          </a:prstGeom>
          <a:noFill/>
          <a:ln w="9525">
            <a:noFill/>
          </a:ln>
        </p:spPr>
        <p:txBody>
          <a:bodyPr wrap="square">
            <a:spAutoFit/>
          </a:bodyPr>
          <a:p>
            <a:r>
              <a:rPr lang="en-US" altLang="zh-CN" sz="4000" b="1">
                <a:solidFill>
                  <a:srgbClr val="FFFFCC"/>
                </a:solidFill>
                <a:latin typeface="宋体" panose="02010600030101010101" pitchFamily="2" charset="-122"/>
                <a:ea typeface="宋体" panose="02010600030101010101" pitchFamily="2" charset="-122"/>
                <a:sym typeface="宋体" panose="02010600030101010101" pitchFamily="2" charset="-122"/>
              </a:rPr>
              <a:t>“</a:t>
            </a:r>
            <a:r>
              <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rPr>
              <a:t>学会收集并综合分析思想文化发展进程中相关资料，探讨思想文化在人类历史发展中的重要作用及其影响”</a:t>
            </a:r>
            <a:endPar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endParaRPr>
          </a:p>
        </p:txBody>
      </p:sp>
      <p:sp>
        <p:nvSpPr>
          <p:cNvPr id="12291" name="文本框 12290"/>
          <p:cNvSpPr txBox="1"/>
          <p:nvPr/>
        </p:nvSpPr>
        <p:spPr>
          <a:xfrm>
            <a:off x="468313" y="3284538"/>
            <a:ext cx="2089150" cy="1311275"/>
          </a:xfrm>
          <a:prstGeom prst="rect">
            <a:avLst/>
          </a:prstGeom>
          <a:noFill/>
          <a:ln w="9525">
            <a:noFill/>
          </a:ln>
        </p:spPr>
        <p:txBody>
          <a:bodyPr wrap="square">
            <a:spAutoFit/>
          </a:bodyPr>
          <a:p>
            <a:r>
              <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rPr>
              <a:t>能力培</a:t>
            </a:r>
            <a:endPar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endParaRPr>
          </a:p>
          <a:p>
            <a:r>
              <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rPr>
              <a:t>养目标</a:t>
            </a:r>
            <a:endPar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endParaRPr>
          </a:p>
        </p:txBody>
      </p:sp>
      <p:pic>
        <p:nvPicPr>
          <p:cNvPr id="12292" name="内容占位符 12291" descr="t01e8f42e5ed9c3aa8a"/>
          <p:cNvPicPr>
            <a:picLocks noChangeAspect="1"/>
          </p:cNvPicPr>
          <p:nvPr>
            <p:ph idx="1"/>
          </p:nvPr>
        </p:nvPicPr>
        <p:blipFill>
          <a:blip r:embed="rId1"/>
          <a:stretch>
            <a:fillRect/>
          </a:stretch>
        </p:blipFill>
        <p:spPr>
          <a:xfrm>
            <a:off x="2484438" y="3500438"/>
            <a:ext cx="1355725" cy="1227137"/>
          </a:xfrm>
          <a:ln/>
        </p:spPr>
      </p:pic>
      <p:sp>
        <p:nvSpPr>
          <p:cNvPr id="12293" name="矩形 12292"/>
          <p:cNvSpPr/>
          <p:nvPr/>
        </p:nvSpPr>
        <p:spPr>
          <a:xfrm>
            <a:off x="107950" y="1123950"/>
            <a:ext cx="7345363" cy="1225550"/>
          </a:xfrm>
          <a:prstGeom prst="rect">
            <a:avLst/>
          </a:prstGeom>
        </p:spPr>
        <p:txBody>
          <a:bodyPr wrap="none" fromWordArt="1">
            <a:prstTxWarp prst="textPlain">
              <a:avLst>
                <a:gd name="adj" fmla="val 50000"/>
              </a:avLst>
            </a:prstTxWarp>
            <a:normAutofit/>
          </a:bodyPr>
          <a:p>
            <a:pPr algn="ctr"/>
            <a:r>
              <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alpha val="100000"/>
                      </a:srgbClr>
                    </a:gs>
                  </a:gsLst>
                  <a:lin ang="5400000" scaled="1"/>
                  <a:tileRect/>
                </a:gradFill>
                <a:effectLst>
                  <a:outerShdw dist="35921" dir="2699999" sy="50000" rotWithShape="0">
                    <a:srgbClr val="875D0D">
                      <a:alpha val="62999"/>
                    </a:srgbClr>
                  </a:outerShdw>
                </a:effectLst>
                <a:latin typeface="宋体" panose="02010600030101010101" pitchFamily="2" charset="-122"/>
                <a:ea typeface="宋体" panose="02010600030101010101" pitchFamily="2" charset="-122"/>
              </a:rPr>
              <a:t>《历史Ⅲ》的学习目标</a:t>
            </a:r>
            <a:endPar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alpha val="100000"/>
                    </a:srgbClr>
                  </a:gs>
                </a:gsLst>
                <a:lin ang="5400000" scaled="1"/>
                <a:tileRect/>
              </a:gradFill>
              <a:effectLst>
                <a:outerShdw dist="35921" dir="2699999" sy="50000" rotWithShape="0">
                  <a:srgbClr val="875D0D">
                    <a:alpha val="62999"/>
                  </a:srgbClr>
                </a:outerShdw>
              </a:effectLst>
              <a:latin typeface="宋体" panose="02010600030101010101" pitchFamily="2" charset="-122"/>
              <a:ea typeface="宋体" panose="02010600030101010101" pitchFamily="2" charset="-122"/>
            </a:endParaRPr>
          </a:p>
        </p:txBody>
      </p:sp>
    </p:spTree>
  </p:cSld>
  <p:clrMapOvr>
    <a:masterClrMapping/>
  </p:clrMapOvr>
  <p:transition>
    <p:wheel spokes="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文本框 13313"/>
          <p:cNvSpPr txBox="1"/>
          <p:nvPr/>
        </p:nvSpPr>
        <p:spPr>
          <a:xfrm>
            <a:off x="2592388" y="2638425"/>
            <a:ext cx="6548437" cy="3381375"/>
          </a:xfrm>
          <a:prstGeom prst="rect">
            <a:avLst/>
          </a:prstGeom>
          <a:noFill/>
          <a:ln w="9525">
            <a:noFill/>
          </a:ln>
        </p:spPr>
        <p:txBody>
          <a:bodyPr wrap="square">
            <a:spAutoFit/>
          </a:bodyPr>
          <a:p>
            <a:r>
              <a:rPr lang="en-US" altLang="zh-CN" sz="3600" b="1">
                <a:solidFill>
                  <a:srgbClr val="FFFFCC"/>
                </a:solidFill>
                <a:latin typeface="宋体" panose="02010600030101010101" pitchFamily="2" charset="-122"/>
                <a:ea typeface="宋体" panose="02010600030101010101" pitchFamily="2" charset="-122"/>
                <a:sym typeface="宋体" panose="02010600030101010101" pitchFamily="2" charset="-122"/>
              </a:rPr>
              <a:t>“</a:t>
            </a:r>
            <a:r>
              <a:rPr lang="zh-CN" altLang="en-US" sz="3600" b="1">
                <a:solidFill>
                  <a:srgbClr val="FFFFCC"/>
                </a:solidFill>
                <a:latin typeface="宋体" panose="02010600030101010101" pitchFamily="2" charset="-122"/>
                <a:ea typeface="宋体" panose="02010600030101010101" pitchFamily="2" charset="-122"/>
                <a:sym typeface="宋体" panose="02010600030101010101" pitchFamily="2" charset="-122"/>
              </a:rPr>
              <a:t>认识人类思想文化发展的多样性，理解和尊重世界各地区、各国家、各民族的文化传统，增强对祖国传统文化的认同感，树立自觉传承祖国和人类思想文化遗产的意识。”</a:t>
            </a:r>
            <a:endParaRPr lang="zh-CN" altLang="en-US" sz="3600" b="1">
              <a:solidFill>
                <a:srgbClr val="FFFFCC"/>
              </a:solidFill>
              <a:latin typeface="宋体" panose="02010600030101010101" pitchFamily="2" charset="-122"/>
              <a:ea typeface="宋体" panose="02010600030101010101" pitchFamily="2" charset="-122"/>
              <a:sym typeface="宋体" panose="02010600030101010101" pitchFamily="2" charset="-122"/>
            </a:endParaRPr>
          </a:p>
        </p:txBody>
      </p:sp>
      <p:sp>
        <p:nvSpPr>
          <p:cNvPr id="13315" name="文本框 13314"/>
          <p:cNvSpPr txBox="1"/>
          <p:nvPr/>
        </p:nvSpPr>
        <p:spPr>
          <a:xfrm>
            <a:off x="179388" y="2708275"/>
            <a:ext cx="1511300" cy="3140075"/>
          </a:xfrm>
          <a:prstGeom prst="rect">
            <a:avLst/>
          </a:prstGeom>
          <a:noFill/>
          <a:ln w="9525">
            <a:noFill/>
          </a:ln>
        </p:spPr>
        <p:txBody>
          <a:bodyPr wrap="square">
            <a:spAutoFit/>
          </a:bodyPr>
          <a:p>
            <a:r>
              <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rPr>
              <a:t>情感态度与价值观目标</a:t>
            </a:r>
            <a:endParaRPr lang="zh-CN" altLang="en-US" sz="4000" b="1">
              <a:solidFill>
                <a:srgbClr val="FFFFCC"/>
              </a:solidFill>
              <a:latin typeface="宋体" panose="02010600030101010101" pitchFamily="2" charset="-122"/>
              <a:ea typeface="宋体" panose="02010600030101010101" pitchFamily="2" charset="-122"/>
              <a:sym typeface="宋体" panose="02010600030101010101" pitchFamily="2" charset="-122"/>
            </a:endParaRPr>
          </a:p>
        </p:txBody>
      </p:sp>
      <p:pic>
        <p:nvPicPr>
          <p:cNvPr id="13316" name="内容占位符 13315" descr="t01e8f42e5ed9c3aa8a"/>
          <p:cNvPicPr>
            <a:picLocks noChangeAspect="1"/>
          </p:cNvPicPr>
          <p:nvPr>
            <p:ph idx="1"/>
          </p:nvPr>
        </p:nvPicPr>
        <p:blipFill>
          <a:blip r:embed="rId1"/>
          <a:stretch>
            <a:fillRect/>
          </a:stretch>
        </p:blipFill>
        <p:spPr>
          <a:xfrm>
            <a:off x="1366838" y="3644900"/>
            <a:ext cx="1581150" cy="1428750"/>
          </a:xfrm>
          <a:ln/>
        </p:spPr>
      </p:pic>
      <p:sp>
        <p:nvSpPr>
          <p:cNvPr id="13317" name="矩形 13316"/>
          <p:cNvSpPr/>
          <p:nvPr/>
        </p:nvSpPr>
        <p:spPr>
          <a:xfrm>
            <a:off x="107950" y="1052513"/>
            <a:ext cx="7345363" cy="1225550"/>
          </a:xfrm>
          <a:prstGeom prst="rect">
            <a:avLst/>
          </a:prstGeom>
        </p:spPr>
        <p:txBody>
          <a:bodyPr wrap="none" fromWordArt="1">
            <a:prstTxWarp prst="textPlain">
              <a:avLst>
                <a:gd name="adj" fmla="val 50000"/>
              </a:avLst>
            </a:prstTxWarp>
            <a:normAutofit/>
          </a:bodyPr>
          <a:p>
            <a:pPr algn="ctr"/>
            <a:r>
              <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alpha val="100000"/>
                      </a:srgbClr>
                    </a:gs>
                  </a:gsLst>
                  <a:lin ang="5400000" scaled="1"/>
                  <a:tileRect/>
                </a:gradFill>
                <a:effectLst>
                  <a:outerShdw dist="35921" dir="2699999" sy="50000" rotWithShape="0">
                    <a:srgbClr val="875D0D">
                      <a:alpha val="62999"/>
                    </a:srgbClr>
                  </a:outerShdw>
                </a:effectLst>
                <a:latin typeface="宋体" panose="02010600030101010101" pitchFamily="2" charset="-122"/>
                <a:ea typeface="宋体" panose="02010600030101010101" pitchFamily="2" charset="-122"/>
              </a:rPr>
              <a:t>《历史Ⅲ》的学习目标</a:t>
            </a:r>
            <a:endPar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alpha val="100000"/>
                    </a:srgbClr>
                  </a:gs>
                </a:gsLst>
                <a:lin ang="5400000" scaled="1"/>
                <a:tileRect/>
              </a:gradFill>
              <a:effectLst>
                <a:outerShdw dist="35921" dir="2699999" sy="50000" rotWithShape="0">
                  <a:srgbClr val="875D0D">
                    <a:alpha val="62999"/>
                  </a:srgbClr>
                </a:outerShdw>
              </a:effectLst>
              <a:latin typeface="宋体" panose="02010600030101010101" pitchFamily="2" charset="-122"/>
              <a:ea typeface="宋体" panose="02010600030101010101" pitchFamily="2" charset="-122"/>
            </a:endParaRPr>
          </a:p>
        </p:txBody>
      </p:sp>
    </p:spTree>
  </p:cSld>
  <p:clrMapOvr>
    <a:masterClrMapping/>
  </p:clrMapOvr>
  <p:transition>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框 14337"/>
          <p:cNvSpPr txBox="1"/>
          <p:nvPr/>
        </p:nvSpPr>
        <p:spPr>
          <a:xfrm>
            <a:off x="34925" y="260350"/>
            <a:ext cx="4667250" cy="6492875"/>
          </a:xfrm>
          <a:prstGeom prst="rect">
            <a:avLst/>
          </a:prstGeom>
          <a:solidFill>
            <a:schemeClr val="tx1"/>
          </a:solidFill>
          <a:ln w="9525">
            <a:noFill/>
          </a:ln>
        </p:spPr>
        <p:txBody>
          <a:bodyPr wrap="square" anchor="t">
            <a:spAutoFit/>
          </a:bodyPr>
          <a:p>
            <a:r>
              <a:rPr lang="zh-CN" altLang="en-US" dirty="0">
                <a:latin typeface="Arial" panose="020B0604020202020204" charset="-116"/>
              </a:rPr>
              <a:t>· </a:t>
            </a:r>
            <a:r>
              <a:rPr lang="zh-CN" altLang="en-US" sz="2000" b="1" dirty="0">
                <a:solidFill>
                  <a:srgbClr val="66FFFF"/>
                </a:solidFill>
                <a:latin typeface="微软雅黑" panose="020B0503020204020204" charset="-122"/>
                <a:ea typeface="微软雅黑" panose="020B0503020204020204" charset="-122"/>
              </a:rPr>
              <a:t>第一单元：中国古代的思想与科技</a:t>
            </a:r>
            <a:endParaRPr lang="zh-CN" altLang="en-US" sz="2000" b="1" dirty="0">
              <a:solidFill>
                <a:srgbClr val="66FFFF"/>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1、孔子与老子</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2、战国时期的百家争鸣</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3、汉代的思想大一统</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4、宋明理学</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5、明清之际的进步思潮</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6、中国古代的科学技术</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66FFFF"/>
                </a:solidFill>
                <a:latin typeface="微软雅黑" panose="020B0503020204020204" charset="-122"/>
                <a:ea typeface="微软雅黑" panose="020B0503020204020204" charset="-122"/>
              </a:rPr>
              <a:t>· 第二单元：中国古代文艺长廊</a:t>
            </a:r>
            <a:endParaRPr lang="zh-CN" altLang="en-US" sz="2000" b="1" dirty="0">
              <a:solidFill>
                <a:srgbClr val="66FFFF"/>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7、汉字与书法</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8、笔墨丹青</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9、诗歌与小说</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10、梨园春秋</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a:t>
            </a:r>
            <a:r>
              <a:rPr lang="zh-CN" altLang="en-US" sz="2000" b="1" dirty="0">
                <a:solidFill>
                  <a:srgbClr val="66FFFF"/>
                </a:solidFill>
                <a:latin typeface="微软雅黑" panose="020B0503020204020204" charset="-122"/>
                <a:ea typeface="微软雅黑" panose="020B0503020204020204" charset="-122"/>
              </a:rPr>
              <a:t>第三单元：从人文精神之源到科学理性时代</a:t>
            </a:r>
            <a:endParaRPr lang="zh-CN" altLang="en-US" sz="2000" b="1" dirty="0">
              <a:solidFill>
                <a:srgbClr val="66FFFF"/>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11、希腊先哲的精神觉醒</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12、文艺复兴巨匠的人文风采</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13、挑战教皇的权威</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14、理性之光</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15、近代科学技术革命</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16、综合探究：破解“李约瑟难题“</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latin typeface="微软雅黑" panose="020B0503020204020204" charset="-122"/>
                <a:ea typeface="微软雅黑" panose="020B0503020204020204" charset="-122"/>
              </a:rPr>
              <a:t>· </a:t>
            </a:r>
            <a:endParaRPr lang="zh-CN" altLang="en-US" sz="2000" b="1" dirty="0">
              <a:latin typeface="微软雅黑" panose="020B0503020204020204" charset="-122"/>
              <a:ea typeface="微软雅黑" panose="020B0503020204020204" charset="-122"/>
            </a:endParaRPr>
          </a:p>
        </p:txBody>
      </p:sp>
      <p:sp>
        <p:nvSpPr>
          <p:cNvPr id="14339" name="文本框 14338"/>
          <p:cNvSpPr txBox="1"/>
          <p:nvPr/>
        </p:nvSpPr>
        <p:spPr>
          <a:xfrm>
            <a:off x="4572000" y="188913"/>
            <a:ext cx="4540250" cy="6188075"/>
          </a:xfrm>
          <a:prstGeom prst="rect">
            <a:avLst/>
          </a:prstGeom>
          <a:solidFill>
            <a:schemeClr val="tx1"/>
          </a:solidFill>
          <a:ln w="9525">
            <a:noFill/>
          </a:ln>
        </p:spPr>
        <p:txBody>
          <a:bodyPr wrap="square" anchor="t">
            <a:spAutoFit/>
          </a:bodyPr>
          <a:p>
            <a:r>
              <a:rPr lang="zh-CN" altLang="en-US" sz="2000" b="1" dirty="0">
                <a:solidFill>
                  <a:srgbClr val="66FFFF"/>
                </a:solidFill>
                <a:latin typeface="微软雅黑" panose="020B0503020204020204" charset="-122"/>
                <a:ea typeface="微软雅黑" panose="020B0503020204020204" charset="-122"/>
              </a:rPr>
              <a:t>第四单元：19世纪以来的世界文化</a:t>
            </a:r>
            <a:endParaRPr lang="zh-CN" altLang="en-US" sz="2000" b="1" dirty="0">
              <a:solidFill>
                <a:srgbClr val="66FFFF"/>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a:t>
            </a:r>
            <a:r>
              <a:rPr lang="zh-CN" altLang="en-US" sz="2000" b="1" dirty="0">
                <a:solidFill>
                  <a:srgbClr val="FFFFCC"/>
                </a:solidFill>
                <a:latin typeface="微软雅黑" panose="020B0503020204020204" charset="-122"/>
                <a:ea typeface="微软雅黑" panose="020B0503020204020204" charset="-122"/>
              </a:rPr>
              <a:t>17、诗歌、小说与戏剧</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18、音乐与美术</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19、电影与电视</a:t>
            </a:r>
            <a:endParaRPr lang="zh-CN" altLang="en-US" sz="2000" b="1" dirty="0">
              <a:solidFill>
                <a:srgbClr val="FFFFCC"/>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a:t>
            </a:r>
            <a:r>
              <a:rPr lang="zh-CN" altLang="en-US" sz="2000" b="1" dirty="0">
                <a:solidFill>
                  <a:srgbClr val="66FFFF"/>
                </a:solidFill>
                <a:latin typeface="微软雅黑" panose="020B0503020204020204" charset="-122"/>
                <a:ea typeface="微软雅黑" panose="020B0503020204020204" charset="-122"/>
              </a:rPr>
              <a:t>第五单元：近现代中国的先进思想</a:t>
            </a:r>
            <a:endParaRPr lang="zh-CN" altLang="en-US" sz="2000" b="1" dirty="0">
              <a:solidFill>
                <a:srgbClr val="66FFFF"/>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a:t>
            </a:r>
            <a:r>
              <a:rPr lang="zh-CN" altLang="en-US" sz="2000" b="1" dirty="0">
                <a:solidFill>
                  <a:srgbClr val="FFFFCC"/>
                </a:solidFill>
                <a:latin typeface="微软雅黑" panose="020B0503020204020204" charset="-122"/>
                <a:ea typeface="微软雅黑" panose="020B0503020204020204" charset="-122"/>
              </a:rPr>
              <a:t>20、西学东渐</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21、新文化运动</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22、孙中山的民主追求</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23、毛泽东与马克思主义中国化</a:t>
            </a:r>
            <a:endParaRPr lang="zh-CN" altLang="en-US" sz="2000" b="1" dirty="0">
              <a:solidFill>
                <a:srgbClr val="FFFFCC"/>
              </a:solidFill>
              <a:latin typeface="微软雅黑" panose="020B0503020204020204" charset="-122"/>
              <a:ea typeface="微软雅黑" panose="020B0503020204020204" charset="-122"/>
            </a:endParaRPr>
          </a:p>
          <a:p>
            <a:r>
              <a:rPr lang="zh-CN" altLang="en-US" sz="2000" b="1" dirty="0">
                <a:solidFill>
                  <a:srgbClr val="FFFFCC"/>
                </a:solidFill>
                <a:latin typeface="微软雅黑" panose="020B0503020204020204" charset="-122"/>
                <a:ea typeface="微软雅黑" panose="020B0503020204020204" charset="-122"/>
              </a:rPr>
              <a:t>· 24、社会主义建设的思想指南</a:t>
            </a:r>
            <a:endParaRPr lang="zh-CN" altLang="en-US" sz="2000" b="1" dirty="0">
              <a:solidFill>
                <a:srgbClr val="FFFFCC"/>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a:t>
            </a:r>
            <a:r>
              <a:rPr lang="zh-CN" altLang="en-US" sz="2000" b="1" dirty="0">
                <a:solidFill>
                  <a:srgbClr val="66FFFF"/>
                </a:solidFill>
                <a:latin typeface="微软雅黑" panose="020B0503020204020204" charset="-122"/>
                <a:ea typeface="微软雅黑" panose="020B0503020204020204" charset="-122"/>
              </a:rPr>
              <a:t>第六单元：现代世界的科技与文化</a:t>
            </a:r>
            <a:endParaRPr lang="zh-CN" altLang="en-US" sz="2000" b="1" dirty="0">
              <a:solidFill>
                <a:srgbClr val="66FFFF"/>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25、现代科学革命</a:t>
            </a:r>
            <a:endParaRPr lang="zh-CN" altLang="en-US" sz="2400" b="1" dirty="0">
              <a:solidFill>
                <a:srgbClr val="FFFFCC"/>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26、改变世界的高新科技</a:t>
            </a:r>
            <a:endParaRPr lang="zh-CN" altLang="en-US" sz="2400" b="1" dirty="0">
              <a:solidFill>
                <a:srgbClr val="FFFFCC"/>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27、新中国的科技成就</a:t>
            </a:r>
            <a:endParaRPr lang="zh-CN" altLang="en-US" sz="2400" b="1" dirty="0">
              <a:solidFill>
                <a:srgbClr val="FFFFCC"/>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28、国运兴衰，系于教育</a:t>
            </a:r>
            <a:endParaRPr lang="zh-CN" altLang="en-US" sz="2400" b="1" dirty="0">
              <a:solidFill>
                <a:srgbClr val="FFFFCC"/>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29、百花齐放 百家争鸣</a:t>
            </a:r>
            <a:endParaRPr lang="zh-CN" altLang="en-US" sz="2400" b="1" dirty="0">
              <a:solidFill>
                <a:srgbClr val="FFFFCC"/>
              </a:solidFill>
              <a:latin typeface="微软雅黑" panose="020B0503020204020204" charset="-122"/>
              <a:ea typeface="微软雅黑" panose="020B0503020204020204" charset="-122"/>
            </a:endParaRPr>
          </a:p>
          <a:p>
            <a:r>
              <a:rPr lang="zh-CN" altLang="en-US" sz="2400" b="1" dirty="0">
                <a:solidFill>
                  <a:srgbClr val="FFFFCC"/>
                </a:solidFill>
                <a:latin typeface="微软雅黑" panose="020B0503020204020204" charset="-122"/>
                <a:ea typeface="微软雅黑" panose="020B0503020204020204" charset="-122"/>
              </a:rPr>
              <a:t>· 30、综合探究：</a:t>
            </a:r>
            <a:r>
              <a:rPr lang="zh-CN" altLang="en-US" sz="2000" b="1" dirty="0">
                <a:solidFill>
                  <a:srgbClr val="FFFFCC"/>
                </a:solidFill>
                <a:latin typeface="微软雅黑" panose="020B0503020204020204" charset="-122"/>
                <a:ea typeface="微软雅黑" panose="020B0503020204020204" charset="-122"/>
              </a:rPr>
              <a:t>批判继承与开拓创新—建设中国特色的社会主义新文化</a:t>
            </a:r>
            <a:endParaRPr lang="zh-CN" altLang="en-US" sz="2000" b="1" dirty="0">
              <a:solidFill>
                <a:srgbClr val="FFFFCC"/>
              </a:solidFill>
              <a:latin typeface="微软雅黑" panose="020B0503020204020204" charset="-122"/>
              <a:ea typeface="微软雅黑" panose="020B0503020204020204" charset="-122"/>
            </a:endParaRPr>
          </a:p>
        </p:txBody>
      </p:sp>
      <p:sp>
        <p:nvSpPr>
          <p:cNvPr id="14340" name="流程图: 可选过程 14339"/>
          <p:cNvSpPr/>
          <p:nvPr/>
        </p:nvSpPr>
        <p:spPr>
          <a:xfrm>
            <a:off x="107950" y="620713"/>
            <a:ext cx="3095625" cy="1512887"/>
          </a:xfrm>
          <a:prstGeom prst="flowChartAlternateProcess">
            <a:avLst/>
          </a:prstGeom>
          <a:noFill/>
          <a:ln w="57150" cap="flat" cmpd="sng">
            <a:solidFill>
              <a:srgbClr val="FFFF66"/>
            </a:solidFill>
            <a:prstDash val="solid"/>
            <a:miter/>
            <a:headEnd type="none" w="med" len="med"/>
            <a:tailEnd type="none" w="med" len="med"/>
          </a:ln>
        </p:spPr>
        <p:txBody>
          <a:bodyPr/>
          <a:p>
            <a:endParaRPr lang="zh-CN" altLang="en-US"/>
          </a:p>
        </p:txBody>
      </p:sp>
      <p:sp>
        <p:nvSpPr>
          <p:cNvPr id="14341" name="矩形 14340"/>
          <p:cNvSpPr/>
          <p:nvPr/>
        </p:nvSpPr>
        <p:spPr>
          <a:xfrm>
            <a:off x="3203575" y="1123950"/>
            <a:ext cx="1371600" cy="523875"/>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FF66"/>
                  </a:solidFill>
                  <a:prstDash val="solid"/>
                  <a:headEnd type="none" w="med" len="med"/>
                  <a:tailEnd type="none" w="med" len="med"/>
                </a:ln>
                <a:gradFill rotWithShape="0">
                  <a:gsLst>
                    <a:gs pos="0">
                      <a:srgbClr val="FFFF00">
                        <a:alpha val="100000"/>
                      </a:srgbClr>
                    </a:gs>
                    <a:gs pos="100000">
                      <a:srgbClr val="FF9933"/>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专题一</a:t>
            </a:r>
            <a:endParaRPr lang="zh-CN" altLang="en-US" sz="3600">
              <a:ln w="9525" cap="flat" cmpd="sng">
                <a:solidFill>
                  <a:srgbClr val="FFFF66"/>
                </a:solidFill>
                <a:prstDash val="solid"/>
                <a:headEnd type="none" w="med" len="med"/>
                <a:tailEnd type="none" w="med" len="med"/>
              </a:ln>
              <a:gradFill rotWithShape="0">
                <a:gsLst>
                  <a:gs pos="0">
                    <a:srgbClr val="FFFF00">
                      <a:alpha val="100000"/>
                    </a:srgbClr>
                  </a:gs>
                  <a:gs pos="100000">
                    <a:srgbClr val="FF9933"/>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42" name="流程图: 可选过程 14341"/>
          <p:cNvSpPr/>
          <p:nvPr/>
        </p:nvSpPr>
        <p:spPr>
          <a:xfrm>
            <a:off x="109538" y="2135188"/>
            <a:ext cx="3095625" cy="1871662"/>
          </a:xfrm>
          <a:prstGeom prst="flowChartAlternateProcess">
            <a:avLst/>
          </a:prstGeom>
          <a:noFill/>
          <a:ln w="57150" cap="flat" cmpd="sng">
            <a:solidFill>
              <a:srgbClr val="66FF33"/>
            </a:solidFill>
            <a:prstDash val="solid"/>
            <a:miter/>
            <a:headEnd type="none" w="med" len="med"/>
            <a:tailEnd type="none" w="med" len="med"/>
          </a:ln>
        </p:spPr>
        <p:txBody>
          <a:bodyPr/>
          <a:p>
            <a:endParaRPr lang="zh-CN" altLang="en-US"/>
          </a:p>
        </p:txBody>
      </p:sp>
      <p:sp>
        <p:nvSpPr>
          <p:cNvPr id="14343" name="矩形 14342"/>
          <p:cNvSpPr/>
          <p:nvPr/>
        </p:nvSpPr>
        <p:spPr>
          <a:xfrm>
            <a:off x="3276600" y="2854325"/>
            <a:ext cx="1155700" cy="52070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66FF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专题二</a:t>
            </a:r>
            <a:endParaRPr lang="zh-CN" altLang="en-US" sz="3600">
              <a:ln w="9525" cap="flat" cmpd="sng">
                <a:solidFill>
                  <a:srgbClr val="66FF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44" name="流程图: 可选过程 14343"/>
          <p:cNvSpPr/>
          <p:nvPr/>
        </p:nvSpPr>
        <p:spPr>
          <a:xfrm>
            <a:off x="4646613" y="1917700"/>
            <a:ext cx="2447925" cy="647700"/>
          </a:xfrm>
          <a:prstGeom prst="flowChartAlternateProcess">
            <a:avLst/>
          </a:prstGeom>
          <a:noFill/>
          <a:ln w="57150" cap="flat" cmpd="sng">
            <a:solidFill>
              <a:srgbClr val="FF9933"/>
            </a:solidFill>
            <a:prstDash val="solid"/>
            <a:miter/>
            <a:headEnd type="none" w="med" len="med"/>
            <a:tailEnd type="none" w="med" len="med"/>
          </a:ln>
        </p:spPr>
        <p:txBody>
          <a:bodyPr/>
          <a:p>
            <a:endParaRPr lang="zh-CN" altLang="en-US"/>
          </a:p>
        </p:txBody>
      </p:sp>
      <p:sp>
        <p:nvSpPr>
          <p:cNvPr id="14345" name="矩形 14344"/>
          <p:cNvSpPr/>
          <p:nvPr/>
        </p:nvSpPr>
        <p:spPr>
          <a:xfrm>
            <a:off x="7164388" y="1917700"/>
            <a:ext cx="1371600" cy="52070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99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专题三</a:t>
            </a:r>
            <a:endParaRPr lang="zh-CN" altLang="en-US" sz="3600">
              <a:ln w="9525" cap="flat" cmpd="sng">
                <a:solidFill>
                  <a:srgbClr val="FF99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46" name="流程图: 可选过程 14345"/>
          <p:cNvSpPr/>
          <p:nvPr/>
        </p:nvSpPr>
        <p:spPr>
          <a:xfrm>
            <a:off x="4645025" y="2565400"/>
            <a:ext cx="3889375" cy="936625"/>
          </a:xfrm>
          <a:prstGeom prst="flowChartAlternateProcess">
            <a:avLst/>
          </a:prstGeom>
          <a:noFill/>
          <a:ln w="57150" cap="flat" cmpd="sng">
            <a:solidFill>
              <a:srgbClr val="CC00FF"/>
            </a:solidFill>
            <a:prstDash val="solid"/>
            <a:miter/>
            <a:headEnd type="none" w="med" len="med"/>
            <a:tailEnd type="none" w="med" len="med"/>
          </a:ln>
        </p:spPr>
        <p:txBody>
          <a:bodyPr/>
          <a:p>
            <a:endParaRPr lang="zh-CN" altLang="en-US"/>
          </a:p>
        </p:txBody>
      </p:sp>
      <p:sp>
        <p:nvSpPr>
          <p:cNvPr id="14347" name="矩形 14346"/>
          <p:cNvSpPr/>
          <p:nvPr/>
        </p:nvSpPr>
        <p:spPr>
          <a:xfrm>
            <a:off x="8605838" y="2349500"/>
            <a:ext cx="503237" cy="1152525"/>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a:t>
            </a:r>
            <a:endPar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a:p>
            <a:pPr algn="ctr"/>
            <a:r>
              <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题</a:t>
            </a:r>
            <a:endPar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a:p>
            <a:pPr algn="ctr"/>
            <a:r>
              <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四</a:t>
            </a:r>
            <a:endPar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48" name="流程图: 可选过程 14347"/>
          <p:cNvSpPr/>
          <p:nvPr/>
        </p:nvSpPr>
        <p:spPr>
          <a:xfrm>
            <a:off x="4716463" y="4581525"/>
            <a:ext cx="3816350" cy="1152525"/>
          </a:xfrm>
          <a:prstGeom prst="flowChartAlternateProcess">
            <a:avLst/>
          </a:prstGeom>
          <a:noFill/>
          <a:ln w="57150" cap="flat" cmpd="sng">
            <a:pattFill prst="sphere">
              <a:fgClr>
                <a:schemeClr val="folHlink"/>
              </a:fgClr>
              <a:bgClr>
                <a:srgbClr val="FFFFFF"/>
              </a:bgClr>
            </a:pattFill>
            <a:prstDash val="solid"/>
            <a:miter/>
            <a:headEnd type="none" w="med" len="med"/>
            <a:tailEnd type="none" w="med" len="med"/>
          </a:ln>
        </p:spPr>
        <p:txBody>
          <a:bodyPr/>
          <a:p>
            <a:endParaRPr lang="zh-CN" altLang="en-US"/>
          </a:p>
        </p:txBody>
      </p:sp>
      <p:sp>
        <p:nvSpPr>
          <p:cNvPr id="14349" name="矩形 14348"/>
          <p:cNvSpPr/>
          <p:nvPr/>
        </p:nvSpPr>
        <p:spPr>
          <a:xfrm>
            <a:off x="8532813" y="4581525"/>
            <a:ext cx="576262" cy="1081088"/>
          </a:xfrm>
          <a:prstGeom prst="rect">
            <a:avLst/>
          </a:prstGeom>
        </p:spPr>
        <p:txBody>
          <a:bodyPr wrap="none" fromWordArt="1">
            <a:prstTxWarp prst="textPlain">
              <a:avLst>
                <a:gd name="adj" fmla="val 50000"/>
              </a:avLst>
            </a:prstTxWarp>
            <a:normAutofit/>
          </a:bodyPr>
          <a:p>
            <a:pPr algn="ctr"/>
            <a:r>
              <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a:t>
            </a:r>
            <a:endPar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a:p>
            <a:pPr algn="ctr"/>
            <a:r>
              <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题</a:t>
            </a:r>
            <a:endPar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a:p>
            <a:pPr algn="ctr"/>
            <a:r>
              <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五</a:t>
            </a:r>
            <a:endPar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50" name="流程图: 可选过程 14349"/>
          <p:cNvSpPr/>
          <p:nvPr/>
        </p:nvSpPr>
        <p:spPr>
          <a:xfrm>
            <a:off x="112713" y="4581525"/>
            <a:ext cx="3741737" cy="1223963"/>
          </a:xfrm>
          <a:prstGeom prst="flowChartAlternateProcess">
            <a:avLst/>
          </a:prstGeom>
          <a:noFill/>
          <a:ln w="57150" cap="flat" cmpd="sng">
            <a:solidFill>
              <a:srgbClr val="FF0000"/>
            </a:solidFill>
            <a:prstDash val="solid"/>
            <a:miter/>
            <a:headEnd type="none" w="med" len="med"/>
            <a:tailEnd type="none" w="med" len="med"/>
          </a:ln>
        </p:spPr>
        <p:txBody>
          <a:bodyPr/>
          <a:p>
            <a:endParaRPr lang="zh-CN" altLang="en-US"/>
          </a:p>
        </p:txBody>
      </p:sp>
      <p:sp>
        <p:nvSpPr>
          <p:cNvPr id="14351" name="矩形 14350"/>
          <p:cNvSpPr/>
          <p:nvPr/>
        </p:nvSpPr>
        <p:spPr>
          <a:xfrm>
            <a:off x="2628900" y="5229225"/>
            <a:ext cx="1295400" cy="504825"/>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0000"/>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专题六</a:t>
            </a:r>
            <a:endParaRPr lang="zh-CN" altLang="en-US" sz="3600">
              <a:ln w="9525" cap="flat" cmpd="sng">
                <a:solidFill>
                  <a:srgbClr val="FF0000"/>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52" name="流程图: 可选过程 14351"/>
          <p:cNvSpPr/>
          <p:nvPr/>
        </p:nvSpPr>
        <p:spPr>
          <a:xfrm>
            <a:off x="107950" y="5805488"/>
            <a:ext cx="4392613" cy="719137"/>
          </a:xfrm>
          <a:prstGeom prst="flowChartAlternateProcess">
            <a:avLst/>
          </a:prstGeom>
          <a:noFill/>
          <a:ln w="57150" cap="flat" cmpd="sng">
            <a:solidFill>
              <a:srgbClr val="3366CC"/>
            </a:solidFill>
            <a:prstDash val="solid"/>
            <a:miter/>
            <a:headEnd type="none" w="med" len="med"/>
            <a:tailEnd type="none" w="med" len="med"/>
          </a:ln>
        </p:spPr>
        <p:txBody>
          <a:bodyPr/>
          <a:p>
            <a:endParaRPr lang="zh-CN" altLang="en-US"/>
          </a:p>
        </p:txBody>
      </p:sp>
      <p:sp>
        <p:nvSpPr>
          <p:cNvPr id="14353" name="矩形 14352"/>
          <p:cNvSpPr/>
          <p:nvPr/>
        </p:nvSpPr>
        <p:spPr>
          <a:xfrm>
            <a:off x="3995738" y="4292600"/>
            <a:ext cx="577850" cy="144145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a:t>
            </a:r>
            <a:endPar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a:p>
            <a:pPr algn="ctr"/>
            <a:r>
              <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题</a:t>
            </a:r>
            <a:endPar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a:p>
            <a:pPr algn="ctr"/>
            <a:r>
              <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七</a:t>
            </a:r>
            <a:endPar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54" name="流程图: 可选过程 14353"/>
          <p:cNvSpPr/>
          <p:nvPr/>
        </p:nvSpPr>
        <p:spPr>
          <a:xfrm>
            <a:off x="4645025" y="549275"/>
            <a:ext cx="2952750" cy="1008063"/>
          </a:xfrm>
          <a:prstGeom prst="flowChartAlternateProcess">
            <a:avLst/>
          </a:prstGeom>
          <a:noFill/>
          <a:ln w="57150" cap="flat" cmpd="sng">
            <a:pattFill prst="lgCheck">
              <a:fgClr>
                <a:srgbClr val="003300"/>
              </a:fgClr>
              <a:bgClr>
                <a:srgbClr val="FFFFFF"/>
              </a:bgClr>
            </a:pattFill>
            <a:prstDash val="solid"/>
            <a:miter/>
            <a:headEnd type="none" w="med" len="med"/>
            <a:tailEnd type="none" w="med" len="med"/>
          </a:ln>
        </p:spPr>
        <p:txBody>
          <a:bodyPr/>
          <a:p>
            <a:endParaRPr lang="zh-CN" altLang="en-US"/>
          </a:p>
        </p:txBody>
      </p:sp>
      <p:sp>
        <p:nvSpPr>
          <p:cNvPr id="14355" name="矩形 14354"/>
          <p:cNvSpPr/>
          <p:nvPr/>
        </p:nvSpPr>
        <p:spPr>
          <a:xfrm>
            <a:off x="7597775" y="765175"/>
            <a:ext cx="1438275" cy="595313"/>
          </a:xfrm>
          <a:prstGeom prst="rect">
            <a:avLst/>
          </a:prstGeom>
        </p:spPr>
        <p:txBody>
          <a:bodyPr wrap="none" fromWordArt="1">
            <a:prstTxWarp prst="textPlain">
              <a:avLst>
                <a:gd name="adj" fmla="val 50000"/>
              </a:avLst>
            </a:prstTxWarp>
            <a:normAutofit/>
          </a:bodyPr>
          <a:p>
            <a:pPr algn="ctr"/>
            <a:r>
              <a:rPr lang="zh-CN" altLang="en-US" sz="3600">
                <a:ln w="9525" cap="flat" cmpd="sng">
                  <a:pattFill prst="lgCheck">
                    <a:fgClr>
                      <a:srgbClr val="003300"/>
                    </a:fgClr>
                    <a:bgClr>
                      <a:srgbClr val="FFFFFF"/>
                    </a:bgClr>
                  </a:pattFill>
                  <a:prstDash val="solid"/>
                  <a:headEnd type="none" w="med" len="med"/>
                  <a:tailEnd type="none" w="med" len="med"/>
                </a:ln>
                <a:solidFill>
                  <a:srgbClr val="003300">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专题八</a:t>
            </a:r>
            <a:endParaRPr lang="zh-CN" altLang="en-US" sz="3600">
              <a:ln w="9525" cap="flat" cmpd="sng">
                <a:pattFill prst="lgCheck">
                  <a:fgClr>
                    <a:srgbClr val="003300"/>
                  </a:fgClr>
                  <a:bgClr>
                    <a:srgbClr val="FFFFFF"/>
                  </a:bgClr>
                </a:pattFill>
                <a:prstDash val="solid"/>
                <a:headEnd type="none" w="med" len="med"/>
                <a:tailEnd type="none" w="med" len="med"/>
              </a:ln>
              <a:solidFill>
                <a:srgbClr val="003300">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
        <p:nvSpPr>
          <p:cNvPr id="14356" name="流程图: 可选过程 14355"/>
          <p:cNvSpPr/>
          <p:nvPr/>
        </p:nvSpPr>
        <p:spPr>
          <a:xfrm>
            <a:off x="4718050" y="3860800"/>
            <a:ext cx="4391025" cy="720725"/>
          </a:xfrm>
          <a:prstGeom prst="flowChartAlternateProcess">
            <a:avLst/>
          </a:prstGeom>
          <a:noFill/>
          <a:ln w="57150" cap="flat" cmpd="sng">
            <a:solidFill>
              <a:srgbClr val="3366CC"/>
            </a:solidFill>
            <a:prstDash val="solid"/>
            <a:miter/>
            <a:headEnd type="none" w="med" len="med"/>
            <a:tailEnd type="none" w="med" len="med"/>
          </a:ln>
        </p:spPr>
        <p:txBody>
          <a:bodyPr/>
          <a:p>
            <a:endParaRPr lang="zh-CN" altLang="en-US"/>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14341"/>
                                        </p:tgtEl>
                                        <p:attrNameLst>
                                          <p:attrName>style.visibility</p:attrName>
                                        </p:attrNameLst>
                                      </p:cBhvr>
                                      <p:to>
                                        <p:strVal val="visible"/>
                                      </p:to>
                                    </p:set>
                                    <p:anim from="(-#ppt_w/2)" to="(#ppt_x)" calcmode="lin" valueType="num">
                                      <p:cBhvr>
                                        <p:cTn id="7" dur="600" fill="hold">
                                          <p:stCondLst>
                                            <p:cond delay="0"/>
                                          </p:stCondLst>
                                        </p:cTn>
                                        <p:tgtEl>
                                          <p:spTgt spid="14341"/>
                                        </p:tgtEl>
                                        <p:attrNameLst>
                                          <p:attrName>ppt_x</p:attrName>
                                        </p:attrNameLst>
                                      </p:cBhvr>
                                    </p:anim>
                                    <p:anim from="0" to="-1.0" calcmode="lin" valueType="num">
                                      <p:cBhvr>
                                        <p:cTn id="8" dur="200" decel="50000" autoRev="1" fill="hold">
                                          <p:stCondLst>
                                            <p:cond delay="600"/>
                                          </p:stCondLst>
                                        </p:cTn>
                                        <p:tgtEl>
                                          <p:spTgt spid="14341"/>
                                        </p:tgtEl>
                                        <p:attrNameLst>
                                          <p:attrName>xshear</p:attrName>
                                        </p:attrNameLst>
                                      </p:cBhvr>
                                    </p:anim>
                                    <p:animScale>
                                      <p:cBhvr>
                                        <p:cTn id="9" dur="200" decel="100000" autoRev="1" fill="hold">
                                          <p:stCondLst>
                                            <p:cond delay="600"/>
                                          </p:stCondLst>
                                        </p:cTn>
                                        <p:tgtEl>
                                          <p:spTgt spid="14341"/>
                                        </p:tgtEl>
                                      </p:cBhvr>
                                      <p:from x="100000" y="100000"/>
                                      <p:to x="80000" y="100000"/>
                                    </p:animScale>
                                    <p:anim by="(#ppt_h/3+#ppt_w*0.1)" calcmode="lin" valueType="num">
                                      <p:cBhvr additive="sum">
                                        <p:cTn id="10" dur="200" decel="100000" autoRev="1" fill="hold">
                                          <p:stCondLst>
                                            <p:cond delay="600"/>
                                          </p:stCondLst>
                                        </p:cTn>
                                        <p:tgtEl>
                                          <p:spTgt spid="14341"/>
                                        </p:tgtEl>
                                        <p:attrNameLst>
                                          <p:attrName>ppt_x</p:attrName>
                                        </p:attrNameLst>
                                      </p:cBhvr>
                                    </p:anim>
                                  </p:childTnLst>
                                </p:cTn>
                              </p:par>
                              <p:par>
                                <p:cTn id="11" presetID="34" presetClass="entr" presetSubtype="0" fill="hold" nodeType="withEffect">
                                  <p:stCondLst>
                                    <p:cond delay="0"/>
                                  </p:stCondLst>
                                  <p:childTnLst>
                                    <p:set>
                                      <p:cBhvr>
                                        <p:cTn id="12" dur="1" fill="hold">
                                          <p:stCondLst>
                                            <p:cond delay="0"/>
                                          </p:stCondLst>
                                        </p:cTn>
                                        <p:tgtEl>
                                          <p:spTgt spid="14340"/>
                                        </p:tgtEl>
                                        <p:attrNameLst>
                                          <p:attrName>style.visibility</p:attrName>
                                        </p:attrNameLst>
                                      </p:cBhvr>
                                      <p:to>
                                        <p:strVal val="visible"/>
                                      </p:to>
                                    </p:set>
                                    <p:anim from="(-#ppt_w/2)" to="(#ppt_x)" calcmode="lin" valueType="num">
                                      <p:cBhvr>
                                        <p:cTn id="13" dur="600" fill="hold">
                                          <p:stCondLst>
                                            <p:cond delay="0"/>
                                          </p:stCondLst>
                                        </p:cTn>
                                        <p:tgtEl>
                                          <p:spTgt spid="14340"/>
                                        </p:tgtEl>
                                        <p:attrNameLst>
                                          <p:attrName>ppt_x</p:attrName>
                                        </p:attrNameLst>
                                      </p:cBhvr>
                                    </p:anim>
                                    <p:anim from="0" to="-1.0" calcmode="lin" valueType="num">
                                      <p:cBhvr>
                                        <p:cTn id="14" dur="200" decel="50000" autoRev="1" fill="hold">
                                          <p:stCondLst>
                                            <p:cond delay="600"/>
                                          </p:stCondLst>
                                        </p:cTn>
                                        <p:tgtEl>
                                          <p:spTgt spid="14340"/>
                                        </p:tgtEl>
                                        <p:attrNameLst>
                                          <p:attrName>xshear</p:attrName>
                                        </p:attrNameLst>
                                      </p:cBhvr>
                                    </p:anim>
                                    <p:animScale>
                                      <p:cBhvr>
                                        <p:cTn id="15" dur="200" decel="100000" autoRev="1" fill="hold">
                                          <p:stCondLst>
                                            <p:cond delay="600"/>
                                          </p:stCondLst>
                                        </p:cTn>
                                        <p:tgtEl>
                                          <p:spTgt spid="14340"/>
                                        </p:tgtEl>
                                      </p:cBhvr>
                                      <p:from x="100000" y="100000"/>
                                      <p:to x="80000" y="100000"/>
                                    </p:animScale>
                                    <p:anim by="(#ppt_h/3+#ppt_w*0.1)" calcmode="lin" valueType="num">
                                      <p:cBhvr additive="sum">
                                        <p:cTn id="16" dur="200" decel="100000" autoRev="1" fill="hold">
                                          <p:stCondLst>
                                            <p:cond delay="600"/>
                                          </p:stCondLst>
                                        </p:cTn>
                                        <p:tgtEl>
                                          <p:spTgt spid="14340"/>
                                        </p:tgtEl>
                                        <p:attrNameLst>
                                          <p:attrName>ppt_x</p:attrName>
                                        </p:attrNameLst>
                                      </p:cBhvr>
                                    </p:anim>
                                  </p:childTnLst>
                                </p:cTn>
                              </p:par>
                            </p:childTnLst>
                          </p:cTn>
                        </p:par>
                      </p:childTnLst>
                    </p:cTn>
                  </p:par>
                  <p:par>
                    <p:cTn id="17" fill="hold">
                      <p:stCondLst>
                        <p:cond delay="indefinite"/>
                      </p:stCondLst>
                      <p:childTnLst>
                        <p:par>
                          <p:cTn id="18" fill="hold">
                            <p:stCondLst>
                              <p:cond delay="0"/>
                            </p:stCondLst>
                            <p:childTnLst>
                              <p:par>
                                <p:cTn id="19" presetID="34" presetClass="entr" presetSubtype="0" fill="hold" nodeType="clickEffect">
                                  <p:stCondLst>
                                    <p:cond delay="0"/>
                                  </p:stCondLst>
                                  <p:childTnLst>
                                    <p:set>
                                      <p:cBhvr>
                                        <p:cTn id="20" dur="1" fill="hold">
                                          <p:stCondLst>
                                            <p:cond delay="0"/>
                                          </p:stCondLst>
                                        </p:cTn>
                                        <p:tgtEl>
                                          <p:spTgt spid="14342"/>
                                        </p:tgtEl>
                                        <p:attrNameLst>
                                          <p:attrName>style.visibility</p:attrName>
                                        </p:attrNameLst>
                                      </p:cBhvr>
                                      <p:to>
                                        <p:strVal val="visible"/>
                                      </p:to>
                                    </p:set>
                                    <p:anim from="(-#ppt_w/2)" to="(#ppt_x)" calcmode="lin" valueType="num">
                                      <p:cBhvr>
                                        <p:cTn id="21" dur="600" fill="hold">
                                          <p:stCondLst>
                                            <p:cond delay="0"/>
                                          </p:stCondLst>
                                        </p:cTn>
                                        <p:tgtEl>
                                          <p:spTgt spid="14342"/>
                                        </p:tgtEl>
                                        <p:attrNameLst>
                                          <p:attrName>ppt_x</p:attrName>
                                        </p:attrNameLst>
                                      </p:cBhvr>
                                    </p:anim>
                                    <p:anim from="0" to="-1.0" calcmode="lin" valueType="num">
                                      <p:cBhvr>
                                        <p:cTn id="22" dur="200" decel="50000" autoRev="1" fill="hold">
                                          <p:stCondLst>
                                            <p:cond delay="600"/>
                                          </p:stCondLst>
                                        </p:cTn>
                                        <p:tgtEl>
                                          <p:spTgt spid="14342"/>
                                        </p:tgtEl>
                                        <p:attrNameLst>
                                          <p:attrName>xshear</p:attrName>
                                        </p:attrNameLst>
                                      </p:cBhvr>
                                    </p:anim>
                                    <p:animScale>
                                      <p:cBhvr>
                                        <p:cTn id="23" dur="200" decel="100000" autoRev="1" fill="hold">
                                          <p:stCondLst>
                                            <p:cond delay="600"/>
                                          </p:stCondLst>
                                        </p:cTn>
                                        <p:tgtEl>
                                          <p:spTgt spid="14342"/>
                                        </p:tgtEl>
                                      </p:cBhvr>
                                      <p:from x="100000" y="100000"/>
                                      <p:to x="80000" y="100000"/>
                                    </p:animScale>
                                    <p:anim by="(#ppt_h/3+#ppt_w*0.1)" calcmode="lin" valueType="num">
                                      <p:cBhvr additive="sum">
                                        <p:cTn id="24" dur="200" decel="100000" autoRev="1" fill="hold">
                                          <p:stCondLst>
                                            <p:cond delay="600"/>
                                          </p:stCondLst>
                                        </p:cTn>
                                        <p:tgtEl>
                                          <p:spTgt spid="14342"/>
                                        </p:tgtEl>
                                        <p:attrNameLst>
                                          <p:attrName>ppt_x</p:attrName>
                                        </p:attrNameLst>
                                      </p:cBhvr>
                                    </p:anim>
                                  </p:childTnLst>
                                </p:cTn>
                              </p:par>
                              <p:par>
                                <p:cTn id="25" presetID="34" presetClass="entr" presetSubtype="0" fill="hold" nodeType="withEffect">
                                  <p:stCondLst>
                                    <p:cond delay="0"/>
                                  </p:stCondLst>
                                  <p:childTnLst>
                                    <p:set>
                                      <p:cBhvr>
                                        <p:cTn id="26" dur="1" fill="hold">
                                          <p:stCondLst>
                                            <p:cond delay="0"/>
                                          </p:stCondLst>
                                        </p:cTn>
                                        <p:tgtEl>
                                          <p:spTgt spid="14343"/>
                                        </p:tgtEl>
                                        <p:attrNameLst>
                                          <p:attrName>style.visibility</p:attrName>
                                        </p:attrNameLst>
                                      </p:cBhvr>
                                      <p:to>
                                        <p:strVal val="visible"/>
                                      </p:to>
                                    </p:set>
                                    <p:anim from="(-#ppt_w/2)" to="(#ppt_x)" calcmode="lin" valueType="num">
                                      <p:cBhvr>
                                        <p:cTn id="27" dur="600" fill="hold">
                                          <p:stCondLst>
                                            <p:cond delay="0"/>
                                          </p:stCondLst>
                                        </p:cTn>
                                        <p:tgtEl>
                                          <p:spTgt spid="14343"/>
                                        </p:tgtEl>
                                        <p:attrNameLst>
                                          <p:attrName>ppt_x</p:attrName>
                                        </p:attrNameLst>
                                      </p:cBhvr>
                                    </p:anim>
                                    <p:anim from="0" to="-1.0" calcmode="lin" valueType="num">
                                      <p:cBhvr>
                                        <p:cTn id="28" dur="200" decel="50000" autoRev="1" fill="hold">
                                          <p:stCondLst>
                                            <p:cond delay="600"/>
                                          </p:stCondLst>
                                        </p:cTn>
                                        <p:tgtEl>
                                          <p:spTgt spid="14343"/>
                                        </p:tgtEl>
                                        <p:attrNameLst>
                                          <p:attrName>xshear</p:attrName>
                                        </p:attrNameLst>
                                      </p:cBhvr>
                                    </p:anim>
                                    <p:animScale>
                                      <p:cBhvr>
                                        <p:cTn id="29" dur="200" decel="100000" autoRev="1" fill="hold">
                                          <p:stCondLst>
                                            <p:cond delay="600"/>
                                          </p:stCondLst>
                                        </p:cTn>
                                        <p:tgtEl>
                                          <p:spTgt spid="14343"/>
                                        </p:tgtEl>
                                      </p:cBhvr>
                                      <p:from x="100000" y="100000"/>
                                      <p:to x="80000" y="100000"/>
                                    </p:animScale>
                                    <p:anim by="(#ppt_h/3+#ppt_w*0.1)" calcmode="lin" valueType="num">
                                      <p:cBhvr additive="sum">
                                        <p:cTn id="30" dur="200" decel="100000" autoRev="1" fill="hold">
                                          <p:stCondLst>
                                            <p:cond delay="600"/>
                                          </p:stCondLst>
                                        </p:cTn>
                                        <p:tgtEl>
                                          <p:spTgt spid="14343"/>
                                        </p:tgtEl>
                                        <p:attrNameLst>
                                          <p:attrName>ppt_x</p:attrName>
                                        </p:attrNameLst>
                                      </p:cBhvr>
                                    </p:anim>
                                  </p:childTnLst>
                                </p:cTn>
                              </p:par>
                            </p:childTnLst>
                          </p:cTn>
                        </p:par>
                      </p:childTnLst>
                    </p:cTn>
                  </p:par>
                  <p:par>
                    <p:cTn id="31" fill="hold">
                      <p:stCondLst>
                        <p:cond delay="indefinite"/>
                      </p:stCondLst>
                      <p:childTnLst>
                        <p:par>
                          <p:cTn id="32" fill="hold">
                            <p:stCondLst>
                              <p:cond delay="0"/>
                            </p:stCondLst>
                            <p:childTnLst>
                              <p:par>
                                <p:cTn id="33" presetID="34" presetClass="entr" presetSubtype="0" fill="hold" nodeType="clickEffect">
                                  <p:stCondLst>
                                    <p:cond delay="0"/>
                                  </p:stCondLst>
                                  <p:childTnLst>
                                    <p:set>
                                      <p:cBhvr>
                                        <p:cTn id="34" dur="1" fill="hold">
                                          <p:stCondLst>
                                            <p:cond delay="0"/>
                                          </p:stCondLst>
                                        </p:cTn>
                                        <p:tgtEl>
                                          <p:spTgt spid="14345"/>
                                        </p:tgtEl>
                                        <p:attrNameLst>
                                          <p:attrName>style.visibility</p:attrName>
                                        </p:attrNameLst>
                                      </p:cBhvr>
                                      <p:to>
                                        <p:strVal val="visible"/>
                                      </p:to>
                                    </p:set>
                                    <p:anim from="(-#ppt_w/2)" to="(#ppt_x)" calcmode="lin" valueType="num">
                                      <p:cBhvr>
                                        <p:cTn id="35" dur="600" fill="hold">
                                          <p:stCondLst>
                                            <p:cond delay="0"/>
                                          </p:stCondLst>
                                        </p:cTn>
                                        <p:tgtEl>
                                          <p:spTgt spid="14345"/>
                                        </p:tgtEl>
                                        <p:attrNameLst>
                                          <p:attrName>ppt_x</p:attrName>
                                        </p:attrNameLst>
                                      </p:cBhvr>
                                    </p:anim>
                                    <p:anim from="0" to="-1.0" calcmode="lin" valueType="num">
                                      <p:cBhvr>
                                        <p:cTn id="36" dur="200" decel="50000" autoRev="1" fill="hold">
                                          <p:stCondLst>
                                            <p:cond delay="600"/>
                                          </p:stCondLst>
                                        </p:cTn>
                                        <p:tgtEl>
                                          <p:spTgt spid="14345"/>
                                        </p:tgtEl>
                                        <p:attrNameLst>
                                          <p:attrName>xshear</p:attrName>
                                        </p:attrNameLst>
                                      </p:cBhvr>
                                    </p:anim>
                                    <p:animScale>
                                      <p:cBhvr>
                                        <p:cTn id="37" dur="200" decel="100000" autoRev="1" fill="hold">
                                          <p:stCondLst>
                                            <p:cond delay="600"/>
                                          </p:stCondLst>
                                        </p:cTn>
                                        <p:tgtEl>
                                          <p:spTgt spid="14345"/>
                                        </p:tgtEl>
                                      </p:cBhvr>
                                      <p:from x="100000" y="100000"/>
                                      <p:to x="80000" y="100000"/>
                                    </p:animScale>
                                    <p:anim by="(#ppt_h/3+#ppt_w*0.1)" calcmode="lin" valueType="num">
                                      <p:cBhvr additive="sum">
                                        <p:cTn id="38" dur="200" decel="100000" autoRev="1" fill="hold">
                                          <p:stCondLst>
                                            <p:cond delay="600"/>
                                          </p:stCondLst>
                                        </p:cTn>
                                        <p:tgtEl>
                                          <p:spTgt spid="14345"/>
                                        </p:tgtEl>
                                        <p:attrNameLst>
                                          <p:attrName>ppt_x</p:attrName>
                                        </p:attrNameLst>
                                      </p:cBhvr>
                                    </p:anim>
                                  </p:childTnLst>
                                </p:cTn>
                              </p:par>
                              <p:par>
                                <p:cTn id="39" presetID="34" presetClass="entr" presetSubtype="0" fill="hold" nodeType="withEffect">
                                  <p:stCondLst>
                                    <p:cond delay="0"/>
                                  </p:stCondLst>
                                  <p:childTnLst>
                                    <p:set>
                                      <p:cBhvr>
                                        <p:cTn id="40" dur="1" fill="hold">
                                          <p:stCondLst>
                                            <p:cond delay="0"/>
                                          </p:stCondLst>
                                        </p:cTn>
                                        <p:tgtEl>
                                          <p:spTgt spid="14344"/>
                                        </p:tgtEl>
                                        <p:attrNameLst>
                                          <p:attrName>style.visibility</p:attrName>
                                        </p:attrNameLst>
                                      </p:cBhvr>
                                      <p:to>
                                        <p:strVal val="visible"/>
                                      </p:to>
                                    </p:set>
                                    <p:anim from="(-#ppt_w/2)" to="(#ppt_x)" calcmode="lin" valueType="num">
                                      <p:cBhvr>
                                        <p:cTn id="41" dur="600" fill="hold">
                                          <p:stCondLst>
                                            <p:cond delay="0"/>
                                          </p:stCondLst>
                                        </p:cTn>
                                        <p:tgtEl>
                                          <p:spTgt spid="14344"/>
                                        </p:tgtEl>
                                        <p:attrNameLst>
                                          <p:attrName>ppt_x</p:attrName>
                                        </p:attrNameLst>
                                      </p:cBhvr>
                                    </p:anim>
                                    <p:anim from="0" to="-1.0" calcmode="lin" valueType="num">
                                      <p:cBhvr>
                                        <p:cTn id="42" dur="200" decel="50000" autoRev="1" fill="hold">
                                          <p:stCondLst>
                                            <p:cond delay="600"/>
                                          </p:stCondLst>
                                        </p:cTn>
                                        <p:tgtEl>
                                          <p:spTgt spid="14344"/>
                                        </p:tgtEl>
                                        <p:attrNameLst>
                                          <p:attrName>xshear</p:attrName>
                                        </p:attrNameLst>
                                      </p:cBhvr>
                                    </p:anim>
                                    <p:animScale>
                                      <p:cBhvr>
                                        <p:cTn id="43" dur="200" decel="100000" autoRev="1" fill="hold">
                                          <p:stCondLst>
                                            <p:cond delay="600"/>
                                          </p:stCondLst>
                                        </p:cTn>
                                        <p:tgtEl>
                                          <p:spTgt spid="14344"/>
                                        </p:tgtEl>
                                      </p:cBhvr>
                                      <p:from x="100000" y="100000"/>
                                      <p:to x="80000" y="100000"/>
                                    </p:animScale>
                                    <p:anim by="(#ppt_h/3+#ppt_w*0.1)" calcmode="lin" valueType="num">
                                      <p:cBhvr additive="sum">
                                        <p:cTn id="44" dur="200" decel="100000" autoRev="1" fill="hold">
                                          <p:stCondLst>
                                            <p:cond delay="600"/>
                                          </p:stCondLst>
                                        </p:cTn>
                                        <p:tgtEl>
                                          <p:spTgt spid="14344"/>
                                        </p:tgtEl>
                                        <p:attrNameLst>
                                          <p:attrName>ppt_x</p:attrName>
                                        </p:attrNameLst>
                                      </p:cBhvr>
                                    </p:anim>
                                  </p:childTnLst>
                                </p:cTn>
                              </p:par>
                            </p:childTnLst>
                          </p:cTn>
                        </p:par>
                      </p:childTnLst>
                    </p:cTn>
                  </p:par>
                  <p:par>
                    <p:cTn id="45" fill="hold">
                      <p:stCondLst>
                        <p:cond delay="indefinite"/>
                      </p:stCondLst>
                      <p:childTnLst>
                        <p:par>
                          <p:cTn id="46" fill="hold">
                            <p:stCondLst>
                              <p:cond delay="0"/>
                            </p:stCondLst>
                            <p:childTnLst>
                              <p:par>
                                <p:cTn id="47" presetID="34" presetClass="entr" presetSubtype="0" fill="hold" nodeType="clickEffect">
                                  <p:stCondLst>
                                    <p:cond delay="0"/>
                                  </p:stCondLst>
                                  <p:childTnLst>
                                    <p:set>
                                      <p:cBhvr>
                                        <p:cTn id="48" dur="1" fill="hold">
                                          <p:stCondLst>
                                            <p:cond delay="0"/>
                                          </p:stCondLst>
                                        </p:cTn>
                                        <p:tgtEl>
                                          <p:spTgt spid="14346"/>
                                        </p:tgtEl>
                                        <p:attrNameLst>
                                          <p:attrName>style.visibility</p:attrName>
                                        </p:attrNameLst>
                                      </p:cBhvr>
                                      <p:to>
                                        <p:strVal val="visible"/>
                                      </p:to>
                                    </p:set>
                                    <p:anim from="(-#ppt_w/2)" to="(#ppt_x)" calcmode="lin" valueType="num">
                                      <p:cBhvr>
                                        <p:cTn id="49" dur="600" fill="hold">
                                          <p:stCondLst>
                                            <p:cond delay="0"/>
                                          </p:stCondLst>
                                        </p:cTn>
                                        <p:tgtEl>
                                          <p:spTgt spid="14346"/>
                                        </p:tgtEl>
                                        <p:attrNameLst>
                                          <p:attrName>ppt_x</p:attrName>
                                        </p:attrNameLst>
                                      </p:cBhvr>
                                    </p:anim>
                                    <p:anim from="0" to="-1.0" calcmode="lin" valueType="num">
                                      <p:cBhvr>
                                        <p:cTn id="50" dur="200" decel="50000" autoRev="1" fill="hold">
                                          <p:stCondLst>
                                            <p:cond delay="600"/>
                                          </p:stCondLst>
                                        </p:cTn>
                                        <p:tgtEl>
                                          <p:spTgt spid="14346"/>
                                        </p:tgtEl>
                                        <p:attrNameLst>
                                          <p:attrName>xshear</p:attrName>
                                        </p:attrNameLst>
                                      </p:cBhvr>
                                    </p:anim>
                                    <p:animScale>
                                      <p:cBhvr>
                                        <p:cTn id="51" dur="200" decel="100000" autoRev="1" fill="hold">
                                          <p:stCondLst>
                                            <p:cond delay="600"/>
                                          </p:stCondLst>
                                        </p:cTn>
                                        <p:tgtEl>
                                          <p:spTgt spid="14346"/>
                                        </p:tgtEl>
                                      </p:cBhvr>
                                      <p:from x="100000" y="100000"/>
                                      <p:to x="80000" y="100000"/>
                                    </p:animScale>
                                    <p:anim by="(#ppt_h/3+#ppt_w*0.1)" calcmode="lin" valueType="num">
                                      <p:cBhvr additive="sum">
                                        <p:cTn id="52" dur="200" decel="100000" autoRev="1" fill="hold">
                                          <p:stCondLst>
                                            <p:cond delay="600"/>
                                          </p:stCondLst>
                                        </p:cTn>
                                        <p:tgtEl>
                                          <p:spTgt spid="14346"/>
                                        </p:tgtEl>
                                        <p:attrNameLst>
                                          <p:attrName>ppt_x</p:attrName>
                                        </p:attrNameLst>
                                      </p:cBhvr>
                                    </p:anim>
                                  </p:childTnLst>
                                </p:cTn>
                              </p:par>
                              <p:par>
                                <p:cTn id="53" presetID="34" presetClass="entr" presetSubtype="0" fill="hold" nodeType="withEffect">
                                  <p:stCondLst>
                                    <p:cond delay="0"/>
                                  </p:stCondLst>
                                  <p:childTnLst>
                                    <p:set>
                                      <p:cBhvr>
                                        <p:cTn id="54" dur="1" fill="hold">
                                          <p:stCondLst>
                                            <p:cond delay="0"/>
                                          </p:stCondLst>
                                        </p:cTn>
                                        <p:tgtEl>
                                          <p:spTgt spid="14347"/>
                                        </p:tgtEl>
                                        <p:attrNameLst>
                                          <p:attrName>style.visibility</p:attrName>
                                        </p:attrNameLst>
                                      </p:cBhvr>
                                      <p:to>
                                        <p:strVal val="visible"/>
                                      </p:to>
                                    </p:set>
                                    <p:anim from="(-#ppt_w/2)" to="(#ppt_x)" calcmode="lin" valueType="num">
                                      <p:cBhvr>
                                        <p:cTn id="55" dur="600" fill="hold">
                                          <p:stCondLst>
                                            <p:cond delay="0"/>
                                          </p:stCondLst>
                                        </p:cTn>
                                        <p:tgtEl>
                                          <p:spTgt spid="14347"/>
                                        </p:tgtEl>
                                        <p:attrNameLst>
                                          <p:attrName>ppt_x</p:attrName>
                                        </p:attrNameLst>
                                      </p:cBhvr>
                                    </p:anim>
                                    <p:anim from="0" to="-1.0" calcmode="lin" valueType="num">
                                      <p:cBhvr>
                                        <p:cTn id="56" dur="200" decel="50000" autoRev="1" fill="hold">
                                          <p:stCondLst>
                                            <p:cond delay="600"/>
                                          </p:stCondLst>
                                        </p:cTn>
                                        <p:tgtEl>
                                          <p:spTgt spid="14347"/>
                                        </p:tgtEl>
                                        <p:attrNameLst>
                                          <p:attrName>xshear</p:attrName>
                                        </p:attrNameLst>
                                      </p:cBhvr>
                                    </p:anim>
                                    <p:animScale>
                                      <p:cBhvr>
                                        <p:cTn id="57" dur="200" decel="100000" autoRev="1" fill="hold">
                                          <p:stCondLst>
                                            <p:cond delay="600"/>
                                          </p:stCondLst>
                                        </p:cTn>
                                        <p:tgtEl>
                                          <p:spTgt spid="14347"/>
                                        </p:tgtEl>
                                      </p:cBhvr>
                                      <p:from x="100000" y="100000"/>
                                      <p:to x="80000" y="100000"/>
                                    </p:animScale>
                                    <p:anim by="(#ppt_h/3+#ppt_w*0.1)" calcmode="lin" valueType="num">
                                      <p:cBhvr additive="sum">
                                        <p:cTn id="58" dur="200" decel="100000" autoRev="1" fill="hold">
                                          <p:stCondLst>
                                            <p:cond delay="600"/>
                                          </p:stCondLst>
                                        </p:cTn>
                                        <p:tgtEl>
                                          <p:spTgt spid="14347"/>
                                        </p:tgtEl>
                                        <p:attrNameLst>
                                          <p:attrName>ppt_x</p:attrName>
                                        </p:attrNameLst>
                                      </p:cBhvr>
                                    </p:anim>
                                  </p:childTnLst>
                                </p:cTn>
                              </p:par>
                            </p:childTnLst>
                          </p:cTn>
                        </p:par>
                      </p:childTnLst>
                    </p:cTn>
                  </p:par>
                  <p:par>
                    <p:cTn id="59" fill="hold">
                      <p:stCondLst>
                        <p:cond delay="indefinite"/>
                      </p:stCondLst>
                      <p:childTnLst>
                        <p:par>
                          <p:cTn id="60" fill="hold">
                            <p:stCondLst>
                              <p:cond delay="0"/>
                            </p:stCondLst>
                            <p:childTnLst>
                              <p:par>
                                <p:cTn id="61" presetID="34" presetClass="entr" presetSubtype="0" fill="hold" nodeType="clickEffect">
                                  <p:stCondLst>
                                    <p:cond delay="0"/>
                                  </p:stCondLst>
                                  <p:childTnLst>
                                    <p:set>
                                      <p:cBhvr>
                                        <p:cTn id="62" dur="1" fill="hold">
                                          <p:stCondLst>
                                            <p:cond delay="0"/>
                                          </p:stCondLst>
                                        </p:cTn>
                                        <p:tgtEl>
                                          <p:spTgt spid="14348"/>
                                        </p:tgtEl>
                                        <p:attrNameLst>
                                          <p:attrName>style.visibility</p:attrName>
                                        </p:attrNameLst>
                                      </p:cBhvr>
                                      <p:to>
                                        <p:strVal val="visible"/>
                                      </p:to>
                                    </p:set>
                                    <p:anim from="(-#ppt_w/2)" to="(#ppt_x)" calcmode="lin" valueType="num">
                                      <p:cBhvr>
                                        <p:cTn id="63" dur="600" fill="hold">
                                          <p:stCondLst>
                                            <p:cond delay="0"/>
                                          </p:stCondLst>
                                        </p:cTn>
                                        <p:tgtEl>
                                          <p:spTgt spid="14348"/>
                                        </p:tgtEl>
                                        <p:attrNameLst>
                                          <p:attrName>ppt_x</p:attrName>
                                        </p:attrNameLst>
                                      </p:cBhvr>
                                    </p:anim>
                                    <p:anim from="0" to="-1.0" calcmode="lin" valueType="num">
                                      <p:cBhvr>
                                        <p:cTn id="64" dur="200" decel="50000" autoRev="1" fill="hold">
                                          <p:stCondLst>
                                            <p:cond delay="600"/>
                                          </p:stCondLst>
                                        </p:cTn>
                                        <p:tgtEl>
                                          <p:spTgt spid="14348"/>
                                        </p:tgtEl>
                                        <p:attrNameLst>
                                          <p:attrName>xshear</p:attrName>
                                        </p:attrNameLst>
                                      </p:cBhvr>
                                    </p:anim>
                                    <p:animScale>
                                      <p:cBhvr>
                                        <p:cTn id="65" dur="200" decel="100000" autoRev="1" fill="hold">
                                          <p:stCondLst>
                                            <p:cond delay="600"/>
                                          </p:stCondLst>
                                        </p:cTn>
                                        <p:tgtEl>
                                          <p:spTgt spid="14348"/>
                                        </p:tgtEl>
                                      </p:cBhvr>
                                      <p:from x="100000" y="100000"/>
                                      <p:to x="80000" y="100000"/>
                                    </p:animScale>
                                    <p:anim by="(#ppt_h/3+#ppt_w*0.1)" calcmode="lin" valueType="num">
                                      <p:cBhvr additive="sum">
                                        <p:cTn id="66" dur="200" decel="100000" autoRev="1" fill="hold">
                                          <p:stCondLst>
                                            <p:cond delay="600"/>
                                          </p:stCondLst>
                                        </p:cTn>
                                        <p:tgtEl>
                                          <p:spTgt spid="14348"/>
                                        </p:tgtEl>
                                        <p:attrNameLst>
                                          <p:attrName>ppt_x</p:attrName>
                                        </p:attrNameLst>
                                      </p:cBhvr>
                                    </p:anim>
                                  </p:childTnLst>
                                </p:cTn>
                              </p:par>
                              <p:par>
                                <p:cTn id="67" presetID="34" presetClass="entr" presetSubtype="0" fill="hold" nodeType="withEffect">
                                  <p:stCondLst>
                                    <p:cond delay="0"/>
                                  </p:stCondLst>
                                  <p:childTnLst>
                                    <p:set>
                                      <p:cBhvr>
                                        <p:cTn id="68" dur="1" fill="hold">
                                          <p:stCondLst>
                                            <p:cond delay="0"/>
                                          </p:stCondLst>
                                        </p:cTn>
                                        <p:tgtEl>
                                          <p:spTgt spid="14349"/>
                                        </p:tgtEl>
                                        <p:attrNameLst>
                                          <p:attrName>style.visibility</p:attrName>
                                        </p:attrNameLst>
                                      </p:cBhvr>
                                      <p:to>
                                        <p:strVal val="visible"/>
                                      </p:to>
                                    </p:set>
                                    <p:anim from="(-#ppt_w/2)" to="(#ppt_x)" calcmode="lin" valueType="num">
                                      <p:cBhvr>
                                        <p:cTn id="69" dur="600" fill="hold">
                                          <p:stCondLst>
                                            <p:cond delay="0"/>
                                          </p:stCondLst>
                                        </p:cTn>
                                        <p:tgtEl>
                                          <p:spTgt spid="14349"/>
                                        </p:tgtEl>
                                        <p:attrNameLst>
                                          <p:attrName>ppt_x</p:attrName>
                                        </p:attrNameLst>
                                      </p:cBhvr>
                                    </p:anim>
                                    <p:anim from="0" to="-1.0" calcmode="lin" valueType="num">
                                      <p:cBhvr>
                                        <p:cTn id="70" dur="200" decel="50000" autoRev="1" fill="hold">
                                          <p:stCondLst>
                                            <p:cond delay="600"/>
                                          </p:stCondLst>
                                        </p:cTn>
                                        <p:tgtEl>
                                          <p:spTgt spid="14349"/>
                                        </p:tgtEl>
                                        <p:attrNameLst>
                                          <p:attrName>xshear</p:attrName>
                                        </p:attrNameLst>
                                      </p:cBhvr>
                                    </p:anim>
                                    <p:animScale>
                                      <p:cBhvr>
                                        <p:cTn id="71" dur="200" decel="100000" autoRev="1" fill="hold">
                                          <p:stCondLst>
                                            <p:cond delay="600"/>
                                          </p:stCondLst>
                                        </p:cTn>
                                        <p:tgtEl>
                                          <p:spTgt spid="14349"/>
                                        </p:tgtEl>
                                      </p:cBhvr>
                                      <p:from x="100000" y="100000"/>
                                      <p:to x="80000" y="100000"/>
                                    </p:animScale>
                                    <p:anim by="(#ppt_h/3+#ppt_w*0.1)" calcmode="lin" valueType="num">
                                      <p:cBhvr additive="sum">
                                        <p:cTn id="72" dur="200" decel="100000" autoRev="1" fill="hold">
                                          <p:stCondLst>
                                            <p:cond delay="600"/>
                                          </p:stCondLst>
                                        </p:cTn>
                                        <p:tgtEl>
                                          <p:spTgt spid="14349"/>
                                        </p:tgtEl>
                                        <p:attrNameLst>
                                          <p:attrName>ppt_x</p:attrName>
                                        </p:attrNameLst>
                                      </p:cBhvr>
                                    </p:anim>
                                  </p:childTnLst>
                                </p:cTn>
                              </p:par>
                            </p:childTnLst>
                          </p:cTn>
                        </p:par>
                      </p:childTnLst>
                    </p:cTn>
                  </p:par>
                  <p:par>
                    <p:cTn id="73" fill="hold">
                      <p:stCondLst>
                        <p:cond delay="indefinite"/>
                      </p:stCondLst>
                      <p:childTnLst>
                        <p:par>
                          <p:cTn id="74" fill="hold">
                            <p:stCondLst>
                              <p:cond delay="0"/>
                            </p:stCondLst>
                            <p:childTnLst>
                              <p:par>
                                <p:cTn id="75" presetID="34" presetClass="entr" presetSubtype="0" fill="hold" nodeType="clickEffect">
                                  <p:stCondLst>
                                    <p:cond delay="0"/>
                                  </p:stCondLst>
                                  <p:childTnLst>
                                    <p:set>
                                      <p:cBhvr>
                                        <p:cTn id="76" dur="1" fill="hold">
                                          <p:stCondLst>
                                            <p:cond delay="0"/>
                                          </p:stCondLst>
                                        </p:cTn>
                                        <p:tgtEl>
                                          <p:spTgt spid="14350"/>
                                        </p:tgtEl>
                                        <p:attrNameLst>
                                          <p:attrName>style.visibility</p:attrName>
                                        </p:attrNameLst>
                                      </p:cBhvr>
                                      <p:to>
                                        <p:strVal val="visible"/>
                                      </p:to>
                                    </p:set>
                                    <p:anim from="(-#ppt_w/2)" to="(#ppt_x)" calcmode="lin" valueType="num">
                                      <p:cBhvr>
                                        <p:cTn id="77" dur="600" fill="hold">
                                          <p:stCondLst>
                                            <p:cond delay="0"/>
                                          </p:stCondLst>
                                        </p:cTn>
                                        <p:tgtEl>
                                          <p:spTgt spid="14350"/>
                                        </p:tgtEl>
                                        <p:attrNameLst>
                                          <p:attrName>ppt_x</p:attrName>
                                        </p:attrNameLst>
                                      </p:cBhvr>
                                    </p:anim>
                                    <p:anim from="0" to="-1.0" calcmode="lin" valueType="num">
                                      <p:cBhvr>
                                        <p:cTn id="78" dur="200" decel="50000" autoRev="1" fill="hold">
                                          <p:stCondLst>
                                            <p:cond delay="600"/>
                                          </p:stCondLst>
                                        </p:cTn>
                                        <p:tgtEl>
                                          <p:spTgt spid="14350"/>
                                        </p:tgtEl>
                                        <p:attrNameLst>
                                          <p:attrName>xshear</p:attrName>
                                        </p:attrNameLst>
                                      </p:cBhvr>
                                    </p:anim>
                                    <p:animScale>
                                      <p:cBhvr>
                                        <p:cTn id="79" dur="200" decel="100000" autoRev="1" fill="hold">
                                          <p:stCondLst>
                                            <p:cond delay="600"/>
                                          </p:stCondLst>
                                        </p:cTn>
                                        <p:tgtEl>
                                          <p:spTgt spid="14350"/>
                                        </p:tgtEl>
                                      </p:cBhvr>
                                      <p:from x="100000" y="100000"/>
                                      <p:to x="80000" y="100000"/>
                                    </p:animScale>
                                    <p:anim by="(#ppt_h/3+#ppt_w*0.1)" calcmode="lin" valueType="num">
                                      <p:cBhvr additive="sum">
                                        <p:cTn id="80" dur="200" decel="100000" autoRev="1" fill="hold">
                                          <p:stCondLst>
                                            <p:cond delay="600"/>
                                          </p:stCondLst>
                                        </p:cTn>
                                        <p:tgtEl>
                                          <p:spTgt spid="14350"/>
                                        </p:tgtEl>
                                        <p:attrNameLst>
                                          <p:attrName>ppt_x</p:attrName>
                                        </p:attrNameLst>
                                      </p:cBhvr>
                                    </p:anim>
                                  </p:childTnLst>
                                </p:cTn>
                              </p:par>
                              <p:par>
                                <p:cTn id="81" presetID="34" presetClass="entr" presetSubtype="0" fill="hold" nodeType="withEffect">
                                  <p:stCondLst>
                                    <p:cond delay="0"/>
                                  </p:stCondLst>
                                  <p:childTnLst>
                                    <p:set>
                                      <p:cBhvr>
                                        <p:cTn id="82" dur="1" fill="hold">
                                          <p:stCondLst>
                                            <p:cond delay="0"/>
                                          </p:stCondLst>
                                        </p:cTn>
                                        <p:tgtEl>
                                          <p:spTgt spid="14351"/>
                                        </p:tgtEl>
                                        <p:attrNameLst>
                                          <p:attrName>style.visibility</p:attrName>
                                        </p:attrNameLst>
                                      </p:cBhvr>
                                      <p:to>
                                        <p:strVal val="visible"/>
                                      </p:to>
                                    </p:set>
                                    <p:anim from="(-#ppt_w/2)" to="(#ppt_x)" calcmode="lin" valueType="num">
                                      <p:cBhvr>
                                        <p:cTn id="83" dur="600" fill="hold">
                                          <p:stCondLst>
                                            <p:cond delay="0"/>
                                          </p:stCondLst>
                                        </p:cTn>
                                        <p:tgtEl>
                                          <p:spTgt spid="14351"/>
                                        </p:tgtEl>
                                        <p:attrNameLst>
                                          <p:attrName>ppt_x</p:attrName>
                                        </p:attrNameLst>
                                      </p:cBhvr>
                                    </p:anim>
                                    <p:anim from="0" to="-1.0" calcmode="lin" valueType="num">
                                      <p:cBhvr>
                                        <p:cTn id="84" dur="200" decel="50000" autoRev="1" fill="hold">
                                          <p:stCondLst>
                                            <p:cond delay="600"/>
                                          </p:stCondLst>
                                        </p:cTn>
                                        <p:tgtEl>
                                          <p:spTgt spid="14351"/>
                                        </p:tgtEl>
                                        <p:attrNameLst>
                                          <p:attrName>xshear</p:attrName>
                                        </p:attrNameLst>
                                      </p:cBhvr>
                                    </p:anim>
                                    <p:animScale>
                                      <p:cBhvr>
                                        <p:cTn id="85" dur="200" decel="100000" autoRev="1" fill="hold">
                                          <p:stCondLst>
                                            <p:cond delay="600"/>
                                          </p:stCondLst>
                                        </p:cTn>
                                        <p:tgtEl>
                                          <p:spTgt spid="14351"/>
                                        </p:tgtEl>
                                      </p:cBhvr>
                                      <p:from x="100000" y="100000"/>
                                      <p:to x="80000" y="100000"/>
                                    </p:animScale>
                                    <p:anim by="(#ppt_h/3+#ppt_w*0.1)" calcmode="lin" valueType="num">
                                      <p:cBhvr additive="sum">
                                        <p:cTn id="86" dur="200" decel="100000" autoRev="1" fill="hold">
                                          <p:stCondLst>
                                            <p:cond delay="600"/>
                                          </p:stCondLst>
                                        </p:cTn>
                                        <p:tgtEl>
                                          <p:spTgt spid="14351"/>
                                        </p:tgtEl>
                                        <p:attrNameLst>
                                          <p:attrName>ppt_x</p:attrName>
                                        </p:attrNameLst>
                                      </p:cBhvr>
                                    </p:anim>
                                  </p:childTnLst>
                                </p:cTn>
                              </p:par>
                            </p:childTnLst>
                          </p:cTn>
                        </p:par>
                      </p:childTnLst>
                    </p:cTn>
                  </p:par>
                  <p:par>
                    <p:cTn id="87" fill="hold">
                      <p:stCondLst>
                        <p:cond delay="indefinite"/>
                      </p:stCondLst>
                      <p:childTnLst>
                        <p:par>
                          <p:cTn id="88" fill="hold">
                            <p:stCondLst>
                              <p:cond delay="0"/>
                            </p:stCondLst>
                            <p:childTnLst>
                              <p:par>
                                <p:cTn id="89" presetID="34" presetClass="entr" presetSubtype="0" fill="hold" nodeType="clickEffect">
                                  <p:stCondLst>
                                    <p:cond delay="0"/>
                                  </p:stCondLst>
                                  <p:childTnLst>
                                    <p:set>
                                      <p:cBhvr>
                                        <p:cTn id="90" dur="1" fill="hold">
                                          <p:stCondLst>
                                            <p:cond delay="0"/>
                                          </p:stCondLst>
                                        </p:cTn>
                                        <p:tgtEl>
                                          <p:spTgt spid="14352"/>
                                        </p:tgtEl>
                                        <p:attrNameLst>
                                          <p:attrName>style.visibility</p:attrName>
                                        </p:attrNameLst>
                                      </p:cBhvr>
                                      <p:to>
                                        <p:strVal val="visible"/>
                                      </p:to>
                                    </p:set>
                                    <p:anim from="(-#ppt_w/2)" to="(#ppt_x)" calcmode="lin" valueType="num">
                                      <p:cBhvr>
                                        <p:cTn id="91" dur="600" fill="hold">
                                          <p:stCondLst>
                                            <p:cond delay="0"/>
                                          </p:stCondLst>
                                        </p:cTn>
                                        <p:tgtEl>
                                          <p:spTgt spid="14352"/>
                                        </p:tgtEl>
                                        <p:attrNameLst>
                                          <p:attrName>ppt_x</p:attrName>
                                        </p:attrNameLst>
                                      </p:cBhvr>
                                    </p:anim>
                                    <p:anim from="0" to="-1.0" calcmode="lin" valueType="num">
                                      <p:cBhvr>
                                        <p:cTn id="92" dur="200" decel="50000" autoRev="1" fill="hold">
                                          <p:stCondLst>
                                            <p:cond delay="600"/>
                                          </p:stCondLst>
                                        </p:cTn>
                                        <p:tgtEl>
                                          <p:spTgt spid="14352"/>
                                        </p:tgtEl>
                                        <p:attrNameLst>
                                          <p:attrName>xshear</p:attrName>
                                        </p:attrNameLst>
                                      </p:cBhvr>
                                    </p:anim>
                                    <p:animScale>
                                      <p:cBhvr>
                                        <p:cTn id="93" dur="200" decel="100000" autoRev="1" fill="hold">
                                          <p:stCondLst>
                                            <p:cond delay="600"/>
                                          </p:stCondLst>
                                        </p:cTn>
                                        <p:tgtEl>
                                          <p:spTgt spid="14352"/>
                                        </p:tgtEl>
                                      </p:cBhvr>
                                      <p:from x="100000" y="100000"/>
                                      <p:to x="80000" y="100000"/>
                                    </p:animScale>
                                    <p:anim by="(#ppt_h/3+#ppt_w*0.1)" calcmode="lin" valueType="num">
                                      <p:cBhvr additive="sum">
                                        <p:cTn id="94" dur="200" decel="100000" autoRev="1" fill="hold">
                                          <p:stCondLst>
                                            <p:cond delay="600"/>
                                          </p:stCondLst>
                                        </p:cTn>
                                        <p:tgtEl>
                                          <p:spTgt spid="14352"/>
                                        </p:tgtEl>
                                        <p:attrNameLst>
                                          <p:attrName>ppt_x</p:attrName>
                                        </p:attrNameLst>
                                      </p:cBhvr>
                                    </p:anim>
                                  </p:childTnLst>
                                </p:cTn>
                              </p:par>
                            </p:childTnLst>
                          </p:cTn>
                        </p:par>
                        <p:par>
                          <p:cTn id="95" fill="hold">
                            <p:stCondLst>
                              <p:cond delay="1000"/>
                            </p:stCondLst>
                            <p:childTnLst>
                              <p:par>
                                <p:cTn id="96" presetID="34" presetClass="entr" presetSubtype="0" fill="hold" nodeType="afterEffect">
                                  <p:stCondLst>
                                    <p:cond delay="0"/>
                                  </p:stCondLst>
                                  <p:childTnLst>
                                    <p:set>
                                      <p:cBhvr>
                                        <p:cTn id="97" dur="1" fill="hold">
                                          <p:stCondLst>
                                            <p:cond delay="0"/>
                                          </p:stCondLst>
                                        </p:cTn>
                                        <p:tgtEl>
                                          <p:spTgt spid="14356"/>
                                        </p:tgtEl>
                                        <p:attrNameLst>
                                          <p:attrName>style.visibility</p:attrName>
                                        </p:attrNameLst>
                                      </p:cBhvr>
                                      <p:to>
                                        <p:strVal val="visible"/>
                                      </p:to>
                                    </p:set>
                                    <p:anim from="(-#ppt_w/2)" to="(#ppt_x)" calcmode="lin" valueType="num">
                                      <p:cBhvr>
                                        <p:cTn id="98" dur="300" fill="hold">
                                          <p:stCondLst>
                                            <p:cond delay="0"/>
                                          </p:stCondLst>
                                        </p:cTn>
                                        <p:tgtEl>
                                          <p:spTgt spid="14356"/>
                                        </p:tgtEl>
                                        <p:attrNameLst>
                                          <p:attrName>ppt_x</p:attrName>
                                        </p:attrNameLst>
                                      </p:cBhvr>
                                    </p:anim>
                                    <p:anim from="0" to="-1.0" calcmode="lin" valueType="num">
                                      <p:cBhvr>
                                        <p:cTn id="99" dur="100" decel="50000" autoRev="1" fill="hold">
                                          <p:stCondLst>
                                            <p:cond delay="300"/>
                                          </p:stCondLst>
                                        </p:cTn>
                                        <p:tgtEl>
                                          <p:spTgt spid="14356"/>
                                        </p:tgtEl>
                                        <p:attrNameLst>
                                          <p:attrName>xshear</p:attrName>
                                        </p:attrNameLst>
                                      </p:cBhvr>
                                    </p:anim>
                                    <p:animScale>
                                      <p:cBhvr>
                                        <p:cTn id="100" dur="100" decel="100000" autoRev="1" fill="hold">
                                          <p:stCondLst>
                                            <p:cond delay="300"/>
                                          </p:stCondLst>
                                        </p:cTn>
                                        <p:tgtEl>
                                          <p:spTgt spid="14356"/>
                                        </p:tgtEl>
                                      </p:cBhvr>
                                      <p:from x="100000" y="100000"/>
                                      <p:to x="80000" y="100000"/>
                                    </p:animScale>
                                    <p:anim by="(#ppt_h/3+#ppt_w*0.1)" calcmode="lin" valueType="num">
                                      <p:cBhvr additive="sum">
                                        <p:cTn id="101" dur="100" decel="100000" autoRev="1" fill="hold">
                                          <p:stCondLst>
                                            <p:cond delay="300"/>
                                          </p:stCondLst>
                                        </p:cTn>
                                        <p:tgtEl>
                                          <p:spTgt spid="14356"/>
                                        </p:tgtEl>
                                        <p:attrNameLst>
                                          <p:attrName>ppt_x</p:attrName>
                                        </p:attrNameLst>
                                      </p:cBhvr>
                                    </p:anim>
                                  </p:childTnLst>
                                </p:cTn>
                              </p:par>
                              <p:par>
                                <p:cTn id="102" presetID="34" presetClass="entr" presetSubtype="0" fill="hold" nodeType="withEffect">
                                  <p:stCondLst>
                                    <p:cond delay="0"/>
                                  </p:stCondLst>
                                  <p:childTnLst>
                                    <p:set>
                                      <p:cBhvr>
                                        <p:cTn id="103" dur="1" fill="hold">
                                          <p:stCondLst>
                                            <p:cond delay="0"/>
                                          </p:stCondLst>
                                        </p:cTn>
                                        <p:tgtEl>
                                          <p:spTgt spid="14353"/>
                                        </p:tgtEl>
                                        <p:attrNameLst>
                                          <p:attrName>style.visibility</p:attrName>
                                        </p:attrNameLst>
                                      </p:cBhvr>
                                      <p:to>
                                        <p:strVal val="visible"/>
                                      </p:to>
                                    </p:set>
                                    <p:anim from="(-#ppt_w/2)" to="(#ppt_x)" calcmode="lin" valueType="num">
                                      <p:cBhvr>
                                        <p:cTn id="104" dur="300" fill="hold">
                                          <p:stCondLst>
                                            <p:cond delay="0"/>
                                          </p:stCondLst>
                                        </p:cTn>
                                        <p:tgtEl>
                                          <p:spTgt spid="14353"/>
                                        </p:tgtEl>
                                        <p:attrNameLst>
                                          <p:attrName>ppt_x</p:attrName>
                                        </p:attrNameLst>
                                      </p:cBhvr>
                                    </p:anim>
                                    <p:anim from="0" to="-1.0" calcmode="lin" valueType="num">
                                      <p:cBhvr>
                                        <p:cTn id="105" dur="100" decel="50000" autoRev="1" fill="hold">
                                          <p:stCondLst>
                                            <p:cond delay="300"/>
                                          </p:stCondLst>
                                        </p:cTn>
                                        <p:tgtEl>
                                          <p:spTgt spid="14353"/>
                                        </p:tgtEl>
                                        <p:attrNameLst>
                                          <p:attrName>xshear</p:attrName>
                                        </p:attrNameLst>
                                      </p:cBhvr>
                                    </p:anim>
                                    <p:animScale>
                                      <p:cBhvr>
                                        <p:cTn id="106" dur="100" decel="100000" autoRev="1" fill="hold">
                                          <p:stCondLst>
                                            <p:cond delay="300"/>
                                          </p:stCondLst>
                                        </p:cTn>
                                        <p:tgtEl>
                                          <p:spTgt spid="14353"/>
                                        </p:tgtEl>
                                      </p:cBhvr>
                                      <p:from x="100000" y="100000"/>
                                      <p:to x="80000" y="100000"/>
                                    </p:animScale>
                                    <p:anim by="(#ppt_h/3+#ppt_w*0.1)" calcmode="lin" valueType="num">
                                      <p:cBhvr additive="sum">
                                        <p:cTn id="107" dur="100" decel="100000" autoRev="1" fill="hold">
                                          <p:stCondLst>
                                            <p:cond delay="300"/>
                                          </p:stCondLst>
                                        </p:cTn>
                                        <p:tgtEl>
                                          <p:spTgt spid="14353"/>
                                        </p:tgtEl>
                                        <p:attrNameLst>
                                          <p:attrName>ppt_x</p:attrName>
                                        </p:attrNameLst>
                                      </p:cBhvr>
                                    </p:anim>
                                  </p:childTnLst>
                                </p:cTn>
                              </p:par>
                            </p:childTnLst>
                          </p:cTn>
                        </p:par>
                      </p:childTnLst>
                    </p:cTn>
                  </p:par>
                  <p:par>
                    <p:cTn id="108" fill="hold">
                      <p:stCondLst>
                        <p:cond delay="indefinite"/>
                      </p:stCondLst>
                      <p:childTnLst>
                        <p:par>
                          <p:cTn id="109" fill="hold">
                            <p:stCondLst>
                              <p:cond delay="0"/>
                            </p:stCondLst>
                            <p:childTnLst>
                              <p:par>
                                <p:cTn id="110" presetID="34" presetClass="entr" presetSubtype="0" fill="hold" nodeType="clickEffect">
                                  <p:stCondLst>
                                    <p:cond delay="0"/>
                                  </p:stCondLst>
                                  <p:childTnLst>
                                    <p:set>
                                      <p:cBhvr>
                                        <p:cTn id="111" dur="1" fill="hold">
                                          <p:stCondLst>
                                            <p:cond delay="0"/>
                                          </p:stCondLst>
                                        </p:cTn>
                                        <p:tgtEl>
                                          <p:spTgt spid="14354"/>
                                        </p:tgtEl>
                                        <p:attrNameLst>
                                          <p:attrName>style.visibility</p:attrName>
                                        </p:attrNameLst>
                                      </p:cBhvr>
                                      <p:to>
                                        <p:strVal val="visible"/>
                                      </p:to>
                                    </p:set>
                                    <p:anim from="(-#ppt_w/2)" to="(#ppt_x)" calcmode="lin" valueType="num">
                                      <p:cBhvr>
                                        <p:cTn id="112" dur="600" fill="hold">
                                          <p:stCondLst>
                                            <p:cond delay="0"/>
                                          </p:stCondLst>
                                        </p:cTn>
                                        <p:tgtEl>
                                          <p:spTgt spid="14354"/>
                                        </p:tgtEl>
                                        <p:attrNameLst>
                                          <p:attrName>ppt_x</p:attrName>
                                        </p:attrNameLst>
                                      </p:cBhvr>
                                    </p:anim>
                                    <p:anim from="0" to="-1.0" calcmode="lin" valueType="num">
                                      <p:cBhvr>
                                        <p:cTn id="113" dur="200" decel="50000" autoRev="1" fill="hold">
                                          <p:stCondLst>
                                            <p:cond delay="600"/>
                                          </p:stCondLst>
                                        </p:cTn>
                                        <p:tgtEl>
                                          <p:spTgt spid="14354"/>
                                        </p:tgtEl>
                                        <p:attrNameLst>
                                          <p:attrName>xshear</p:attrName>
                                        </p:attrNameLst>
                                      </p:cBhvr>
                                    </p:anim>
                                    <p:animScale>
                                      <p:cBhvr>
                                        <p:cTn id="114" dur="200" decel="100000" autoRev="1" fill="hold">
                                          <p:stCondLst>
                                            <p:cond delay="600"/>
                                          </p:stCondLst>
                                        </p:cTn>
                                        <p:tgtEl>
                                          <p:spTgt spid="14354"/>
                                        </p:tgtEl>
                                      </p:cBhvr>
                                      <p:from x="100000" y="100000"/>
                                      <p:to x="80000" y="100000"/>
                                    </p:animScale>
                                    <p:anim by="(#ppt_h/3+#ppt_w*0.1)" calcmode="lin" valueType="num">
                                      <p:cBhvr additive="sum">
                                        <p:cTn id="115" dur="200" decel="100000" autoRev="1" fill="hold">
                                          <p:stCondLst>
                                            <p:cond delay="600"/>
                                          </p:stCondLst>
                                        </p:cTn>
                                        <p:tgtEl>
                                          <p:spTgt spid="14354"/>
                                        </p:tgtEl>
                                        <p:attrNameLst>
                                          <p:attrName>ppt_x</p:attrName>
                                        </p:attrNameLst>
                                      </p:cBhvr>
                                    </p:anim>
                                  </p:childTnLst>
                                </p:cTn>
                              </p:par>
                            </p:childTnLst>
                          </p:cTn>
                        </p:par>
                        <p:par>
                          <p:cTn id="116" fill="hold">
                            <p:stCondLst>
                              <p:cond delay="1000"/>
                            </p:stCondLst>
                            <p:childTnLst>
                              <p:par>
                                <p:cTn id="117" presetID="34" presetClass="entr" presetSubtype="0" fill="hold" nodeType="afterEffect">
                                  <p:stCondLst>
                                    <p:cond delay="0"/>
                                  </p:stCondLst>
                                  <p:childTnLst>
                                    <p:set>
                                      <p:cBhvr>
                                        <p:cTn id="118" dur="1" fill="hold">
                                          <p:stCondLst>
                                            <p:cond delay="0"/>
                                          </p:stCondLst>
                                        </p:cTn>
                                        <p:tgtEl>
                                          <p:spTgt spid="14355"/>
                                        </p:tgtEl>
                                        <p:attrNameLst>
                                          <p:attrName>style.visibility</p:attrName>
                                        </p:attrNameLst>
                                      </p:cBhvr>
                                      <p:to>
                                        <p:strVal val="visible"/>
                                      </p:to>
                                    </p:set>
                                    <p:anim from="(-#ppt_w/2)" to="(#ppt_x)" calcmode="lin" valueType="num">
                                      <p:cBhvr>
                                        <p:cTn id="119" dur="300" fill="hold">
                                          <p:stCondLst>
                                            <p:cond delay="0"/>
                                          </p:stCondLst>
                                        </p:cTn>
                                        <p:tgtEl>
                                          <p:spTgt spid="14355"/>
                                        </p:tgtEl>
                                        <p:attrNameLst>
                                          <p:attrName>ppt_x</p:attrName>
                                        </p:attrNameLst>
                                      </p:cBhvr>
                                    </p:anim>
                                    <p:anim from="0" to="-1.0" calcmode="lin" valueType="num">
                                      <p:cBhvr>
                                        <p:cTn id="120" dur="100" decel="50000" autoRev="1" fill="hold">
                                          <p:stCondLst>
                                            <p:cond delay="300"/>
                                          </p:stCondLst>
                                        </p:cTn>
                                        <p:tgtEl>
                                          <p:spTgt spid="14355"/>
                                        </p:tgtEl>
                                        <p:attrNameLst>
                                          <p:attrName>xshear</p:attrName>
                                        </p:attrNameLst>
                                      </p:cBhvr>
                                    </p:anim>
                                    <p:animScale>
                                      <p:cBhvr>
                                        <p:cTn id="121" dur="100" decel="100000" autoRev="1" fill="hold">
                                          <p:stCondLst>
                                            <p:cond delay="300"/>
                                          </p:stCondLst>
                                        </p:cTn>
                                        <p:tgtEl>
                                          <p:spTgt spid="14355"/>
                                        </p:tgtEl>
                                      </p:cBhvr>
                                      <p:from x="100000" y="100000"/>
                                      <p:to x="80000" y="100000"/>
                                    </p:animScale>
                                    <p:anim by="(#ppt_h/3+#ppt_w*0.1)" calcmode="lin" valueType="num">
                                      <p:cBhvr additive="sum">
                                        <p:cTn id="122" dur="100" decel="100000" autoRev="1" fill="hold">
                                          <p:stCondLst>
                                            <p:cond delay="300"/>
                                          </p:stCondLst>
                                        </p:cTn>
                                        <p:tgtEl>
                                          <p:spTgt spid="14355"/>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文本框 15361"/>
          <p:cNvSpPr txBox="1"/>
          <p:nvPr/>
        </p:nvSpPr>
        <p:spPr>
          <a:xfrm>
            <a:off x="520700" y="239713"/>
            <a:ext cx="8228013" cy="639762"/>
          </a:xfrm>
          <a:prstGeom prst="rect">
            <a:avLst/>
          </a:prstGeom>
          <a:solidFill>
            <a:schemeClr val="tx1"/>
          </a:solidFill>
          <a:ln w="9525">
            <a:noFill/>
          </a:ln>
        </p:spPr>
        <p:txBody>
          <a:bodyPr>
            <a:spAutoFit/>
          </a:bodyPr>
          <a:p>
            <a:r>
              <a:rPr lang="zh-CN" altLang="en-US" dirty="0">
                <a:latin typeface="Arial" panose="020B0604020202020204" charset="-116"/>
              </a:rPr>
              <a:t>1</a:t>
            </a:r>
            <a:endParaRPr lang="zh-CN" altLang="en-US" dirty="0">
              <a:latin typeface="Arial" panose="020B0604020202020204" charset="-116"/>
            </a:endParaRPr>
          </a:p>
          <a:p>
            <a:r>
              <a:rPr lang="zh-CN" altLang="en-US" dirty="0">
                <a:latin typeface="Arial" panose="020B0604020202020204" charset="-116"/>
              </a:rPr>
              <a:t>2</a:t>
            </a:r>
            <a:endParaRPr lang="zh-CN" altLang="en-US" dirty="0">
              <a:latin typeface="Arial" panose="020B0604020202020204" charset="-116"/>
            </a:endParaRPr>
          </a:p>
        </p:txBody>
      </p:sp>
      <p:sp>
        <p:nvSpPr>
          <p:cNvPr id="15363" name="文本占位符 15362"/>
          <p:cNvSpPr>
            <a:spLocks noGrp="1"/>
          </p:cNvSpPr>
          <p:nvPr>
            <p:ph type="body" idx="1"/>
          </p:nvPr>
        </p:nvSpPr>
        <p:spPr>
          <a:xfrm>
            <a:off x="-23812" y="1268413"/>
            <a:ext cx="9420225" cy="5543550"/>
          </a:xfrm>
          <a:solidFill>
            <a:schemeClr val="tx1"/>
          </a:solidFill>
          <a:ln/>
        </p:spPr>
        <p:txBody>
          <a:bodyPr/>
          <a:p>
            <a:pPr>
              <a:lnSpc>
                <a:spcPct val="90000"/>
              </a:lnSpc>
            </a:pPr>
            <a:r>
              <a:rPr lang="zh-CN" altLang="en-US" sz="4000" b="1">
                <a:solidFill>
                  <a:srgbClr val="CCFFCC"/>
                </a:solidFill>
                <a:latin typeface="微软雅黑 Light" panose="020B0502040204020203" charset="-122"/>
                <a:ea typeface="微软雅黑 Light" panose="020B0502040204020203" charset="-122"/>
              </a:rPr>
              <a:t>中国传统文化主流思想的演变 </a:t>
            </a:r>
            <a:endParaRPr lang="zh-CN" altLang="en-US" sz="4000" b="1">
              <a:solidFill>
                <a:srgbClr val="CCFFCC"/>
              </a:solidFill>
              <a:latin typeface="微软雅黑 Light" panose="020B0502040204020203" charset="-122"/>
              <a:ea typeface="微软雅黑 Light" panose="020B0502040204020203" charset="-122"/>
            </a:endParaRPr>
          </a:p>
          <a:p>
            <a:pPr>
              <a:lnSpc>
                <a:spcPct val="90000"/>
              </a:lnSpc>
            </a:pPr>
            <a:r>
              <a:rPr lang="zh-CN" altLang="en-US" sz="4000" b="1">
                <a:solidFill>
                  <a:srgbClr val="FFFFCC"/>
                </a:solidFill>
                <a:latin typeface="微软雅黑 Light" panose="020B0502040204020203" charset="-122"/>
                <a:ea typeface="微软雅黑 Light" panose="020B0502040204020203" charset="-122"/>
              </a:rPr>
              <a:t>古代中国的科学技术与文化</a:t>
            </a:r>
            <a:endParaRPr lang="zh-CN" altLang="en-US" sz="4000" b="1">
              <a:solidFill>
                <a:srgbClr val="FFFFCC"/>
              </a:solidFill>
              <a:latin typeface="微软雅黑 Light" panose="020B0502040204020203" charset="-122"/>
              <a:ea typeface="微软雅黑 Light" panose="020B0502040204020203" charset="-122"/>
            </a:endParaRPr>
          </a:p>
          <a:p>
            <a:pPr>
              <a:lnSpc>
                <a:spcPct val="90000"/>
              </a:lnSpc>
            </a:pPr>
            <a:r>
              <a:rPr lang="zh-CN" altLang="en-US" sz="4000" b="1">
                <a:solidFill>
                  <a:srgbClr val="CCFFCC"/>
                </a:solidFill>
                <a:latin typeface="微软雅黑 Light" panose="020B0502040204020203" charset="-122"/>
                <a:ea typeface="微软雅黑 Light" panose="020B0502040204020203" charset="-122"/>
              </a:rPr>
              <a:t>近代中国的思想解放潮流</a:t>
            </a:r>
            <a:endParaRPr lang="zh-CN" altLang="en-US" sz="4000" b="1">
              <a:solidFill>
                <a:srgbClr val="CCFFCC"/>
              </a:solidFill>
              <a:latin typeface="微软雅黑 Light" panose="020B0502040204020203" charset="-122"/>
              <a:ea typeface="微软雅黑 Light" panose="020B0502040204020203" charset="-122"/>
            </a:endParaRPr>
          </a:p>
          <a:p>
            <a:pPr>
              <a:lnSpc>
                <a:spcPct val="90000"/>
              </a:lnSpc>
            </a:pPr>
            <a:r>
              <a:rPr lang="en-US" altLang="zh-CN" sz="4000" b="1">
                <a:solidFill>
                  <a:srgbClr val="FFFFCC"/>
                </a:solidFill>
                <a:latin typeface="微软雅黑 Light" panose="020B0502040204020203" charset="-122"/>
                <a:ea typeface="微软雅黑 Light" panose="020B0502040204020203" charset="-122"/>
              </a:rPr>
              <a:t>20</a:t>
            </a:r>
            <a:r>
              <a:rPr lang="zh-CN" altLang="en-US" sz="4000" b="1">
                <a:solidFill>
                  <a:srgbClr val="FFFFCC"/>
                </a:solidFill>
                <a:latin typeface="微软雅黑 Light" panose="020B0502040204020203" charset="-122"/>
                <a:ea typeface="微软雅黑 Light" panose="020B0502040204020203" charset="-122"/>
              </a:rPr>
              <a:t>世纪以来中国重大思想理论成果</a:t>
            </a:r>
            <a:endParaRPr lang="zh-CN" altLang="en-US" sz="4000" b="1">
              <a:solidFill>
                <a:srgbClr val="FFFFCC"/>
              </a:solidFill>
              <a:latin typeface="微软雅黑 Light" panose="020B0502040204020203" charset="-122"/>
              <a:ea typeface="微软雅黑 Light" panose="020B0502040204020203" charset="-122"/>
            </a:endParaRPr>
          </a:p>
          <a:p>
            <a:pPr>
              <a:lnSpc>
                <a:spcPct val="90000"/>
              </a:lnSpc>
            </a:pPr>
            <a:r>
              <a:rPr lang="zh-CN" altLang="en-US" sz="4000" b="1">
                <a:solidFill>
                  <a:srgbClr val="CCFFCC"/>
                </a:solidFill>
                <a:latin typeface="微软雅黑 Light" panose="020B0502040204020203" charset="-122"/>
                <a:ea typeface="微软雅黑 Light" panose="020B0502040204020203" charset="-122"/>
              </a:rPr>
              <a:t>现代中国的科学技术与文化</a:t>
            </a:r>
            <a:endParaRPr lang="zh-CN" altLang="en-US" sz="4000" b="1">
              <a:solidFill>
                <a:srgbClr val="CCFFCC"/>
              </a:solidFill>
              <a:latin typeface="微软雅黑 Light" panose="020B0502040204020203" charset="-122"/>
              <a:ea typeface="微软雅黑 Light" panose="020B0502040204020203" charset="-122"/>
            </a:endParaRPr>
          </a:p>
          <a:p>
            <a:pPr>
              <a:lnSpc>
                <a:spcPct val="90000"/>
              </a:lnSpc>
            </a:pPr>
            <a:r>
              <a:rPr lang="zh-CN" altLang="en-US" sz="4000" b="1">
                <a:solidFill>
                  <a:srgbClr val="FFFFCC"/>
                </a:solidFill>
                <a:latin typeface="微软雅黑 Light" panose="020B0502040204020203" charset="-122"/>
                <a:ea typeface="微软雅黑 Light" panose="020B0502040204020203" charset="-122"/>
              </a:rPr>
              <a:t>西方人文精神的起源及其发展</a:t>
            </a:r>
            <a:endParaRPr lang="zh-CN" altLang="en-US" sz="4000" b="1">
              <a:solidFill>
                <a:srgbClr val="FFFFCC"/>
              </a:solidFill>
              <a:latin typeface="微软雅黑 Light" panose="020B0502040204020203" charset="-122"/>
              <a:ea typeface="微软雅黑 Light" panose="020B0502040204020203" charset="-122"/>
            </a:endParaRPr>
          </a:p>
          <a:p>
            <a:pPr>
              <a:lnSpc>
                <a:spcPct val="90000"/>
              </a:lnSpc>
            </a:pPr>
            <a:r>
              <a:rPr lang="zh-CN" altLang="en-US" sz="4000" b="1">
                <a:solidFill>
                  <a:srgbClr val="CCFFCC"/>
                </a:solidFill>
                <a:latin typeface="微软雅黑 Light" panose="020B0502040204020203" charset="-122"/>
                <a:ea typeface="微软雅黑 Light" panose="020B0502040204020203" charset="-122"/>
              </a:rPr>
              <a:t>近代以来世界科学技术的历史足迹</a:t>
            </a:r>
            <a:endParaRPr lang="zh-CN" altLang="en-US" sz="4000" b="1">
              <a:solidFill>
                <a:srgbClr val="CCFFCC"/>
              </a:solidFill>
              <a:latin typeface="微软雅黑 Light" panose="020B0502040204020203" charset="-122"/>
              <a:ea typeface="微软雅黑 Light" panose="020B0502040204020203" charset="-122"/>
            </a:endParaRPr>
          </a:p>
          <a:p>
            <a:pPr>
              <a:lnSpc>
                <a:spcPct val="90000"/>
              </a:lnSpc>
            </a:pPr>
            <a:r>
              <a:rPr lang="en-US" altLang="zh-CN" sz="4000" b="1">
                <a:solidFill>
                  <a:srgbClr val="FFFFCC"/>
                </a:solidFill>
                <a:latin typeface="微软雅黑 Light" panose="020B0502040204020203" charset="-122"/>
                <a:ea typeface="微软雅黑 Light" panose="020B0502040204020203" charset="-122"/>
              </a:rPr>
              <a:t>19</a:t>
            </a:r>
            <a:r>
              <a:rPr lang="zh-CN" altLang="en-US" sz="4000" b="1">
                <a:solidFill>
                  <a:srgbClr val="FFFFCC"/>
                </a:solidFill>
                <a:latin typeface="微软雅黑 Light" panose="020B0502040204020203" charset="-122"/>
                <a:ea typeface="微软雅黑 Light" panose="020B0502040204020203" charset="-122"/>
              </a:rPr>
              <a:t>世纪以来的世界文学艺术</a:t>
            </a:r>
            <a:endParaRPr lang="zh-CN" altLang="en-US" sz="4000" b="1">
              <a:solidFill>
                <a:srgbClr val="FFFFCC"/>
              </a:solidFill>
              <a:latin typeface="微软雅黑 Light" panose="020B0502040204020203" charset="-122"/>
              <a:ea typeface="微软雅黑 Light" panose="020B0502040204020203" charset="-122"/>
            </a:endParaRPr>
          </a:p>
        </p:txBody>
      </p:sp>
      <p:sp>
        <p:nvSpPr>
          <p:cNvPr id="15364" name="矩形 15363"/>
          <p:cNvSpPr/>
          <p:nvPr/>
        </p:nvSpPr>
        <p:spPr>
          <a:xfrm>
            <a:off x="323850" y="44450"/>
            <a:ext cx="8280400" cy="1152525"/>
          </a:xfrm>
          <a:prstGeom prst="rect">
            <a:avLst/>
          </a:prstGeom>
        </p:spPr>
        <p:txBody>
          <a:bodyPr wrap="none" fromWordArt="1">
            <a:prstTxWarp prst="textWave2">
              <a:avLst>
                <a:gd name="adj1" fmla="val 13005"/>
                <a:gd name="adj2" fmla="val 0"/>
              </a:avLst>
            </a:prstTxWarp>
            <a:normAutofit/>
          </a:bodyPr>
          <a:p>
            <a:pPr algn="ctr"/>
            <a:r>
              <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宋体" panose="02010600030101010101" pitchFamily="2" charset="-122"/>
                <a:ea typeface="宋体" panose="02010600030101010101" pitchFamily="2" charset="-122"/>
              </a:rPr>
              <a:t>《文化发展历程》的8个学习专题</a:t>
            </a:r>
            <a:endParaRPr lang="zh-CN" altLang="en-US" sz="3600" b="1">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宋体" panose="02010600030101010101" pitchFamily="2" charset="-122"/>
              <a:ea typeface="宋体" panose="02010600030101010101" pitchFamily="2" charset="-122"/>
            </a:endParaRPr>
          </a:p>
        </p:txBody>
      </p:sp>
      <p:sp>
        <p:nvSpPr>
          <p:cNvPr id="15365" name="流程图: 可选过程 15364"/>
          <p:cNvSpPr/>
          <p:nvPr/>
        </p:nvSpPr>
        <p:spPr>
          <a:xfrm>
            <a:off x="323850" y="2636838"/>
            <a:ext cx="2159000" cy="649287"/>
          </a:xfrm>
          <a:prstGeom prst="flowChartAlternateProcess">
            <a:avLst/>
          </a:prstGeom>
          <a:noFill/>
          <a:ln w="57150" cap="flat" cmpd="sng">
            <a:solidFill>
              <a:srgbClr val="FF6600"/>
            </a:solidFill>
            <a:prstDash val="solid"/>
            <a:miter/>
            <a:headEnd type="none" w="med" len="med"/>
            <a:tailEnd type="none" w="med" len="med"/>
          </a:ln>
        </p:spPr>
        <p:txBody>
          <a:bodyPr wrap="none" anchor="ctr"/>
          <a:p>
            <a:pPr algn="ctr"/>
            <a:endParaRPr>
              <a:solidFill>
                <a:srgbClr val="00FFFF"/>
              </a:solidFill>
              <a:latin typeface="Arial" panose="020B0604020202020204" charset="-116"/>
            </a:endParaRPr>
          </a:p>
        </p:txBody>
      </p:sp>
      <p:sp>
        <p:nvSpPr>
          <p:cNvPr id="15366" name="流程图: 可选过程 15365"/>
          <p:cNvSpPr/>
          <p:nvPr/>
        </p:nvSpPr>
        <p:spPr>
          <a:xfrm>
            <a:off x="323850" y="1989138"/>
            <a:ext cx="2159000" cy="647700"/>
          </a:xfrm>
          <a:prstGeom prst="flowChartAlternateProcess">
            <a:avLst/>
          </a:prstGeom>
          <a:noFill/>
          <a:ln w="57150" cap="flat" cmpd="sng">
            <a:solidFill>
              <a:srgbClr val="FF6600"/>
            </a:solidFill>
            <a:prstDash val="solid"/>
            <a:miter/>
            <a:headEnd type="none" w="med" len="med"/>
            <a:tailEnd type="none" w="med" len="med"/>
          </a:ln>
        </p:spPr>
        <p:txBody>
          <a:bodyPr vert="horz" wrap="none" anchor="ctr"/>
          <a:p>
            <a:pPr algn="ctr"/>
            <a:endParaRPr>
              <a:solidFill>
                <a:srgbClr val="00FFFF"/>
              </a:solidFill>
              <a:latin typeface="Arial" panose="020B0604020202020204" charset="-116"/>
            </a:endParaRPr>
          </a:p>
        </p:txBody>
      </p:sp>
      <p:sp>
        <p:nvSpPr>
          <p:cNvPr id="15367" name="流程图: 可选过程 15366"/>
          <p:cNvSpPr/>
          <p:nvPr/>
        </p:nvSpPr>
        <p:spPr>
          <a:xfrm>
            <a:off x="323850" y="1270000"/>
            <a:ext cx="2159000" cy="720725"/>
          </a:xfrm>
          <a:prstGeom prst="flowChartAlternateProcess">
            <a:avLst/>
          </a:prstGeom>
          <a:noFill/>
          <a:ln w="57150" cap="flat" cmpd="sng">
            <a:solidFill>
              <a:srgbClr val="FF6600"/>
            </a:solidFill>
            <a:prstDash val="solid"/>
            <a:miter/>
            <a:headEnd type="none" w="med" len="med"/>
            <a:tailEnd type="none" w="med" len="med"/>
          </a:ln>
        </p:spPr>
        <p:txBody>
          <a:bodyPr vert="horz" wrap="none" anchor="ctr"/>
          <a:p>
            <a:pPr algn="ctr"/>
            <a:endParaRPr>
              <a:solidFill>
                <a:srgbClr val="00FFFF"/>
              </a:solidFill>
              <a:latin typeface="Arial" panose="020B0604020202020204" charset="-116"/>
            </a:endParaRPr>
          </a:p>
        </p:txBody>
      </p:sp>
      <p:sp>
        <p:nvSpPr>
          <p:cNvPr id="15368" name="流程图: 可选过程 15367"/>
          <p:cNvSpPr/>
          <p:nvPr/>
        </p:nvSpPr>
        <p:spPr>
          <a:xfrm>
            <a:off x="323850" y="3286125"/>
            <a:ext cx="3743325" cy="647700"/>
          </a:xfrm>
          <a:prstGeom prst="flowChartAlternateProcess">
            <a:avLst/>
          </a:prstGeom>
          <a:noFill/>
          <a:ln w="57150" cap="flat" cmpd="sng">
            <a:solidFill>
              <a:srgbClr val="FF6600"/>
            </a:solidFill>
            <a:prstDash val="solid"/>
            <a:miter/>
            <a:headEnd type="none" w="med" len="med"/>
            <a:tailEnd type="none" w="med" len="med"/>
          </a:ln>
        </p:spPr>
        <p:txBody>
          <a:bodyPr vert="horz" wrap="none" anchor="ctr"/>
          <a:p>
            <a:pPr algn="ctr"/>
            <a:endParaRPr>
              <a:solidFill>
                <a:srgbClr val="00FFFF"/>
              </a:solidFill>
              <a:latin typeface="Arial" panose="020B0604020202020204" charset="-116"/>
            </a:endParaRPr>
          </a:p>
        </p:txBody>
      </p:sp>
      <p:sp>
        <p:nvSpPr>
          <p:cNvPr id="15369" name="流程图: 可选过程 15368"/>
          <p:cNvSpPr/>
          <p:nvPr/>
        </p:nvSpPr>
        <p:spPr>
          <a:xfrm>
            <a:off x="323850" y="3933825"/>
            <a:ext cx="2159000" cy="647700"/>
          </a:xfrm>
          <a:prstGeom prst="flowChartAlternateProcess">
            <a:avLst/>
          </a:prstGeom>
          <a:noFill/>
          <a:ln w="57150" cap="flat" cmpd="sng">
            <a:solidFill>
              <a:srgbClr val="FF6600"/>
            </a:solidFill>
            <a:prstDash val="solid"/>
            <a:miter/>
            <a:headEnd type="none" w="med" len="med"/>
            <a:tailEnd type="none" w="med" len="med"/>
          </a:ln>
        </p:spPr>
        <p:txBody>
          <a:bodyPr vert="horz" wrap="none" anchor="ctr"/>
          <a:p>
            <a:pPr algn="ctr"/>
            <a:endParaRPr>
              <a:solidFill>
                <a:srgbClr val="00FFFF"/>
              </a:solidFill>
              <a:latin typeface="Arial" panose="020B0604020202020204" charset="-116"/>
            </a:endParaRPr>
          </a:p>
        </p:txBody>
      </p:sp>
      <p:sp>
        <p:nvSpPr>
          <p:cNvPr id="15370" name="流程图: 可选过程 15369"/>
          <p:cNvSpPr/>
          <p:nvPr/>
        </p:nvSpPr>
        <p:spPr>
          <a:xfrm>
            <a:off x="323850" y="4654550"/>
            <a:ext cx="1152525" cy="647700"/>
          </a:xfrm>
          <a:prstGeom prst="flowChartAlternateProcess">
            <a:avLst/>
          </a:prstGeom>
          <a:noFill/>
          <a:ln w="57150" cap="flat" cmpd="sng">
            <a:solidFill>
              <a:srgbClr val="66CCFF"/>
            </a:solidFill>
            <a:prstDash val="solid"/>
            <a:miter/>
            <a:headEnd type="none" w="med" len="med"/>
            <a:tailEnd type="none" w="med" len="med"/>
          </a:ln>
        </p:spPr>
        <p:txBody>
          <a:bodyPr vert="horz" wrap="none" anchor="ctr"/>
          <a:p>
            <a:pPr algn="ctr"/>
            <a:endParaRPr>
              <a:solidFill>
                <a:srgbClr val="00FFFF"/>
              </a:solidFill>
              <a:latin typeface="Arial" panose="020B0604020202020204" charset="-116"/>
            </a:endParaRPr>
          </a:p>
        </p:txBody>
      </p:sp>
      <p:sp>
        <p:nvSpPr>
          <p:cNvPr id="15371" name="流程图: 可选过程 15370"/>
          <p:cNvSpPr/>
          <p:nvPr/>
        </p:nvSpPr>
        <p:spPr>
          <a:xfrm>
            <a:off x="323850" y="5302250"/>
            <a:ext cx="3168650" cy="647700"/>
          </a:xfrm>
          <a:prstGeom prst="flowChartAlternateProcess">
            <a:avLst/>
          </a:prstGeom>
          <a:noFill/>
          <a:ln w="57150" cap="flat" cmpd="sng">
            <a:solidFill>
              <a:srgbClr val="66CCFF"/>
            </a:solidFill>
            <a:prstDash val="solid"/>
            <a:miter/>
            <a:headEnd type="none" w="med" len="med"/>
            <a:tailEnd type="none" w="med" len="med"/>
          </a:ln>
        </p:spPr>
        <p:txBody>
          <a:bodyPr vert="horz" wrap="none" anchor="ctr"/>
          <a:p>
            <a:pPr algn="ctr"/>
            <a:endParaRPr>
              <a:solidFill>
                <a:srgbClr val="00FFFF"/>
              </a:solidFill>
              <a:latin typeface="Arial" panose="020B0604020202020204" charset="-116"/>
            </a:endParaRPr>
          </a:p>
        </p:txBody>
      </p:sp>
      <p:sp>
        <p:nvSpPr>
          <p:cNvPr id="15372" name="流程图: 可选过程 15371"/>
          <p:cNvSpPr/>
          <p:nvPr/>
        </p:nvSpPr>
        <p:spPr>
          <a:xfrm>
            <a:off x="323850" y="5949950"/>
            <a:ext cx="4103688" cy="647700"/>
          </a:xfrm>
          <a:prstGeom prst="flowChartAlternateProcess">
            <a:avLst/>
          </a:prstGeom>
          <a:noFill/>
          <a:ln w="57150" cap="flat" cmpd="sng">
            <a:solidFill>
              <a:srgbClr val="66CCFF"/>
            </a:solidFill>
            <a:prstDash val="solid"/>
            <a:miter/>
            <a:headEnd type="none" w="med" len="med"/>
            <a:tailEnd type="none" w="med" len="med"/>
          </a:ln>
        </p:spPr>
        <p:txBody>
          <a:bodyPr vert="horz" wrap="none" anchor="ctr"/>
          <a:p>
            <a:pPr algn="ctr"/>
            <a:endParaRPr>
              <a:solidFill>
                <a:srgbClr val="00FFFF"/>
              </a:solidFill>
              <a:latin typeface="Arial" panose="020B0604020202020204" charset="-116"/>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1000"/>
                                        <p:tgtEl>
                                          <p:spTgt spid="15363"/>
                                        </p:tgtEl>
                                      </p:cBhvr>
                                    </p:animEffect>
                                    <p:anim calcmode="lin" valueType="num">
                                      <p:cBhvr>
                                        <p:cTn id="8" dur="1000" fill="hold"/>
                                        <p:tgtEl>
                                          <p:spTgt spid="15363"/>
                                        </p:tgtEl>
                                        <p:attrNameLst>
                                          <p:attrName>ppt_x</p:attrName>
                                        </p:attrNameLst>
                                      </p:cBhvr>
                                      <p:tavLst>
                                        <p:tav tm="0">
                                          <p:val>
                                            <p:strVal val="#ppt_x"/>
                                          </p:val>
                                        </p:tav>
                                        <p:tav tm="100000">
                                          <p:val>
                                            <p:strVal val="#ppt_x"/>
                                          </p:val>
                                        </p:tav>
                                      </p:tavLst>
                                    </p:anim>
                                    <p:anim calcmode="lin" valueType="num">
                                      <p:cBhvr>
                                        <p:cTn id="9" dur="1000" fill="hold"/>
                                        <p:tgtEl>
                                          <p:spTgt spid="1536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5363">
                                            <p:txEl>
                                              <p:charRg st="0" end="15"/>
                                            </p:txEl>
                                          </p:spTgt>
                                        </p:tgtEl>
                                        <p:attrNameLst>
                                          <p:attrName>style.visibility</p:attrName>
                                        </p:attrNameLst>
                                      </p:cBhvr>
                                      <p:to>
                                        <p:strVal val="visible"/>
                                      </p:to>
                                    </p:set>
                                    <p:animEffect transition="in" filter="fade">
                                      <p:cBhvr>
                                        <p:cTn id="14" dur="1000"/>
                                        <p:tgtEl>
                                          <p:spTgt spid="15363">
                                            <p:txEl>
                                              <p:charRg st="0" end="15"/>
                                            </p:txEl>
                                          </p:spTgt>
                                        </p:tgtEl>
                                      </p:cBhvr>
                                    </p:animEffect>
                                    <p:anim calcmode="lin" valueType="num">
                                      <p:cBhvr>
                                        <p:cTn id="15" dur="1000" fill="hold"/>
                                        <p:tgtEl>
                                          <p:spTgt spid="15363">
                                            <p:txEl>
                                              <p:charRg st="0" end="15"/>
                                            </p:txEl>
                                          </p:spTgt>
                                        </p:tgtEl>
                                        <p:attrNameLst>
                                          <p:attrName>ppt_x</p:attrName>
                                        </p:attrNameLst>
                                      </p:cBhvr>
                                      <p:tavLst>
                                        <p:tav tm="0">
                                          <p:val>
                                            <p:strVal val="#ppt_x"/>
                                          </p:val>
                                        </p:tav>
                                        <p:tav tm="100000">
                                          <p:val>
                                            <p:strVal val="#ppt_x"/>
                                          </p:val>
                                        </p:tav>
                                      </p:tavLst>
                                    </p:anim>
                                    <p:anim calcmode="lin" valueType="num">
                                      <p:cBhvr>
                                        <p:cTn id="16" dur="1000" fill="hold"/>
                                        <p:tgtEl>
                                          <p:spTgt spid="15363">
                                            <p:txEl>
                                              <p:charRg st="0" end="1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5363">
                                            <p:txEl>
                                              <p:charRg st="15" end="28"/>
                                            </p:txEl>
                                          </p:spTgt>
                                        </p:tgtEl>
                                        <p:attrNameLst>
                                          <p:attrName>style.visibility</p:attrName>
                                        </p:attrNameLst>
                                      </p:cBhvr>
                                      <p:to>
                                        <p:strVal val="visible"/>
                                      </p:to>
                                    </p:set>
                                    <p:animEffect transition="in" filter="fade">
                                      <p:cBhvr>
                                        <p:cTn id="21" dur="1000"/>
                                        <p:tgtEl>
                                          <p:spTgt spid="15363">
                                            <p:txEl>
                                              <p:charRg st="15" end="28"/>
                                            </p:txEl>
                                          </p:spTgt>
                                        </p:tgtEl>
                                      </p:cBhvr>
                                    </p:animEffect>
                                    <p:anim calcmode="lin" valueType="num">
                                      <p:cBhvr>
                                        <p:cTn id="22" dur="1000" fill="hold"/>
                                        <p:tgtEl>
                                          <p:spTgt spid="15363">
                                            <p:txEl>
                                              <p:charRg st="15" end="28"/>
                                            </p:txEl>
                                          </p:spTgt>
                                        </p:tgtEl>
                                        <p:attrNameLst>
                                          <p:attrName>ppt_x</p:attrName>
                                        </p:attrNameLst>
                                      </p:cBhvr>
                                      <p:tavLst>
                                        <p:tav tm="0">
                                          <p:val>
                                            <p:strVal val="#ppt_x"/>
                                          </p:val>
                                        </p:tav>
                                        <p:tav tm="100000">
                                          <p:val>
                                            <p:strVal val="#ppt_x"/>
                                          </p:val>
                                        </p:tav>
                                      </p:tavLst>
                                    </p:anim>
                                    <p:anim calcmode="lin" valueType="num">
                                      <p:cBhvr>
                                        <p:cTn id="23" dur="1000" fill="hold"/>
                                        <p:tgtEl>
                                          <p:spTgt spid="15363">
                                            <p:txEl>
                                              <p:charRg st="15" end="28"/>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15363">
                                            <p:txEl>
                                              <p:charRg st="28" end="40"/>
                                            </p:txEl>
                                          </p:spTgt>
                                        </p:tgtEl>
                                        <p:attrNameLst>
                                          <p:attrName>style.visibility</p:attrName>
                                        </p:attrNameLst>
                                      </p:cBhvr>
                                      <p:to>
                                        <p:strVal val="visible"/>
                                      </p:to>
                                    </p:set>
                                    <p:animEffect transition="in" filter="fade">
                                      <p:cBhvr>
                                        <p:cTn id="28" dur="1000"/>
                                        <p:tgtEl>
                                          <p:spTgt spid="15363">
                                            <p:txEl>
                                              <p:charRg st="28" end="40"/>
                                            </p:txEl>
                                          </p:spTgt>
                                        </p:tgtEl>
                                      </p:cBhvr>
                                    </p:animEffect>
                                    <p:anim calcmode="lin" valueType="num">
                                      <p:cBhvr>
                                        <p:cTn id="29" dur="1000" fill="hold"/>
                                        <p:tgtEl>
                                          <p:spTgt spid="15363">
                                            <p:txEl>
                                              <p:charRg st="28" end="40"/>
                                            </p:txEl>
                                          </p:spTgt>
                                        </p:tgtEl>
                                        <p:attrNameLst>
                                          <p:attrName>ppt_x</p:attrName>
                                        </p:attrNameLst>
                                      </p:cBhvr>
                                      <p:tavLst>
                                        <p:tav tm="0">
                                          <p:val>
                                            <p:strVal val="#ppt_x"/>
                                          </p:val>
                                        </p:tav>
                                        <p:tav tm="100000">
                                          <p:val>
                                            <p:strVal val="#ppt_x"/>
                                          </p:val>
                                        </p:tav>
                                      </p:tavLst>
                                    </p:anim>
                                    <p:anim calcmode="lin" valueType="num">
                                      <p:cBhvr>
                                        <p:cTn id="30" dur="1000" fill="hold"/>
                                        <p:tgtEl>
                                          <p:spTgt spid="15363">
                                            <p:txEl>
                                              <p:charRg st="28" end="4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15363">
                                            <p:txEl>
                                              <p:charRg st="40" end="57"/>
                                            </p:txEl>
                                          </p:spTgt>
                                        </p:tgtEl>
                                        <p:attrNameLst>
                                          <p:attrName>style.visibility</p:attrName>
                                        </p:attrNameLst>
                                      </p:cBhvr>
                                      <p:to>
                                        <p:strVal val="visible"/>
                                      </p:to>
                                    </p:set>
                                    <p:animEffect transition="in" filter="fade">
                                      <p:cBhvr>
                                        <p:cTn id="35" dur="1000"/>
                                        <p:tgtEl>
                                          <p:spTgt spid="15363">
                                            <p:txEl>
                                              <p:charRg st="40" end="57"/>
                                            </p:txEl>
                                          </p:spTgt>
                                        </p:tgtEl>
                                      </p:cBhvr>
                                    </p:animEffect>
                                    <p:anim calcmode="lin" valueType="num">
                                      <p:cBhvr>
                                        <p:cTn id="36" dur="1000" fill="hold"/>
                                        <p:tgtEl>
                                          <p:spTgt spid="15363">
                                            <p:txEl>
                                              <p:charRg st="40" end="57"/>
                                            </p:txEl>
                                          </p:spTgt>
                                        </p:tgtEl>
                                        <p:attrNameLst>
                                          <p:attrName>ppt_x</p:attrName>
                                        </p:attrNameLst>
                                      </p:cBhvr>
                                      <p:tavLst>
                                        <p:tav tm="0">
                                          <p:val>
                                            <p:strVal val="#ppt_x"/>
                                          </p:val>
                                        </p:tav>
                                        <p:tav tm="100000">
                                          <p:val>
                                            <p:strVal val="#ppt_x"/>
                                          </p:val>
                                        </p:tav>
                                      </p:tavLst>
                                    </p:anim>
                                    <p:anim calcmode="lin" valueType="num">
                                      <p:cBhvr>
                                        <p:cTn id="37" dur="1000" fill="hold"/>
                                        <p:tgtEl>
                                          <p:spTgt spid="15363">
                                            <p:txEl>
                                              <p:charRg st="40" end="5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15363">
                                            <p:txEl>
                                              <p:charRg st="57" end="70"/>
                                            </p:txEl>
                                          </p:spTgt>
                                        </p:tgtEl>
                                        <p:attrNameLst>
                                          <p:attrName>style.visibility</p:attrName>
                                        </p:attrNameLst>
                                      </p:cBhvr>
                                      <p:to>
                                        <p:strVal val="visible"/>
                                      </p:to>
                                    </p:set>
                                    <p:animEffect transition="in" filter="fade">
                                      <p:cBhvr>
                                        <p:cTn id="42" dur="1000"/>
                                        <p:tgtEl>
                                          <p:spTgt spid="15363">
                                            <p:txEl>
                                              <p:charRg st="57" end="70"/>
                                            </p:txEl>
                                          </p:spTgt>
                                        </p:tgtEl>
                                      </p:cBhvr>
                                    </p:animEffect>
                                    <p:anim calcmode="lin" valueType="num">
                                      <p:cBhvr>
                                        <p:cTn id="43" dur="1000" fill="hold"/>
                                        <p:tgtEl>
                                          <p:spTgt spid="15363">
                                            <p:txEl>
                                              <p:charRg st="57" end="70"/>
                                            </p:txEl>
                                          </p:spTgt>
                                        </p:tgtEl>
                                        <p:attrNameLst>
                                          <p:attrName>ppt_x</p:attrName>
                                        </p:attrNameLst>
                                      </p:cBhvr>
                                      <p:tavLst>
                                        <p:tav tm="0">
                                          <p:val>
                                            <p:strVal val="#ppt_x"/>
                                          </p:val>
                                        </p:tav>
                                        <p:tav tm="100000">
                                          <p:val>
                                            <p:strVal val="#ppt_x"/>
                                          </p:val>
                                        </p:tav>
                                      </p:tavLst>
                                    </p:anim>
                                    <p:anim calcmode="lin" valueType="num">
                                      <p:cBhvr>
                                        <p:cTn id="44" dur="1000" fill="hold"/>
                                        <p:tgtEl>
                                          <p:spTgt spid="15363">
                                            <p:txEl>
                                              <p:charRg st="57" end="7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15363">
                                            <p:txEl>
                                              <p:charRg st="70" end="84"/>
                                            </p:txEl>
                                          </p:spTgt>
                                        </p:tgtEl>
                                        <p:attrNameLst>
                                          <p:attrName>style.visibility</p:attrName>
                                        </p:attrNameLst>
                                      </p:cBhvr>
                                      <p:to>
                                        <p:strVal val="visible"/>
                                      </p:to>
                                    </p:set>
                                    <p:animEffect transition="in" filter="fade">
                                      <p:cBhvr>
                                        <p:cTn id="49" dur="1000"/>
                                        <p:tgtEl>
                                          <p:spTgt spid="15363">
                                            <p:txEl>
                                              <p:charRg st="70" end="84"/>
                                            </p:txEl>
                                          </p:spTgt>
                                        </p:tgtEl>
                                      </p:cBhvr>
                                    </p:animEffect>
                                    <p:anim calcmode="lin" valueType="num">
                                      <p:cBhvr>
                                        <p:cTn id="50" dur="1000" fill="hold"/>
                                        <p:tgtEl>
                                          <p:spTgt spid="15363">
                                            <p:txEl>
                                              <p:charRg st="70" end="84"/>
                                            </p:txEl>
                                          </p:spTgt>
                                        </p:tgtEl>
                                        <p:attrNameLst>
                                          <p:attrName>ppt_x</p:attrName>
                                        </p:attrNameLst>
                                      </p:cBhvr>
                                      <p:tavLst>
                                        <p:tav tm="0">
                                          <p:val>
                                            <p:strVal val="#ppt_x"/>
                                          </p:val>
                                        </p:tav>
                                        <p:tav tm="100000">
                                          <p:val>
                                            <p:strVal val="#ppt_x"/>
                                          </p:val>
                                        </p:tav>
                                      </p:tavLst>
                                    </p:anim>
                                    <p:anim calcmode="lin" valueType="num">
                                      <p:cBhvr>
                                        <p:cTn id="51" dur="1000" fill="hold"/>
                                        <p:tgtEl>
                                          <p:spTgt spid="15363">
                                            <p:txEl>
                                              <p:charRg st="70" end="84"/>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15363">
                                            <p:txEl>
                                              <p:charRg st="84" end="100"/>
                                            </p:txEl>
                                          </p:spTgt>
                                        </p:tgtEl>
                                        <p:attrNameLst>
                                          <p:attrName>style.visibility</p:attrName>
                                        </p:attrNameLst>
                                      </p:cBhvr>
                                      <p:to>
                                        <p:strVal val="visible"/>
                                      </p:to>
                                    </p:set>
                                    <p:animEffect transition="in" filter="fade">
                                      <p:cBhvr>
                                        <p:cTn id="56" dur="1000"/>
                                        <p:tgtEl>
                                          <p:spTgt spid="15363">
                                            <p:txEl>
                                              <p:charRg st="84" end="100"/>
                                            </p:txEl>
                                          </p:spTgt>
                                        </p:tgtEl>
                                      </p:cBhvr>
                                    </p:animEffect>
                                    <p:anim calcmode="lin" valueType="num">
                                      <p:cBhvr>
                                        <p:cTn id="57" dur="1000" fill="hold"/>
                                        <p:tgtEl>
                                          <p:spTgt spid="15363">
                                            <p:txEl>
                                              <p:charRg st="84" end="100"/>
                                            </p:txEl>
                                          </p:spTgt>
                                        </p:tgtEl>
                                        <p:attrNameLst>
                                          <p:attrName>ppt_x</p:attrName>
                                        </p:attrNameLst>
                                      </p:cBhvr>
                                      <p:tavLst>
                                        <p:tav tm="0">
                                          <p:val>
                                            <p:strVal val="#ppt_x"/>
                                          </p:val>
                                        </p:tav>
                                        <p:tav tm="100000">
                                          <p:val>
                                            <p:strVal val="#ppt_x"/>
                                          </p:val>
                                        </p:tav>
                                      </p:tavLst>
                                    </p:anim>
                                    <p:anim calcmode="lin" valueType="num">
                                      <p:cBhvr>
                                        <p:cTn id="58" dur="1000" fill="hold"/>
                                        <p:tgtEl>
                                          <p:spTgt spid="15363">
                                            <p:txEl>
                                              <p:charRg st="84" end="10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15363">
                                            <p:txEl>
                                              <p:charRg st="100" end="114"/>
                                            </p:txEl>
                                          </p:spTgt>
                                        </p:tgtEl>
                                        <p:attrNameLst>
                                          <p:attrName>style.visibility</p:attrName>
                                        </p:attrNameLst>
                                      </p:cBhvr>
                                      <p:to>
                                        <p:strVal val="visible"/>
                                      </p:to>
                                    </p:set>
                                    <p:animEffect transition="in" filter="fade">
                                      <p:cBhvr>
                                        <p:cTn id="63" dur="1000"/>
                                        <p:tgtEl>
                                          <p:spTgt spid="15363">
                                            <p:txEl>
                                              <p:charRg st="100" end="114"/>
                                            </p:txEl>
                                          </p:spTgt>
                                        </p:tgtEl>
                                      </p:cBhvr>
                                    </p:animEffect>
                                    <p:anim calcmode="lin" valueType="num">
                                      <p:cBhvr>
                                        <p:cTn id="64" dur="1000" fill="hold"/>
                                        <p:tgtEl>
                                          <p:spTgt spid="15363">
                                            <p:txEl>
                                              <p:charRg st="100" end="114"/>
                                            </p:txEl>
                                          </p:spTgt>
                                        </p:tgtEl>
                                        <p:attrNameLst>
                                          <p:attrName>ppt_x</p:attrName>
                                        </p:attrNameLst>
                                      </p:cBhvr>
                                      <p:tavLst>
                                        <p:tav tm="0">
                                          <p:val>
                                            <p:strVal val="#ppt_x"/>
                                          </p:val>
                                        </p:tav>
                                        <p:tav tm="100000">
                                          <p:val>
                                            <p:strVal val="#ppt_x"/>
                                          </p:val>
                                        </p:tav>
                                      </p:tavLst>
                                    </p:anim>
                                    <p:anim calcmode="lin" valueType="num">
                                      <p:cBhvr>
                                        <p:cTn id="65" dur="1000" fill="hold"/>
                                        <p:tgtEl>
                                          <p:spTgt spid="15363">
                                            <p:txEl>
                                              <p:charRg st="100" end="114"/>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34" presetClass="entr" presetSubtype="0" fill="hold" grpId="0" nodeType="clickEffect">
                                  <p:stCondLst>
                                    <p:cond delay="0"/>
                                  </p:stCondLst>
                                  <p:childTnLst>
                                    <p:set>
                                      <p:cBhvr>
                                        <p:cTn id="69" dur="1" fill="hold">
                                          <p:stCondLst>
                                            <p:cond delay="0"/>
                                          </p:stCondLst>
                                        </p:cTn>
                                        <p:tgtEl>
                                          <p:spTgt spid="15365"/>
                                        </p:tgtEl>
                                        <p:attrNameLst>
                                          <p:attrName>style.visibility</p:attrName>
                                        </p:attrNameLst>
                                      </p:cBhvr>
                                      <p:to>
                                        <p:strVal val="visible"/>
                                      </p:to>
                                    </p:set>
                                    <p:anim from="(-#ppt_w/2)" to="(#ppt_x)" calcmode="lin" valueType="num">
                                      <p:cBhvr>
                                        <p:cTn id="70" dur="600" fill="hold">
                                          <p:stCondLst>
                                            <p:cond delay="0"/>
                                          </p:stCondLst>
                                        </p:cTn>
                                        <p:tgtEl>
                                          <p:spTgt spid="15365"/>
                                        </p:tgtEl>
                                        <p:attrNameLst>
                                          <p:attrName>ppt_x</p:attrName>
                                        </p:attrNameLst>
                                      </p:cBhvr>
                                    </p:anim>
                                    <p:anim from="0" to="-1.0" calcmode="lin" valueType="num">
                                      <p:cBhvr>
                                        <p:cTn id="71" dur="200" decel="50000" autoRev="1" fill="hold">
                                          <p:stCondLst>
                                            <p:cond delay="600"/>
                                          </p:stCondLst>
                                        </p:cTn>
                                        <p:tgtEl>
                                          <p:spTgt spid="15365"/>
                                        </p:tgtEl>
                                        <p:attrNameLst>
                                          <p:attrName>xshear</p:attrName>
                                        </p:attrNameLst>
                                      </p:cBhvr>
                                    </p:anim>
                                    <p:animScale>
                                      <p:cBhvr>
                                        <p:cTn id="72" dur="200" decel="100000" autoRev="1" fill="hold">
                                          <p:stCondLst>
                                            <p:cond delay="600"/>
                                          </p:stCondLst>
                                        </p:cTn>
                                        <p:tgtEl>
                                          <p:spTgt spid="15365"/>
                                        </p:tgtEl>
                                      </p:cBhvr>
                                      <p:from x="100000" y="100000"/>
                                      <p:to x="80000" y="100000"/>
                                    </p:animScale>
                                    <p:anim by="(#ppt_h/3+#ppt_w*0.1)" calcmode="lin" valueType="num">
                                      <p:cBhvr additive="sum">
                                        <p:cTn id="73" dur="200" decel="100000" autoRev="1" fill="hold">
                                          <p:stCondLst>
                                            <p:cond delay="600"/>
                                          </p:stCondLst>
                                        </p:cTn>
                                        <p:tgtEl>
                                          <p:spTgt spid="15365"/>
                                        </p:tgtEl>
                                        <p:attrNameLst>
                                          <p:attrName>ppt_x</p:attrName>
                                        </p:attrNameLst>
                                      </p:cBhvr>
                                    </p:anim>
                                  </p:childTnLst>
                                </p:cTn>
                              </p:par>
                              <p:par>
                                <p:cTn id="74" presetID="34" presetClass="entr" presetSubtype="0" fill="hold" grpId="0" nodeType="withEffect">
                                  <p:stCondLst>
                                    <p:cond delay="0"/>
                                  </p:stCondLst>
                                  <p:childTnLst>
                                    <p:set>
                                      <p:cBhvr>
                                        <p:cTn id="75" dur="1" fill="hold">
                                          <p:stCondLst>
                                            <p:cond delay="0"/>
                                          </p:stCondLst>
                                        </p:cTn>
                                        <p:tgtEl>
                                          <p:spTgt spid="15366"/>
                                        </p:tgtEl>
                                        <p:attrNameLst>
                                          <p:attrName>style.visibility</p:attrName>
                                        </p:attrNameLst>
                                      </p:cBhvr>
                                      <p:to>
                                        <p:strVal val="visible"/>
                                      </p:to>
                                    </p:set>
                                    <p:anim from="(-#ppt_w/2)" to="(#ppt_x)" calcmode="lin" valueType="num">
                                      <p:cBhvr>
                                        <p:cTn id="76" dur="600" fill="hold">
                                          <p:stCondLst>
                                            <p:cond delay="0"/>
                                          </p:stCondLst>
                                        </p:cTn>
                                        <p:tgtEl>
                                          <p:spTgt spid="15366"/>
                                        </p:tgtEl>
                                        <p:attrNameLst>
                                          <p:attrName>ppt_x</p:attrName>
                                        </p:attrNameLst>
                                      </p:cBhvr>
                                    </p:anim>
                                    <p:anim from="0" to="-1.0" calcmode="lin" valueType="num">
                                      <p:cBhvr>
                                        <p:cTn id="77" dur="200" decel="50000" autoRev="1" fill="hold">
                                          <p:stCondLst>
                                            <p:cond delay="600"/>
                                          </p:stCondLst>
                                        </p:cTn>
                                        <p:tgtEl>
                                          <p:spTgt spid="15366"/>
                                        </p:tgtEl>
                                        <p:attrNameLst>
                                          <p:attrName>xshear</p:attrName>
                                        </p:attrNameLst>
                                      </p:cBhvr>
                                    </p:anim>
                                    <p:animScale>
                                      <p:cBhvr>
                                        <p:cTn id="78" dur="200" decel="100000" autoRev="1" fill="hold">
                                          <p:stCondLst>
                                            <p:cond delay="600"/>
                                          </p:stCondLst>
                                        </p:cTn>
                                        <p:tgtEl>
                                          <p:spTgt spid="15366"/>
                                        </p:tgtEl>
                                      </p:cBhvr>
                                      <p:from x="100000" y="100000"/>
                                      <p:to x="80000" y="100000"/>
                                    </p:animScale>
                                    <p:anim by="(#ppt_h/3+#ppt_w*0.1)" calcmode="lin" valueType="num">
                                      <p:cBhvr additive="sum">
                                        <p:cTn id="79" dur="200" decel="100000" autoRev="1" fill="hold">
                                          <p:stCondLst>
                                            <p:cond delay="600"/>
                                          </p:stCondLst>
                                        </p:cTn>
                                        <p:tgtEl>
                                          <p:spTgt spid="15366"/>
                                        </p:tgtEl>
                                        <p:attrNameLst>
                                          <p:attrName>ppt_x</p:attrName>
                                        </p:attrNameLst>
                                      </p:cBhvr>
                                    </p:anim>
                                  </p:childTnLst>
                                </p:cTn>
                              </p:par>
                              <p:par>
                                <p:cTn id="80" presetID="34" presetClass="entr" presetSubtype="0" fill="hold" grpId="0" nodeType="withEffect">
                                  <p:stCondLst>
                                    <p:cond delay="0"/>
                                  </p:stCondLst>
                                  <p:childTnLst>
                                    <p:set>
                                      <p:cBhvr>
                                        <p:cTn id="81" dur="1" fill="hold">
                                          <p:stCondLst>
                                            <p:cond delay="0"/>
                                          </p:stCondLst>
                                        </p:cTn>
                                        <p:tgtEl>
                                          <p:spTgt spid="15367"/>
                                        </p:tgtEl>
                                        <p:attrNameLst>
                                          <p:attrName>style.visibility</p:attrName>
                                        </p:attrNameLst>
                                      </p:cBhvr>
                                      <p:to>
                                        <p:strVal val="visible"/>
                                      </p:to>
                                    </p:set>
                                    <p:anim from="(-#ppt_w/2)" to="(#ppt_x)" calcmode="lin" valueType="num">
                                      <p:cBhvr>
                                        <p:cTn id="82" dur="600" fill="hold">
                                          <p:stCondLst>
                                            <p:cond delay="0"/>
                                          </p:stCondLst>
                                        </p:cTn>
                                        <p:tgtEl>
                                          <p:spTgt spid="15367"/>
                                        </p:tgtEl>
                                        <p:attrNameLst>
                                          <p:attrName>ppt_x</p:attrName>
                                        </p:attrNameLst>
                                      </p:cBhvr>
                                    </p:anim>
                                    <p:anim from="0" to="-1.0" calcmode="lin" valueType="num">
                                      <p:cBhvr>
                                        <p:cTn id="83" dur="200" decel="50000" autoRev="1" fill="hold">
                                          <p:stCondLst>
                                            <p:cond delay="600"/>
                                          </p:stCondLst>
                                        </p:cTn>
                                        <p:tgtEl>
                                          <p:spTgt spid="15367"/>
                                        </p:tgtEl>
                                        <p:attrNameLst>
                                          <p:attrName>xshear</p:attrName>
                                        </p:attrNameLst>
                                      </p:cBhvr>
                                    </p:anim>
                                    <p:animScale>
                                      <p:cBhvr>
                                        <p:cTn id="84" dur="200" decel="100000" autoRev="1" fill="hold">
                                          <p:stCondLst>
                                            <p:cond delay="600"/>
                                          </p:stCondLst>
                                        </p:cTn>
                                        <p:tgtEl>
                                          <p:spTgt spid="15367"/>
                                        </p:tgtEl>
                                      </p:cBhvr>
                                      <p:from x="100000" y="100000"/>
                                      <p:to x="80000" y="100000"/>
                                    </p:animScale>
                                    <p:anim by="(#ppt_h/3+#ppt_w*0.1)" calcmode="lin" valueType="num">
                                      <p:cBhvr additive="sum">
                                        <p:cTn id="85" dur="200" decel="100000" autoRev="1" fill="hold">
                                          <p:stCondLst>
                                            <p:cond delay="600"/>
                                          </p:stCondLst>
                                        </p:cTn>
                                        <p:tgtEl>
                                          <p:spTgt spid="15367"/>
                                        </p:tgtEl>
                                        <p:attrNameLst>
                                          <p:attrName>ppt_x</p:attrName>
                                        </p:attrNameLst>
                                      </p:cBhvr>
                                    </p:anim>
                                  </p:childTnLst>
                                </p:cTn>
                              </p:par>
                              <p:par>
                                <p:cTn id="86" presetID="34" presetClass="entr" presetSubtype="0" fill="hold" grpId="0" nodeType="withEffect">
                                  <p:stCondLst>
                                    <p:cond delay="0"/>
                                  </p:stCondLst>
                                  <p:childTnLst>
                                    <p:set>
                                      <p:cBhvr>
                                        <p:cTn id="87" dur="1" fill="hold">
                                          <p:stCondLst>
                                            <p:cond delay="0"/>
                                          </p:stCondLst>
                                        </p:cTn>
                                        <p:tgtEl>
                                          <p:spTgt spid="15368"/>
                                        </p:tgtEl>
                                        <p:attrNameLst>
                                          <p:attrName>style.visibility</p:attrName>
                                        </p:attrNameLst>
                                      </p:cBhvr>
                                      <p:to>
                                        <p:strVal val="visible"/>
                                      </p:to>
                                    </p:set>
                                    <p:anim from="(-#ppt_w/2)" to="(#ppt_x)" calcmode="lin" valueType="num">
                                      <p:cBhvr>
                                        <p:cTn id="88" dur="600" fill="hold">
                                          <p:stCondLst>
                                            <p:cond delay="0"/>
                                          </p:stCondLst>
                                        </p:cTn>
                                        <p:tgtEl>
                                          <p:spTgt spid="15368"/>
                                        </p:tgtEl>
                                        <p:attrNameLst>
                                          <p:attrName>ppt_x</p:attrName>
                                        </p:attrNameLst>
                                      </p:cBhvr>
                                    </p:anim>
                                    <p:anim from="0" to="-1.0" calcmode="lin" valueType="num">
                                      <p:cBhvr>
                                        <p:cTn id="89" dur="200" decel="50000" autoRev="1" fill="hold">
                                          <p:stCondLst>
                                            <p:cond delay="600"/>
                                          </p:stCondLst>
                                        </p:cTn>
                                        <p:tgtEl>
                                          <p:spTgt spid="15368"/>
                                        </p:tgtEl>
                                        <p:attrNameLst>
                                          <p:attrName>xshear</p:attrName>
                                        </p:attrNameLst>
                                      </p:cBhvr>
                                    </p:anim>
                                    <p:animScale>
                                      <p:cBhvr>
                                        <p:cTn id="90" dur="200" decel="100000" autoRev="1" fill="hold">
                                          <p:stCondLst>
                                            <p:cond delay="600"/>
                                          </p:stCondLst>
                                        </p:cTn>
                                        <p:tgtEl>
                                          <p:spTgt spid="15368"/>
                                        </p:tgtEl>
                                      </p:cBhvr>
                                      <p:from x="100000" y="100000"/>
                                      <p:to x="80000" y="100000"/>
                                    </p:animScale>
                                    <p:anim by="(#ppt_h/3+#ppt_w*0.1)" calcmode="lin" valueType="num">
                                      <p:cBhvr additive="sum">
                                        <p:cTn id="91" dur="200" decel="100000" autoRev="1" fill="hold">
                                          <p:stCondLst>
                                            <p:cond delay="600"/>
                                          </p:stCondLst>
                                        </p:cTn>
                                        <p:tgtEl>
                                          <p:spTgt spid="15368"/>
                                        </p:tgtEl>
                                        <p:attrNameLst>
                                          <p:attrName>ppt_x</p:attrName>
                                        </p:attrNameLst>
                                      </p:cBhvr>
                                    </p:anim>
                                  </p:childTnLst>
                                </p:cTn>
                              </p:par>
                              <p:par>
                                <p:cTn id="92" presetID="34" presetClass="entr" presetSubtype="0" fill="hold" grpId="0" nodeType="withEffect">
                                  <p:stCondLst>
                                    <p:cond delay="0"/>
                                  </p:stCondLst>
                                  <p:childTnLst>
                                    <p:set>
                                      <p:cBhvr>
                                        <p:cTn id="93" dur="1" fill="hold">
                                          <p:stCondLst>
                                            <p:cond delay="0"/>
                                          </p:stCondLst>
                                        </p:cTn>
                                        <p:tgtEl>
                                          <p:spTgt spid="15369"/>
                                        </p:tgtEl>
                                        <p:attrNameLst>
                                          <p:attrName>style.visibility</p:attrName>
                                        </p:attrNameLst>
                                      </p:cBhvr>
                                      <p:to>
                                        <p:strVal val="visible"/>
                                      </p:to>
                                    </p:set>
                                    <p:anim from="(-#ppt_w/2)" to="(#ppt_x)" calcmode="lin" valueType="num">
                                      <p:cBhvr>
                                        <p:cTn id="94" dur="600" fill="hold">
                                          <p:stCondLst>
                                            <p:cond delay="0"/>
                                          </p:stCondLst>
                                        </p:cTn>
                                        <p:tgtEl>
                                          <p:spTgt spid="15369"/>
                                        </p:tgtEl>
                                        <p:attrNameLst>
                                          <p:attrName>ppt_x</p:attrName>
                                        </p:attrNameLst>
                                      </p:cBhvr>
                                    </p:anim>
                                    <p:anim from="0" to="-1.0" calcmode="lin" valueType="num">
                                      <p:cBhvr>
                                        <p:cTn id="95" dur="200" decel="50000" autoRev="1" fill="hold">
                                          <p:stCondLst>
                                            <p:cond delay="600"/>
                                          </p:stCondLst>
                                        </p:cTn>
                                        <p:tgtEl>
                                          <p:spTgt spid="15369"/>
                                        </p:tgtEl>
                                        <p:attrNameLst>
                                          <p:attrName>xshear</p:attrName>
                                        </p:attrNameLst>
                                      </p:cBhvr>
                                    </p:anim>
                                    <p:animScale>
                                      <p:cBhvr>
                                        <p:cTn id="96" dur="200" decel="100000" autoRev="1" fill="hold">
                                          <p:stCondLst>
                                            <p:cond delay="600"/>
                                          </p:stCondLst>
                                        </p:cTn>
                                        <p:tgtEl>
                                          <p:spTgt spid="15369"/>
                                        </p:tgtEl>
                                      </p:cBhvr>
                                      <p:from x="100000" y="100000"/>
                                      <p:to x="80000" y="100000"/>
                                    </p:animScale>
                                    <p:anim by="(#ppt_h/3+#ppt_w*0.1)" calcmode="lin" valueType="num">
                                      <p:cBhvr additive="sum">
                                        <p:cTn id="97" dur="200" decel="100000" autoRev="1" fill="hold">
                                          <p:stCondLst>
                                            <p:cond delay="600"/>
                                          </p:stCondLst>
                                        </p:cTn>
                                        <p:tgtEl>
                                          <p:spTgt spid="15369"/>
                                        </p:tgtEl>
                                        <p:attrNameLst>
                                          <p:attrName>ppt_x</p:attrName>
                                        </p:attrNameLst>
                                      </p:cBhvr>
                                    </p:anim>
                                  </p:childTnLst>
                                </p:cTn>
                              </p:par>
                            </p:childTnLst>
                          </p:cTn>
                        </p:par>
                      </p:childTnLst>
                    </p:cTn>
                  </p:par>
                  <p:par>
                    <p:cTn id="98" fill="hold">
                      <p:stCondLst>
                        <p:cond delay="indefinite"/>
                      </p:stCondLst>
                      <p:childTnLst>
                        <p:par>
                          <p:cTn id="99" fill="hold">
                            <p:stCondLst>
                              <p:cond delay="0"/>
                            </p:stCondLst>
                            <p:childTnLst>
                              <p:par>
                                <p:cTn id="100" presetID="34" presetClass="entr" presetSubtype="0" fill="hold" grpId="0" nodeType="clickEffect">
                                  <p:stCondLst>
                                    <p:cond delay="0"/>
                                  </p:stCondLst>
                                  <p:childTnLst>
                                    <p:set>
                                      <p:cBhvr>
                                        <p:cTn id="101" dur="1" fill="hold">
                                          <p:stCondLst>
                                            <p:cond delay="0"/>
                                          </p:stCondLst>
                                        </p:cTn>
                                        <p:tgtEl>
                                          <p:spTgt spid="15370"/>
                                        </p:tgtEl>
                                        <p:attrNameLst>
                                          <p:attrName>style.visibility</p:attrName>
                                        </p:attrNameLst>
                                      </p:cBhvr>
                                      <p:to>
                                        <p:strVal val="visible"/>
                                      </p:to>
                                    </p:set>
                                    <p:anim from="(-#ppt_w/2)" to="(#ppt_x)" calcmode="lin" valueType="num">
                                      <p:cBhvr>
                                        <p:cTn id="102" dur="600" fill="hold">
                                          <p:stCondLst>
                                            <p:cond delay="0"/>
                                          </p:stCondLst>
                                        </p:cTn>
                                        <p:tgtEl>
                                          <p:spTgt spid="15370"/>
                                        </p:tgtEl>
                                        <p:attrNameLst>
                                          <p:attrName>ppt_x</p:attrName>
                                        </p:attrNameLst>
                                      </p:cBhvr>
                                    </p:anim>
                                    <p:anim from="0" to="-1.0" calcmode="lin" valueType="num">
                                      <p:cBhvr>
                                        <p:cTn id="103" dur="200" decel="50000" autoRev="1" fill="hold">
                                          <p:stCondLst>
                                            <p:cond delay="600"/>
                                          </p:stCondLst>
                                        </p:cTn>
                                        <p:tgtEl>
                                          <p:spTgt spid="15370"/>
                                        </p:tgtEl>
                                        <p:attrNameLst>
                                          <p:attrName>xshear</p:attrName>
                                        </p:attrNameLst>
                                      </p:cBhvr>
                                    </p:anim>
                                    <p:animScale>
                                      <p:cBhvr>
                                        <p:cTn id="104" dur="200" decel="100000" autoRev="1" fill="hold">
                                          <p:stCondLst>
                                            <p:cond delay="600"/>
                                          </p:stCondLst>
                                        </p:cTn>
                                        <p:tgtEl>
                                          <p:spTgt spid="15370"/>
                                        </p:tgtEl>
                                      </p:cBhvr>
                                      <p:from x="100000" y="100000"/>
                                      <p:to x="80000" y="100000"/>
                                    </p:animScale>
                                    <p:anim by="(#ppt_h/3+#ppt_w*0.1)" calcmode="lin" valueType="num">
                                      <p:cBhvr additive="sum">
                                        <p:cTn id="105" dur="200" decel="100000" autoRev="1" fill="hold">
                                          <p:stCondLst>
                                            <p:cond delay="600"/>
                                          </p:stCondLst>
                                        </p:cTn>
                                        <p:tgtEl>
                                          <p:spTgt spid="15370"/>
                                        </p:tgtEl>
                                        <p:attrNameLst>
                                          <p:attrName>ppt_x</p:attrName>
                                        </p:attrNameLst>
                                      </p:cBhvr>
                                    </p:anim>
                                  </p:childTnLst>
                                </p:cTn>
                              </p:par>
                              <p:par>
                                <p:cTn id="106" presetID="34" presetClass="entr" presetSubtype="0" fill="hold" grpId="0" nodeType="withEffect">
                                  <p:stCondLst>
                                    <p:cond delay="0"/>
                                  </p:stCondLst>
                                  <p:childTnLst>
                                    <p:set>
                                      <p:cBhvr>
                                        <p:cTn id="107" dur="1" fill="hold">
                                          <p:stCondLst>
                                            <p:cond delay="0"/>
                                          </p:stCondLst>
                                        </p:cTn>
                                        <p:tgtEl>
                                          <p:spTgt spid="15371"/>
                                        </p:tgtEl>
                                        <p:attrNameLst>
                                          <p:attrName>style.visibility</p:attrName>
                                        </p:attrNameLst>
                                      </p:cBhvr>
                                      <p:to>
                                        <p:strVal val="visible"/>
                                      </p:to>
                                    </p:set>
                                    <p:anim from="(-#ppt_w/2)" to="(#ppt_x)" calcmode="lin" valueType="num">
                                      <p:cBhvr>
                                        <p:cTn id="108" dur="600" fill="hold">
                                          <p:stCondLst>
                                            <p:cond delay="0"/>
                                          </p:stCondLst>
                                        </p:cTn>
                                        <p:tgtEl>
                                          <p:spTgt spid="15371"/>
                                        </p:tgtEl>
                                        <p:attrNameLst>
                                          <p:attrName>ppt_x</p:attrName>
                                        </p:attrNameLst>
                                      </p:cBhvr>
                                    </p:anim>
                                    <p:anim from="0" to="-1.0" calcmode="lin" valueType="num">
                                      <p:cBhvr>
                                        <p:cTn id="109" dur="200" decel="50000" autoRev="1" fill="hold">
                                          <p:stCondLst>
                                            <p:cond delay="600"/>
                                          </p:stCondLst>
                                        </p:cTn>
                                        <p:tgtEl>
                                          <p:spTgt spid="15371"/>
                                        </p:tgtEl>
                                        <p:attrNameLst>
                                          <p:attrName>xshear</p:attrName>
                                        </p:attrNameLst>
                                      </p:cBhvr>
                                    </p:anim>
                                    <p:animScale>
                                      <p:cBhvr>
                                        <p:cTn id="110" dur="200" decel="100000" autoRev="1" fill="hold">
                                          <p:stCondLst>
                                            <p:cond delay="600"/>
                                          </p:stCondLst>
                                        </p:cTn>
                                        <p:tgtEl>
                                          <p:spTgt spid="15371"/>
                                        </p:tgtEl>
                                      </p:cBhvr>
                                      <p:from x="100000" y="100000"/>
                                      <p:to x="80000" y="100000"/>
                                    </p:animScale>
                                    <p:anim by="(#ppt_h/3+#ppt_w*0.1)" calcmode="lin" valueType="num">
                                      <p:cBhvr additive="sum">
                                        <p:cTn id="111" dur="200" decel="100000" autoRev="1" fill="hold">
                                          <p:stCondLst>
                                            <p:cond delay="600"/>
                                          </p:stCondLst>
                                        </p:cTn>
                                        <p:tgtEl>
                                          <p:spTgt spid="15371"/>
                                        </p:tgtEl>
                                        <p:attrNameLst>
                                          <p:attrName>ppt_x</p:attrName>
                                        </p:attrNameLst>
                                      </p:cBhvr>
                                    </p:anim>
                                  </p:childTnLst>
                                </p:cTn>
                              </p:par>
                              <p:par>
                                <p:cTn id="112" presetID="34" presetClass="entr" presetSubtype="0" fill="hold" grpId="0" nodeType="withEffect">
                                  <p:stCondLst>
                                    <p:cond delay="0"/>
                                  </p:stCondLst>
                                  <p:childTnLst>
                                    <p:set>
                                      <p:cBhvr>
                                        <p:cTn id="113" dur="1" fill="hold">
                                          <p:stCondLst>
                                            <p:cond delay="0"/>
                                          </p:stCondLst>
                                        </p:cTn>
                                        <p:tgtEl>
                                          <p:spTgt spid="15372"/>
                                        </p:tgtEl>
                                        <p:attrNameLst>
                                          <p:attrName>style.visibility</p:attrName>
                                        </p:attrNameLst>
                                      </p:cBhvr>
                                      <p:to>
                                        <p:strVal val="visible"/>
                                      </p:to>
                                    </p:set>
                                    <p:anim from="(-#ppt_w/2)" to="(#ppt_x)" calcmode="lin" valueType="num">
                                      <p:cBhvr>
                                        <p:cTn id="114" dur="600" fill="hold">
                                          <p:stCondLst>
                                            <p:cond delay="0"/>
                                          </p:stCondLst>
                                        </p:cTn>
                                        <p:tgtEl>
                                          <p:spTgt spid="15372"/>
                                        </p:tgtEl>
                                        <p:attrNameLst>
                                          <p:attrName>ppt_x</p:attrName>
                                        </p:attrNameLst>
                                      </p:cBhvr>
                                    </p:anim>
                                    <p:anim from="0" to="-1.0" calcmode="lin" valueType="num">
                                      <p:cBhvr>
                                        <p:cTn id="115" dur="200" decel="50000" autoRev="1" fill="hold">
                                          <p:stCondLst>
                                            <p:cond delay="600"/>
                                          </p:stCondLst>
                                        </p:cTn>
                                        <p:tgtEl>
                                          <p:spTgt spid="15372"/>
                                        </p:tgtEl>
                                        <p:attrNameLst>
                                          <p:attrName>xshear</p:attrName>
                                        </p:attrNameLst>
                                      </p:cBhvr>
                                    </p:anim>
                                    <p:animScale>
                                      <p:cBhvr>
                                        <p:cTn id="116" dur="200" decel="100000" autoRev="1" fill="hold">
                                          <p:stCondLst>
                                            <p:cond delay="600"/>
                                          </p:stCondLst>
                                        </p:cTn>
                                        <p:tgtEl>
                                          <p:spTgt spid="15372"/>
                                        </p:tgtEl>
                                      </p:cBhvr>
                                      <p:from x="100000" y="100000"/>
                                      <p:to x="80000" y="100000"/>
                                    </p:animScale>
                                    <p:anim by="(#ppt_h/3+#ppt_w*0.1)" calcmode="lin" valueType="num">
                                      <p:cBhvr additive="sum">
                                        <p:cTn id="117" dur="200" decel="100000" autoRev="1" fill="hold">
                                          <p:stCondLst>
                                            <p:cond delay="600"/>
                                          </p:stCondLst>
                                        </p:cTn>
                                        <p:tgtEl>
                                          <p:spTgt spid="15372"/>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uiExpand="1" build="p"/>
      <p:bldP spid="15365" grpId="0" bldLvl="0"/>
      <p:bldP spid="15366" grpId="0" bldLvl="0"/>
      <p:bldP spid="15367" grpId="0" bldLvl="0"/>
      <p:bldP spid="15368" grpId="0" bldLvl="0"/>
      <p:bldP spid="15369" grpId="0" bldLvl="0"/>
      <p:bldP spid="15370" grpId="0" bldLvl="0"/>
      <p:bldP spid="15371" grpId="0" bldLvl="0"/>
      <p:bldP spid="15372"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框 16385"/>
          <p:cNvSpPr txBox="1"/>
          <p:nvPr/>
        </p:nvSpPr>
        <p:spPr>
          <a:xfrm>
            <a:off x="179388" y="1123950"/>
            <a:ext cx="8567737" cy="1433513"/>
          </a:xfrm>
          <a:prstGeom prst="rect">
            <a:avLst/>
          </a:prstGeom>
          <a:noFill/>
          <a:ln w="9525">
            <a:noFill/>
          </a:ln>
        </p:spPr>
        <p:txBody>
          <a:bodyPr wrap="square">
            <a:spAutoFit/>
          </a:bodyPr>
          <a:p>
            <a:pPr marL="457200" indent="-457200"/>
            <a:r>
              <a:rPr lang="en-US" altLang="zh-CN" sz="4400">
                <a:solidFill>
                  <a:srgbClr val="CCECFF"/>
                </a:solidFill>
                <a:latin typeface="微软雅黑" panose="020B0503020204020204" charset="-122"/>
                <a:ea typeface="微软雅黑" panose="020B0503020204020204" charset="-122"/>
                <a:sym typeface="华文中宋" panose="02010600040101010101" pitchFamily="2" charset="-122"/>
              </a:rPr>
              <a:t>1</a:t>
            </a:r>
            <a:r>
              <a:rPr lang="zh-CN" altLang="en-US" sz="4400">
                <a:solidFill>
                  <a:srgbClr val="CCECFF"/>
                </a:solidFill>
                <a:latin typeface="微软雅黑" panose="020B0503020204020204" charset="-122"/>
                <a:ea typeface="微软雅黑" panose="020B0503020204020204" charset="-122"/>
                <a:sym typeface="华文中宋" panose="02010600040101010101" pitchFamily="2" charset="-122"/>
              </a:rPr>
              <a:t>． 中国传统文化主流思想的演变   </a:t>
            </a:r>
            <a:r>
              <a:rPr lang="zh-CN" altLang="en-US" sz="4400" b="1">
                <a:solidFill>
                  <a:srgbClr val="CCECFF"/>
                </a:solidFill>
                <a:latin typeface="华文中宋" panose="02010600040101010101" pitchFamily="2" charset="-122"/>
                <a:ea typeface="华文中宋" panose="02010600040101010101" pitchFamily="2" charset="-122"/>
                <a:sym typeface="华文中宋" panose="02010600040101010101" pitchFamily="2" charset="-122"/>
              </a:rPr>
              <a:t>     </a:t>
            </a:r>
            <a:endParaRPr lang="zh-CN" altLang="en-US" sz="4400" b="1">
              <a:solidFill>
                <a:srgbClr val="CCECFF"/>
              </a:solidFill>
              <a:latin typeface="楷体" panose="02010609060101010101" pitchFamily="1" charset="-122"/>
              <a:ea typeface="楷体" panose="02010609060101010101" pitchFamily="1" charset="-122"/>
              <a:sym typeface="楷体" panose="02010609060101010101" pitchFamily="1" charset="-122"/>
            </a:endParaRPr>
          </a:p>
          <a:p>
            <a:pPr marL="457200" indent="-457200"/>
            <a:endParaRPr lang="zh-CN" altLang="en-US" sz="4400">
              <a:solidFill>
                <a:srgbClr val="CCECFF"/>
              </a:solidFill>
              <a:latin typeface="Arial" panose="020B0604020202020204" charset="-116"/>
            </a:endParaRPr>
          </a:p>
        </p:txBody>
      </p:sp>
      <p:sp>
        <p:nvSpPr>
          <p:cNvPr id="16387" name="文本框 16386"/>
          <p:cNvSpPr txBox="1"/>
          <p:nvPr/>
        </p:nvSpPr>
        <p:spPr>
          <a:xfrm>
            <a:off x="4500563" y="2060575"/>
            <a:ext cx="4319587" cy="3932238"/>
          </a:xfrm>
          <a:prstGeom prst="rect">
            <a:avLst/>
          </a:prstGeom>
          <a:noFill/>
          <a:ln w="9525">
            <a:noFill/>
          </a:ln>
        </p:spPr>
        <p:txBody>
          <a:bodyPr wrap="square">
            <a:spAutoFit/>
          </a:bodyPr>
          <a:p>
            <a:r>
              <a:rPr lang="zh-CN" altLang="en-US" sz="3600" b="1">
                <a:solidFill>
                  <a:srgbClr val="FFFFCC"/>
                </a:solidFill>
                <a:latin typeface="楷体" panose="02010609060101010101" pitchFamily="1" charset="-122"/>
                <a:ea typeface="楷体" panose="02010609060101010101" pitchFamily="1" charset="-122"/>
                <a:sym typeface="楷体" panose="02010609060101010101" pitchFamily="1" charset="-122"/>
              </a:rPr>
              <a:t>本专题主要内容为</a:t>
            </a:r>
            <a:r>
              <a:rPr lang="zh-CN" altLang="en-US" sz="3600" b="1">
                <a:solidFill>
                  <a:srgbClr val="66FF33"/>
                </a:solidFill>
                <a:latin typeface="楷体" panose="02010609060101010101" pitchFamily="1" charset="-122"/>
                <a:ea typeface="楷体" panose="02010609060101010101" pitchFamily="1" charset="-122"/>
                <a:sym typeface="楷体" panose="02010609060101010101" pitchFamily="1" charset="-122"/>
              </a:rPr>
              <a:t>儒家思想</a:t>
            </a:r>
            <a:r>
              <a:rPr lang="zh-CN" altLang="en-US" sz="3600" b="1">
                <a:solidFill>
                  <a:srgbClr val="FFFFCC"/>
                </a:solidFill>
                <a:latin typeface="楷体" panose="02010609060101010101" pitchFamily="1" charset="-122"/>
                <a:ea typeface="楷体" panose="02010609060101010101" pitchFamily="1" charset="-122"/>
                <a:sym typeface="楷体" panose="02010609060101010101" pitchFamily="1" charset="-122"/>
              </a:rPr>
              <a:t>如何成为中国传统文化中的主流思想的大致经过及其发展变化，特别是儒家思想在不同历史阶段的主要特色。</a:t>
            </a:r>
            <a:endParaRPr lang="zh-CN" altLang="en-US" sz="3600" b="1">
              <a:solidFill>
                <a:srgbClr val="FFFFCC"/>
              </a:solidFill>
              <a:latin typeface="Arial" panose="020B0604020202020204" charset="-116"/>
            </a:endParaRPr>
          </a:p>
        </p:txBody>
      </p:sp>
      <p:sp>
        <p:nvSpPr>
          <p:cNvPr id="16388" name="文本框 16387"/>
          <p:cNvSpPr txBox="1"/>
          <p:nvPr/>
        </p:nvSpPr>
        <p:spPr>
          <a:xfrm>
            <a:off x="393700" y="2924175"/>
            <a:ext cx="3937000" cy="2224088"/>
          </a:xfrm>
          <a:prstGeom prst="rect">
            <a:avLst/>
          </a:prstGeom>
          <a:noFill/>
          <a:ln w="9525">
            <a:noFill/>
          </a:ln>
        </p:spPr>
        <p:txBody>
          <a:bodyPr wrap="none" anchor="t">
            <a:spAutoFit/>
          </a:bodyPr>
          <a:p>
            <a:pPr/>
            <a:r>
              <a:rPr lang="zh-CN" altLang="en-US" sz="2800" b="1" dirty="0">
                <a:solidFill>
                  <a:srgbClr val="FFFFCC"/>
                </a:solidFill>
                <a:latin typeface="Arial" panose="020B0604020202020204" charset="-116"/>
              </a:rPr>
              <a:t>1、孔子与老子</a:t>
            </a:r>
            <a:endParaRPr lang="zh-CN" altLang="en-US" sz="2800" b="1" dirty="0">
              <a:solidFill>
                <a:srgbClr val="FFFFCC"/>
              </a:solidFill>
              <a:latin typeface="Arial" panose="020B0604020202020204" charset="-116"/>
            </a:endParaRPr>
          </a:p>
          <a:p>
            <a:pPr/>
            <a:r>
              <a:rPr lang="zh-CN" altLang="en-US" sz="2800" b="1" dirty="0">
                <a:solidFill>
                  <a:srgbClr val="FFFFCC"/>
                </a:solidFill>
                <a:latin typeface="Arial" panose="020B0604020202020204" charset="-116"/>
              </a:rPr>
              <a:t>2、战国时期的百家争鸣</a:t>
            </a:r>
            <a:endParaRPr lang="zh-CN" altLang="en-US" sz="2800" b="1" dirty="0">
              <a:solidFill>
                <a:srgbClr val="FFFFCC"/>
              </a:solidFill>
              <a:latin typeface="Arial" panose="020B0604020202020204" charset="-116"/>
            </a:endParaRPr>
          </a:p>
          <a:p>
            <a:pPr/>
            <a:r>
              <a:rPr lang="zh-CN" altLang="en-US" sz="2800" b="1" dirty="0">
                <a:solidFill>
                  <a:srgbClr val="FFFFCC"/>
                </a:solidFill>
                <a:latin typeface="Arial" panose="020B0604020202020204" charset="-116"/>
              </a:rPr>
              <a:t>3、汉代的思想大一统</a:t>
            </a:r>
            <a:endParaRPr lang="zh-CN" altLang="en-US" sz="2800" b="1" dirty="0">
              <a:solidFill>
                <a:srgbClr val="FFFFCC"/>
              </a:solidFill>
              <a:latin typeface="Arial" panose="020B0604020202020204" charset="-116"/>
            </a:endParaRPr>
          </a:p>
          <a:p>
            <a:pPr/>
            <a:r>
              <a:rPr lang="zh-CN" altLang="en-US" sz="2800" b="1" dirty="0">
                <a:solidFill>
                  <a:srgbClr val="FFFFCC"/>
                </a:solidFill>
                <a:latin typeface="Arial" panose="020B0604020202020204" charset="-116"/>
              </a:rPr>
              <a:t>4、宋明理学</a:t>
            </a:r>
            <a:endParaRPr lang="zh-CN" altLang="en-US" sz="2800" b="1" dirty="0">
              <a:solidFill>
                <a:srgbClr val="FFFFCC"/>
              </a:solidFill>
              <a:latin typeface="Arial" panose="020B0604020202020204" charset="-116"/>
            </a:endParaRPr>
          </a:p>
          <a:p>
            <a:pPr/>
            <a:r>
              <a:rPr lang="zh-CN" altLang="en-US" sz="2800" b="1" dirty="0">
                <a:solidFill>
                  <a:srgbClr val="FFFFCC"/>
                </a:solidFill>
                <a:latin typeface="Arial" panose="020B0604020202020204" charset="-116"/>
              </a:rPr>
              <a:t>5、明清之际的进步思潮</a:t>
            </a:r>
            <a:endParaRPr lang="zh-CN" altLang="en-US" sz="2800" dirty="0">
              <a:latin typeface="Arial" panose="020B0604020202020204" charset="-116"/>
            </a:endParaRPr>
          </a:p>
        </p:txBody>
      </p:sp>
      <p:sp>
        <p:nvSpPr>
          <p:cNvPr id="16389" name="流程图: 可选过程 16388"/>
          <p:cNvSpPr/>
          <p:nvPr/>
        </p:nvSpPr>
        <p:spPr>
          <a:xfrm>
            <a:off x="107950" y="2708275"/>
            <a:ext cx="4392613" cy="2665413"/>
          </a:xfrm>
          <a:prstGeom prst="flowChartAlternateProcess">
            <a:avLst/>
          </a:prstGeom>
          <a:noFill/>
          <a:ln w="57150" cap="flat" cmpd="sng">
            <a:solidFill>
              <a:srgbClr val="FFFF66"/>
            </a:solidFill>
            <a:prstDash val="solid"/>
            <a:miter/>
            <a:headEnd type="none" w="med" len="med"/>
            <a:tailEnd type="none" w="med" len="med"/>
          </a:ln>
        </p:spPr>
        <p:txBody>
          <a:bodyPr/>
          <a:p>
            <a:endParaRPr lang="zh-CN" altLang="en-US"/>
          </a:p>
        </p:txBody>
      </p:sp>
      <p:sp>
        <p:nvSpPr>
          <p:cNvPr id="16390" name="矩形 16389"/>
          <p:cNvSpPr/>
          <p:nvPr/>
        </p:nvSpPr>
        <p:spPr>
          <a:xfrm>
            <a:off x="252413" y="1990725"/>
            <a:ext cx="1871662" cy="523875"/>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FF66"/>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专题一</a:t>
            </a:r>
            <a:endParaRPr lang="zh-CN" altLang="en-US" sz="3600">
              <a:ln w="9525" cap="flat" cmpd="sng">
                <a:solidFill>
                  <a:srgbClr val="FFFF66"/>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16390"/>
                                        </p:tgtEl>
                                        <p:attrNameLst>
                                          <p:attrName>style.visibility</p:attrName>
                                        </p:attrNameLst>
                                      </p:cBhvr>
                                      <p:to>
                                        <p:strVal val="visible"/>
                                      </p:to>
                                    </p:set>
                                    <p:anim from="(-#ppt_w/2)" to="(#ppt_x)" calcmode="lin" valueType="num">
                                      <p:cBhvr>
                                        <p:cTn id="7" dur="600" fill="hold">
                                          <p:stCondLst>
                                            <p:cond delay="0"/>
                                          </p:stCondLst>
                                        </p:cTn>
                                        <p:tgtEl>
                                          <p:spTgt spid="16390"/>
                                        </p:tgtEl>
                                        <p:attrNameLst>
                                          <p:attrName>ppt_x</p:attrName>
                                        </p:attrNameLst>
                                      </p:cBhvr>
                                    </p:anim>
                                    <p:anim from="0" to="-1.0" calcmode="lin" valueType="num">
                                      <p:cBhvr>
                                        <p:cTn id="8" dur="200" decel="50000" autoRev="1" fill="hold">
                                          <p:stCondLst>
                                            <p:cond delay="600"/>
                                          </p:stCondLst>
                                        </p:cTn>
                                        <p:tgtEl>
                                          <p:spTgt spid="16390"/>
                                        </p:tgtEl>
                                        <p:attrNameLst>
                                          <p:attrName>xshear</p:attrName>
                                        </p:attrNameLst>
                                      </p:cBhvr>
                                    </p:anim>
                                    <p:animScale>
                                      <p:cBhvr>
                                        <p:cTn id="9" dur="200" decel="100000" autoRev="1" fill="hold">
                                          <p:stCondLst>
                                            <p:cond delay="600"/>
                                          </p:stCondLst>
                                        </p:cTn>
                                        <p:tgtEl>
                                          <p:spTgt spid="16390"/>
                                        </p:tgtEl>
                                      </p:cBhvr>
                                      <p:from x="100000" y="100000"/>
                                      <p:to x="80000" y="100000"/>
                                    </p:animScale>
                                    <p:anim by="(#ppt_h/3+#ppt_w*0.1)" calcmode="lin" valueType="num">
                                      <p:cBhvr additive="sum">
                                        <p:cTn id="10" dur="200" decel="100000" autoRev="1" fill="hold">
                                          <p:stCondLst>
                                            <p:cond delay="600"/>
                                          </p:stCondLst>
                                        </p:cTn>
                                        <p:tgtEl>
                                          <p:spTgt spid="16390"/>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16386"/>
                                        </p:tgtEl>
                                        <p:attrNameLst>
                                          <p:attrName>style.visibility</p:attrName>
                                        </p:attrNameLst>
                                      </p:cBhvr>
                                      <p:to>
                                        <p:strVal val="visible"/>
                                      </p:to>
                                    </p:set>
                                    <p:animEffect transition="in" filter="fade">
                                      <p:cBhvr>
                                        <p:cTn id="15" dur="1000"/>
                                        <p:tgtEl>
                                          <p:spTgt spid="16386"/>
                                        </p:tgtEl>
                                      </p:cBhvr>
                                    </p:animEffect>
                                    <p:anim calcmode="lin" valueType="num">
                                      <p:cBhvr>
                                        <p:cTn id="16" dur="1000" fill="hold"/>
                                        <p:tgtEl>
                                          <p:spTgt spid="16386"/>
                                        </p:tgtEl>
                                        <p:attrNameLst>
                                          <p:attrName>ppt_x</p:attrName>
                                        </p:attrNameLst>
                                      </p:cBhvr>
                                      <p:tavLst>
                                        <p:tav tm="0">
                                          <p:val>
                                            <p:strVal val="#ppt_x"/>
                                          </p:val>
                                        </p:tav>
                                        <p:tav tm="100000">
                                          <p:val>
                                            <p:strVal val="#ppt_x"/>
                                          </p:val>
                                        </p:tav>
                                      </p:tavLst>
                                    </p:anim>
                                    <p:anim calcmode="lin" valueType="num">
                                      <p:cBhvr>
                                        <p:cTn id="17" dur="1000" fill="hold"/>
                                        <p:tgtEl>
                                          <p:spTgt spid="1638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7" nodeType="clickEffect">
                                  <p:stCondLst>
                                    <p:cond delay="0"/>
                                  </p:stCondLst>
                                  <p:childTnLst>
                                    <p:set>
                                      <p:cBhvr>
                                        <p:cTn id="21" dur="1" fill="hold">
                                          <p:stCondLst>
                                            <p:cond delay="0"/>
                                          </p:stCondLst>
                                        </p:cTn>
                                        <p:tgtEl>
                                          <p:spTgt spid="16387"/>
                                        </p:tgtEl>
                                        <p:attrNameLst>
                                          <p:attrName>style.visibility</p:attrName>
                                        </p:attrNameLst>
                                      </p:cBhvr>
                                      <p:to>
                                        <p:strVal val="visible"/>
                                      </p:to>
                                    </p:set>
                                    <p:anim calcmode="lin" valueType="num">
                                      <p:cBhvr>
                                        <p:cTn id="22" dur="500" decel="50000" fill="hold">
                                          <p:stCondLst>
                                            <p:cond delay="0"/>
                                          </p:stCondLst>
                                        </p:cTn>
                                        <p:tgtEl>
                                          <p:spTgt spid="16387"/>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1638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6387"/>
                                        </p:tgtEl>
                                        <p:attrNameLst>
                                          <p:attrName>ppt_w</p:attrName>
                                        </p:attrNameLst>
                                      </p:cBhvr>
                                      <p:tavLst>
                                        <p:tav tm="0">
                                          <p:val>
                                            <p:strVal val="#ppt_w*.05"/>
                                          </p:val>
                                        </p:tav>
                                        <p:tav tm="100000">
                                          <p:val>
                                            <p:strVal val="#ppt_w"/>
                                          </p:val>
                                        </p:tav>
                                      </p:tavLst>
                                    </p:anim>
                                    <p:anim calcmode="lin" valueType="num">
                                      <p:cBhvr>
                                        <p:cTn id="25" dur="1000" fill="hold"/>
                                        <p:tgtEl>
                                          <p:spTgt spid="1638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638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638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638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p:bldP spid="16387" grpId="1" bldLvl="0"/>
      <p:bldP spid="16387" grpId="2" bldLvl="0"/>
      <p:bldP spid="16387" grpId="3" bldLvl="0"/>
      <p:bldP spid="16387" grpId="4" bldLvl="0"/>
      <p:bldP spid="16387" grpId="5" bldLvl="0"/>
      <p:bldP spid="16387" grpId="6" bldLvl="0"/>
      <p:bldP spid="16387" grpId="7" bldLvl="0"/>
      <p:bldP spid="16386"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流程图: 可选过程 17409"/>
          <p:cNvSpPr/>
          <p:nvPr/>
        </p:nvSpPr>
        <p:spPr>
          <a:xfrm>
            <a:off x="36513" y="911225"/>
            <a:ext cx="1366837" cy="1870075"/>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思想自身</a:t>
            </a:r>
            <a:endParaRPr lang="zh-CN" altLang="en-US" sz="2400" b="1" dirty="0">
              <a:latin typeface="Arial" panose="020B0604020202020204" charset="-116"/>
            </a:endParaRPr>
          </a:p>
          <a:p>
            <a:pPr algn="ctr"/>
            <a:r>
              <a:rPr lang="zh-CN" altLang="en-US" sz="2400" b="1" dirty="0">
                <a:latin typeface="Arial" panose="020B0604020202020204" charset="-116"/>
              </a:rPr>
              <a:t>随着形势</a:t>
            </a:r>
            <a:endParaRPr lang="zh-CN" altLang="en-US" sz="2400" b="1" dirty="0">
              <a:latin typeface="Arial" panose="020B0604020202020204" charset="-116"/>
            </a:endParaRPr>
          </a:p>
          <a:p>
            <a:pPr algn="ctr"/>
            <a:r>
              <a:rPr lang="zh-CN" altLang="en-US" sz="2400" b="1" dirty="0">
                <a:latin typeface="Arial" panose="020B0604020202020204" charset="-116"/>
              </a:rPr>
              <a:t>的变化而</a:t>
            </a:r>
            <a:endParaRPr lang="zh-CN" altLang="en-US" sz="2400" b="1" dirty="0">
              <a:latin typeface="Arial" panose="020B0604020202020204" charset="-116"/>
            </a:endParaRPr>
          </a:p>
          <a:p>
            <a:pPr algn="ctr"/>
            <a:r>
              <a:rPr lang="zh-CN" altLang="en-US" sz="2400" b="1" dirty="0">
                <a:latin typeface="Arial" panose="020B0604020202020204" charset="-116"/>
              </a:rPr>
              <a:t>趋时更新</a:t>
            </a:r>
            <a:endParaRPr lang="zh-CN" altLang="en-US" sz="2400" b="1" dirty="0">
              <a:latin typeface="Arial" panose="020B0604020202020204" charset="-116"/>
            </a:endParaRPr>
          </a:p>
        </p:txBody>
      </p:sp>
      <p:sp>
        <p:nvSpPr>
          <p:cNvPr id="17411" name="流程图: 可选过程 17410"/>
          <p:cNvSpPr/>
          <p:nvPr/>
        </p:nvSpPr>
        <p:spPr>
          <a:xfrm>
            <a:off x="34925" y="3141663"/>
            <a:ext cx="1441450" cy="115093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统治阶级</a:t>
            </a:r>
            <a:endParaRPr lang="zh-CN" altLang="en-US" sz="2400" b="1" dirty="0">
              <a:latin typeface="Arial" panose="020B0604020202020204" charset="-116"/>
            </a:endParaRPr>
          </a:p>
          <a:p>
            <a:pPr algn="ctr"/>
            <a:r>
              <a:rPr lang="zh-CN" altLang="en-US" sz="2400" b="1" dirty="0">
                <a:latin typeface="Arial" panose="020B0604020202020204" charset="-116"/>
              </a:rPr>
              <a:t>的统治需</a:t>
            </a:r>
            <a:endParaRPr lang="zh-CN" altLang="en-US" sz="2400" b="1" dirty="0">
              <a:latin typeface="Arial" panose="020B0604020202020204" charset="-116"/>
            </a:endParaRPr>
          </a:p>
          <a:p>
            <a:pPr algn="ctr"/>
            <a:r>
              <a:rPr lang="zh-CN" altLang="en-US" sz="2400" b="1" dirty="0">
                <a:latin typeface="Arial" panose="020B0604020202020204" charset="-116"/>
              </a:rPr>
              <a:t>要和扶持</a:t>
            </a:r>
            <a:endParaRPr lang="zh-CN" altLang="en-US" sz="2400" b="1" dirty="0">
              <a:latin typeface="Arial" panose="020B0604020202020204" charset="-116"/>
            </a:endParaRPr>
          </a:p>
        </p:txBody>
      </p:sp>
      <p:sp>
        <p:nvSpPr>
          <p:cNvPr id="17412" name="流程图: 可选过程 17411"/>
          <p:cNvSpPr/>
          <p:nvPr/>
        </p:nvSpPr>
        <p:spPr>
          <a:xfrm>
            <a:off x="34925" y="4724400"/>
            <a:ext cx="1512888" cy="144145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社会政治</a:t>
            </a:r>
            <a:endParaRPr lang="zh-CN" altLang="en-US" sz="2400" b="1" dirty="0">
              <a:latin typeface="Arial" panose="020B0604020202020204" charset="-116"/>
            </a:endParaRPr>
          </a:p>
          <a:p>
            <a:pPr algn="ctr"/>
            <a:r>
              <a:rPr lang="zh-CN" altLang="en-US" sz="2400" b="1" dirty="0">
                <a:latin typeface="Arial" panose="020B0604020202020204" charset="-116"/>
              </a:rPr>
              <a:t>经济形势</a:t>
            </a:r>
            <a:endParaRPr lang="zh-CN" altLang="en-US" sz="2400" b="1" dirty="0">
              <a:latin typeface="Arial" panose="020B0604020202020204" charset="-116"/>
            </a:endParaRPr>
          </a:p>
          <a:p>
            <a:pPr algn="ctr"/>
            <a:r>
              <a:rPr lang="zh-CN" altLang="en-US" sz="2400" b="1" dirty="0">
                <a:latin typeface="Arial" panose="020B0604020202020204" charset="-116"/>
              </a:rPr>
              <a:t>的发展变化</a:t>
            </a:r>
            <a:endParaRPr lang="zh-CN" altLang="en-US" sz="2400" b="1" dirty="0">
              <a:latin typeface="Arial" panose="020B0604020202020204" charset="-116"/>
            </a:endParaRPr>
          </a:p>
        </p:txBody>
      </p:sp>
      <p:sp>
        <p:nvSpPr>
          <p:cNvPr id="17413" name="右大括号 17412"/>
          <p:cNvSpPr/>
          <p:nvPr/>
        </p:nvSpPr>
        <p:spPr>
          <a:xfrm>
            <a:off x="1619250" y="1052513"/>
            <a:ext cx="287338" cy="4681537"/>
          </a:xfrm>
          <a:prstGeom prst="rightBrace">
            <a:avLst>
              <a:gd name="adj1" fmla="val 135773"/>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17414" name="流程图: 可选过程 17413"/>
          <p:cNvSpPr/>
          <p:nvPr/>
        </p:nvSpPr>
        <p:spPr>
          <a:xfrm>
            <a:off x="1835150" y="1917700"/>
            <a:ext cx="504825" cy="3022600"/>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思</a:t>
            </a:r>
            <a:endParaRPr lang="zh-CN" altLang="en-US" sz="2800" b="1" dirty="0">
              <a:latin typeface="Arial" panose="020B0604020202020204" charset="-116"/>
            </a:endParaRPr>
          </a:p>
          <a:p>
            <a:pPr algn="ctr"/>
            <a:r>
              <a:rPr lang="zh-CN" altLang="en-US" sz="2800" b="1" dirty="0">
                <a:latin typeface="Arial" panose="020B0604020202020204" charset="-116"/>
              </a:rPr>
              <a:t>想</a:t>
            </a:r>
            <a:endParaRPr lang="zh-CN" altLang="en-US" sz="2800" b="1" dirty="0">
              <a:latin typeface="Arial" panose="020B0604020202020204" charset="-116"/>
            </a:endParaRPr>
          </a:p>
          <a:p>
            <a:pPr algn="ctr"/>
            <a:r>
              <a:rPr lang="zh-CN" altLang="en-US" sz="2800" b="1" dirty="0">
                <a:latin typeface="Arial" panose="020B0604020202020204" charset="-116"/>
              </a:rPr>
              <a:t>演</a:t>
            </a:r>
            <a:endParaRPr lang="zh-CN" altLang="en-US" sz="2800" b="1" dirty="0">
              <a:latin typeface="Arial" panose="020B0604020202020204" charset="-116"/>
            </a:endParaRPr>
          </a:p>
          <a:p>
            <a:pPr algn="ctr"/>
            <a:r>
              <a:rPr lang="zh-CN" altLang="en-US" sz="2800" b="1" dirty="0">
                <a:latin typeface="Arial" panose="020B0604020202020204" charset="-116"/>
              </a:rPr>
              <a:t>变</a:t>
            </a:r>
            <a:endParaRPr lang="zh-CN" altLang="en-US" sz="2800" b="1" dirty="0">
              <a:latin typeface="Arial" panose="020B0604020202020204" charset="-116"/>
            </a:endParaRPr>
          </a:p>
          <a:p>
            <a:pPr algn="ctr"/>
            <a:r>
              <a:rPr lang="zh-CN" altLang="en-US" sz="2800" b="1" dirty="0">
                <a:latin typeface="Arial" panose="020B0604020202020204" charset="-116"/>
              </a:rPr>
              <a:t>规</a:t>
            </a:r>
            <a:endParaRPr lang="zh-CN" altLang="en-US" sz="2800" b="1" dirty="0">
              <a:latin typeface="Arial" panose="020B0604020202020204" charset="-116"/>
            </a:endParaRPr>
          </a:p>
          <a:p>
            <a:pPr algn="ctr"/>
            <a:r>
              <a:rPr lang="zh-CN" altLang="en-US" sz="2800" b="1" dirty="0">
                <a:latin typeface="Arial" panose="020B0604020202020204" charset="-116"/>
              </a:rPr>
              <a:t>律</a:t>
            </a:r>
            <a:endParaRPr lang="zh-CN" altLang="en-US" sz="2800" b="1" dirty="0">
              <a:latin typeface="Arial" panose="020B0604020202020204" charset="-116"/>
            </a:endParaRPr>
          </a:p>
        </p:txBody>
      </p:sp>
      <p:sp>
        <p:nvSpPr>
          <p:cNvPr id="17415" name="右箭头 17414"/>
          <p:cNvSpPr/>
          <p:nvPr/>
        </p:nvSpPr>
        <p:spPr>
          <a:xfrm>
            <a:off x="2339975" y="3213100"/>
            <a:ext cx="360363" cy="360363"/>
          </a:xfrm>
          <a:prstGeom prst="right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7416" name="流程图: 可选过程 17415"/>
          <p:cNvSpPr/>
          <p:nvPr/>
        </p:nvSpPr>
        <p:spPr>
          <a:xfrm>
            <a:off x="2700338" y="620713"/>
            <a:ext cx="576262" cy="5689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中</a:t>
            </a:r>
            <a:endParaRPr lang="zh-CN" altLang="en-US" sz="2800" b="1" dirty="0">
              <a:latin typeface="Arial" panose="020B0604020202020204" charset="-116"/>
            </a:endParaRPr>
          </a:p>
          <a:p>
            <a:pPr algn="ctr"/>
            <a:r>
              <a:rPr lang="zh-CN" altLang="en-US" sz="2800" b="1" dirty="0">
                <a:latin typeface="Arial" panose="020B0604020202020204" charset="-116"/>
              </a:rPr>
              <a:t>国</a:t>
            </a:r>
            <a:endParaRPr lang="zh-CN" altLang="en-US" sz="2800" b="1" dirty="0">
              <a:latin typeface="Arial" panose="020B0604020202020204" charset="-116"/>
            </a:endParaRPr>
          </a:p>
          <a:p>
            <a:pPr algn="ctr"/>
            <a:r>
              <a:rPr lang="zh-CN" altLang="en-US" sz="2800" b="1" dirty="0">
                <a:latin typeface="Arial" panose="020B0604020202020204" charset="-116"/>
              </a:rPr>
              <a:t>传</a:t>
            </a:r>
            <a:endParaRPr lang="zh-CN" altLang="en-US" sz="2800" b="1" dirty="0">
              <a:latin typeface="Arial" panose="020B0604020202020204" charset="-116"/>
            </a:endParaRPr>
          </a:p>
          <a:p>
            <a:pPr algn="ctr"/>
            <a:r>
              <a:rPr lang="zh-CN" altLang="en-US" sz="2800" b="1" dirty="0">
                <a:latin typeface="Arial" panose="020B0604020202020204" charset="-116"/>
              </a:rPr>
              <a:t>统</a:t>
            </a:r>
            <a:endParaRPr lang="zh-CN" altLang="en-US" sz="2800" b="1" dirty="0">
              <a:latin typeface="Arial" panose="020B0604020202020204" charset="-116"/>
            </a:endParaRPr>
          </a:p>
          <a:p>
            <a:pPr algn="ctr"/>
            <a:r>
              <a:rPr lang="zh-CN" altLang="en-US" sz="2800" b="1" dirty="0">
                <a:latin typeface="Arial" panose="020B0604020202020204" charset="-116"/>
              </a:rPr>
              <a:t>文</a:t>
            </a:r>
            <a:endParaRPr lang="zh-CN" altLang="en-US" sz="2800" b="1" dirty="0">
              <a:latin typeface="Arial" panose="020B0604020202020204" charset="-116"/>
            </a:endParaRPr>
          </a:p>
          <a:p>
            <a:pPr algn="ctr"/>
            <a:r>
              <a:rPr lang="zh-CN" altLang="en-US" sz="2800" b="1" dirty="0">
                <a:latin typeface="Arial" panose="020B0604020202020204" charset="-116"/>
              </a:rPr>
              <a:t>化</a:t>
            </a:r>
            <a:endParaRPr lang="zh-CN" altLang="en-US" sz="2800" b="1" dirty="0">
              <a:latin typeface="Arial" panose="020B0604020202020204" charset="-116"/>
            </a:endParaRPr>
          </a:p>
          <a:p>
            <a:pPr algn="ctr"/>
            <a:r>
              <a:rPr lang="zh-CN" altLang="en-US" sz="2800" b="1" dirty="0">
                <a:latin typeface="Arial" panose="020B0604020202020204" charset="-116"/>
              </a:rPr>
              <a:t>主</a:t>
            </a:r>
            <a:endParaRPr lang="zh-CN" altLang="en-US" sz="2800" b="1" dirty="0">
              <a:latin typeface="Arial" panose="020B0604020202020204" charset="-116"/>
            </a:endParaRPr>
          </a:p>
          <a:p>
            <a:pPr algn="ctr"/>
            <a:r>
              <a:rPr lang="zh-CN" altLang="en-US" sz="2800" b="1" dirty="0">
                <a:latin typeface="Arial" panose="020B0604020202020204" charset="-116"/>
              </a:rPr>
              <a:t>流</a:t>
            </a:r>
            <a:endParaRPr lang="zh-CN" altLang="en-US" sz="2800" b="1" dirty="0">
              <a:latin typeface="Arial" panose="020B0604020202020204" charset="-116"/>
            </a:endParaRPr>
          </a:p>
          <a:p>
            <a:pPr algn="ctr"/>
            <a:r>
              <a:rPr lang="zh-CN" altLang="en-US" sz="2800" b="1" dirty="0">
                <a:latin typeface="Arial" panose="020B0604020202020204" charset="-116"/>
              </a:rPr>
              <a:t>思</a:t>
            </a:r>
            <a:endParaRPr lang="zh-CN" altLang="en-US" sz="2800" b="1" dirty="0">
              <a:latin typeface="Arial" panose="020B0604020202020204" charset="-116"/>
            </a:endParaRPr>
          </a:p>
          <a:p>
            <a:pPr algn="ctr"/>
            <a:r>
              <a:rPr lang="zh-CN" altLang="en-US" sz="2800" b="1" dirty="0">
                <a:latin typeface="Arial" panose="020B0604020202020204" charset="-116"/>
              </a:rPr>
              <a:t>想</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演</a:t>
            </a:r>
            <a:endParaRPr lang="zh-CN" altLang="en-US" sz="2800" b="1" dirty="0">
              <a:latin typeface="Arial" panose="020B0604020202020204" charset="-116"/>
            </a:endParaRPr>
          </a:p>
          <a:p>
            <a:pPr algn="ctr"/>
            <a:r>
              <a:rPr lang="zh-CN" altLang="en-US" sz="2800" b="1" dirty="0">
                <a:latin typeface="Arial" panose="020B0604020202020204" charset="-116"/>
              </a:rPr>
              <a:t>变</a:t>
            </a:r>
            <a:endParaRPr lang="zh-CN" altLang="en-US" sz="2800" b="1" dirty="0">
              <a:latin typeface="Arial" panose="020B0604020202020204" charset="-116"/>
            </a:endParaRPr>
          </a:p>
        </p:txBody>
      </p:sp>
      <p:sp>
        <p:nvSpPr>
          <p:cNvPr id="17417" name="左中括号 17416"/>
          <p:cNvSpPr/>
          <p:nvPr/>
        </p:nvSpPr>
        <p:spPr>
          <a:xfrm>
            <a:off x="3348038" y="620713"/>
            <a:ext cx="144462" cy="5832475"/>
          </a:xfrm>
          <a:prstGeom prst="leftBracket">
            <a:avLst>
              <a:gd name="adj" fmla="val 336448"/>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17418" name="下箭头标注 17417"/>
          <p:cNvSpPr/>
          <p:nvPr/>
        </p:nvSpPr>
        <p:spPr>
          <a:xfrm>
            <a:off x="3563938" y="622300"/>
            <a:ext cx="1512887" cy="936625"/>
          </a:xfrm>
          <a:prstGeom prst="downArrowCallout">
            <a:avLst>
              <a:gd name="adj1" fmla="val 40381"/>
              <a:gd name="adj2" fmla="val 40381"/>
              <a:gd name="adj3" fmla="val 16666"/>
              <a:gd name="adj4" fmla="val 66667"/>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春秋战国</a:t>
            </a:r>
            <a:endParaRPr lang="zh-CN" altLang="en-US" sz="2400" b="1" dirty="0">
              <a:latin typeface="Arial" panose="020B0604020202020204" charset="-116"/>
            </a:endParaRPr>
          </a:p>
        </p:txBody>
      </p:sp>
      <p:sp>
        <p:nvSpPr>
          <p:cNvPr id="17419" name="下箭头标注 17418"/>
          <p:cNvSpPr/>
          <p:nvPr/>
        </p:nvSpPr>
        <p:spPr>
          <a:xfrm>
            <a:off x="3635375" y="1628775"/>
            <a:ext cx="1441450" cy="1008063"/>
          </a:xfrm>
          <a:prstGeom prst="downArrowCallout">
            <a:avLst>
              <a:gd name="adj1" fmla="val 35748"/>
              <a:gd name="adj2" fmla="val 35748"/>
              <a:gd name="adj3" fmla="val 16666"/>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西汉时期</a:t>
            </a:r>
            <a:endParaRPr lang="zh-CN" altLang="en-US" sz="2400" b="1" dirty="0">
              <a:latin typeface="Arial" panose="020B0604020202020204" charset="-116"/>
            </a:endParaRPr>
          </a:p>
        </p:txBody>
      </p:sp>
      <p:sp>
        <p:nvSpPr>
          <p:cNvPr id="17420" name="下箭头标注 17419"/>
          <p:cNvSpPr/>
          <p:nvPr/>
        </p:nvSpPr>
        <p:spPr>
          <a:xfrm>
            <a:off x="3638550" y="2708275"/>
            <a:ext cx="1438275" cy="1009650"/>
          </a:xfrm>
          <a:prstGeom prst="downArrowCallout">
            <a:avLst>
              <a:gd name="adj1" fmla="val 35613"/>
              <a:gd name="adj2" fmla="val 35613"/>
              <a:gd name="adj3" fmla="val 16666"/>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隋唐时期</a:t>
            </a:r>
            <a:endParaRPr lang="zh-CN" altLang="en-US" sz="2400" b="1" dirty="0">
              <a:latin typeface="Arial" panose="020B0604020202020204" charset="-116"/>
            </a:endParaRPr>
          </a:p>
        </p:txBody>
      </p:sp>
      <p:sp>
        <p:nvSpPr>
          <p:cNvPr id="17421" name="下箭头标注 17420"/>
          <p:cNvSpPr/>
          <p:nvPr/>
        </p:nvSpPr>
        <p:spPr>
          <a:xfrm>
            <a:off x="3708400" y="3860800"/>
            <a:ext cx="1368425" cy="1081088"/>
          </a:xfrm>
          <a:prstGeom prst="downArrowCallout">
            <a:avLst>
              <a:gd name="adj1" fmla="val 31644"/>
              <a:gd name="adj2" fmla="val 31644"/>
              <a:gd name="adj3" fmla="val 16666"/>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两宋时期</a:t>
            </a:r>
            <a:endParaRPr lang="zh-CN" altLang="en-US" sz="2400" b="1" dirty="0">
              <a:latin typeface="Arial" panose="020B0604020202020204" charset="-116"/>
            </a:endParaRPr>
          </a:p>
        </p:txBody>
      </p:sp>
      <p:sp>
        <p:nvSpPr>
          <p:cNvPr id="17422" name="矩形 17421"/>
          <p:cNvSpPr/>
          <p:nvPr/>
        </p:nvSpPr>
        <p:spPr>
          <a:xfrm>
            <a:off x="3708400" y="5229225"/>
            <a:ext cx="1439863" cy="576263"/>
          </a:xfrm>
          <a:prstGeom prst="rect">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明清之际</a:t>
            </a:r>
            <a:endParaRPr lang="zh-CN" altLang="en-US" sz="2400" b="1" dirty="0">
              <a:latin typeface="Arial" panose="020B0604020202020204" charset="-116"/>
            </a:endParaRPr>
          </a:p>
        </p:txBody>
      </p:sp>
      <p:sp>
        <p:nvSpPr>
          <p:cNvPr id="17423" name="右箭头 17422"/>
          <p:cNvSpPr/>
          <p:nvPr/>
        </p:nvSpPr>
        <p:spPr>
          <a:xfrm>
            <a:off x="5148263" y="836613"/>
            <a:ext cx="360362" cy="288925"/>
          </a:xfrm>
          <a:prstGeom prst="rightArrow">
            <a:avLst>
              <a:gd name="adj1" fmla="val 50000"/>
              <a:gd name="adj2" fmla="val 31181"/>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17424" name="右箭头 17423"/>
          <p:cNvSpPr/>
          <p:nvPr/>
        </p:nvSpPr>
        <p:spPr>
          <a:xfrm>
            <a:off x="5148263" y="1917700"/>
            <a:ext cx="360362" cy="287338"/>
          </a:xfrm>
          <a:prstGeom prst="rightArrow">
            <a:avLst>
              <a:gd name="adj1" fmla="val 50000"/>
              <a:gd name="adj2" fmla="val 31353"/>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17425" name="右箭头 17424"/>
          <p:cNvSpPr/>
          <p:nvPr/>
        </p:nvSpPr>
        <p:spPr>
          <a:xfrm>
            <a:off x="5148263" y="3933825"/>
            <a:ext cx="360362" cy="287338"/>
          </a:xfrm>
          <a:prstGeom prst="rightArrow">
            <a:avLst>
              <a:gd name="adj1" fmla="val 50000"/>
              <a:gd name="adj2" fmla="val 31353"/>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17426" name="右箭头 17425"/>
          <p:cNvSpPr/>
          <p:nvPr/>
        </p:nvSpPr>
        <p:spPr>
          <a:xfrm>
            <a:off x="5148263" y="2852738"/>
            <a:ext cx="360362" cy="288925"/>
          </a:xfrm>
          <a:prstGeom prst="rightArrow">
            <a:avLst>
              <a:gd name="adj1" fmla="val 50000"/>
              <a:gd name="adj2" fmla="val 31181"/>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17427" name="右箭头 17426"/>
          <p:cNvSpPr/>
          <p:nvPr/>
        </p:nvSpPr>
        <p:spPr>
          <a:xfrm>
            <a:off x="6732588" y="836613"/>
            <a:ext cx="287337" cy="288925"/>
          </a:xfrm>
          <a:prstGeom prst="right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17428" name="矩形 17427"/>
          <p:cNvSpPr/>
          <p:nvPr/>
        </p:nvSpPr>
        <p:spPr>
          <a:xfrm>
            <a:off x="5508625" y="692150"/>
            <a:ext cx="1223963" cy="504825"/>
          </a:xfrm>
          <a:prstGeom prst="rect">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百家争鸣</a:t>
            </a:r>
            <a:endParaRPr lang="zh-CN" altLang="en-US" sz="2400" b="1" dirty="0">
              <a:latin typeface="Arial" panose="020B0604020202020204" charset="-116"/>
            </a:endParaRPr>
          </a:p>
        </p:txBody>
      </p:sp>
      <p:sp>
        <p:nvSpPr>
          <p:cNvPr id="17429" name="矩形 17428"/>
          <p:cNvSpPr/>
          <p:nvPr/>
        </p:nvSpPr>
        <p:spPr>
          <a:xfrm>
            <a:off x="5508625" y="1628775"/>
            <a:ext cx="1223963" cy="720725"/>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董仲舒</a:t>
            </a:r>
            <a:endParaRPr lang="zh-CN" altLang="en-US" sz="2400" b="1" dirty="0">
              <a:latin typeface="Arial" panose="020B0604020202020204" charset="-116"/>
            </a:endParaRPr>
          </a:p>
          <a:p>
            <a:pPr algn="ctr"/>
            <a:r>
              <a:rPr lang="zh-CN" altLang="en-US" sz="2400" b="1" dirty="0">
                <a:latin typeface="Arial" panose="020B0604020202020204" charset="-116"/>
              </a:rPr>
              <a:t>新儒学</a:t>
            </a:r>
            <a:endParaRPr lang="zh-CN" altLang="en-US" sz="2400" b="1" dirty="0">
              <a:latin typeface="Arial" panose="020B0604020202020204" charset="-116"/>
            </a:endParaRPr>
          </a:p>
        </p:txBody>
      </p:sp>
      <p:sp>
        <p:nvSpPr>
          <p:cNvPr id="17430" name="矩形 17429"/>
          <p:cNvSpPr/>
          <p:nvPr/>
        </p:nvSpPr>
        <p:spPr>
          <a:xfrm>
            <a:off x="5580063" y="3860800"/>
            <a:ext cx="1223962" cy="504825"/>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程朱理学</a:t>
            </a:r>
            <a:endParaRPr lang="zh-CN" altLang="en-US" sz="2400" b="1" dirty="0">
              <a:latin typeface="Arial" panose="020B0604020202020204" charset="-116"/>
            </a:endParaRPr>
          </a:p>
        </p:txBody>
      </p:sp>
      <p:sp>
        <p:nvSpPr>
          <p:cNvPr id="17431" name="矩形 17430"/>
          <p:cNvSpPr/>
          <p:nvPr/>
        </p:nvSpPr>
        <p:spPr>
          <a:xfrm>
            <a:off x="5508625" y="2781300"/>
            <a:ext cx="1223963" cy="504825"/>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三教合一</a:t>
            </a:r>
            <a:endParaRPr lang="zh-CN" altLang="en-US" sz="2400" b="1" dirty="0">
              <a:latin typeface="Arial" panose="020B0604020202020204" charset="-116"/>
            </a:endParaRPr>
          </a:p>
        </p:txBody>
      </p:sp>
      <p:sp>
        <p:nvSpPr>
          <p:cNvPr id="17432" name="矩形 17431"/>
          <p:cNvSpPr/>
          <p:nvPr/>
        </p:nvSpPr>
        <p:spPr>
          <a:xfrm>
            <a:off x="5508625" y="4724400"/>
            <a:ext cx="1512888" cy="504825"/>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王阳明心学</a:t>
            </a:r>
            <a:endParaRPr lang="zh-CN" altLang="en-US" sz="2400" b="1" dirty="0">
              <a:latin typeface="Arial" panose="020B0604020202020204" charset="-116"/>
            </a:endParaRPr>
          </a:p>
        </p:txBody>
      </p:sp>
      <p:sp>
        <p:nvSpPr>
          <p:cNvPr id="17433" name="左大括号 17432"/>
          <p:cNvSpPr/>
          <p:nvPr/>
        </p:nvSpPr>
        <p:spPr>
          <a:xfrm>
            <a:off x="5219700" y="4724400"/>
            <a:ext cx="215900" cy="1370013"/>
          </a:xfrm>
          <a:prstGeom prst="leftBrace">
            <a:avLst>
              <a:gd name="adj1" fmla="val 52879"/>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17434" name="矩形 17433"/>
          <p:cNvSpPr/>
          <p:nvPr/>
        </p:nvSpPr>
        <p:spPr>
          <a:xfrm>
            <a:off x="5510213" y="5300663"/>
            <a:ext cx="1582737" cy="1441450"/>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李贽，</a:t>
            </a:r>
            <a:endParaRPr lang="zh-CN" altLang="en-US" sz="2400" b="1" dirty="0">
              <a:latin typeface="Arial" panose="020B0604020202020204" charset="-116"/>
            </a:endParaRPr>
          </a:p>
          <a:p>
            <a:pPr algn="ctr"/>
            <a:r>
              <a:rPr lang="zh-CN" altLang="en-US" sz="2400" b="1" dirty="0">
                <a:latin typeface="Arial" panose="020B0604020202020204" charset="-116"/>
              </a:rPr>
              <a:t>黄宗羲，</a:t>
            </a:r>
            <a:endParaRPr lang="zh-CN" altLang="en-US" sz="2400" b="1" dirty="0">
              <a:latin typeface="Arial" panose="020B0604020202020204" charset="-116"/>
            </a:endParaRPr>
          </a:p>
          <a:p>
            <a:pPr algn="ctr"/>
            <a:r>
              <a:rPr lang="zh-CN" altLang="en-US" sz="2400" b="1" dirty="0">
                <a:latin typeface="Arial" panose="020B0604020202020204" charset="-116"/>
              </a:rPr>
              <a:t>王夫之，</a:t>
            </a:r>
            <a:endParaRPr lang="zh-CN" altLang="en-US" sz="2400" b="1" dirty="0">
              <a:latin typeface="Arial" panose="020B0604020202020204" charset="-116"/>
            </a:endParaRPr>
          </a:p>
          <a:p>
            <a:pPr algn="ctr"/>
            <a:r>
              <a:rPr lang="zh-CN" altLang="en-US" sz="2400" b="1" dirty="0">
                <a:latin typeface="Arial" panose="020B0604020202020204" charset="-116"/>
              </a:rPr>
              <a:t>顾炎武。</a:t>
            </a:r>
            <a:endParaRPr lang="zh-CN" altLang="en-US" sz="2400" b="1" dirty="0">
              <a:latin typeface="Arial" panose="020B0604020202020204" charset="-116"/>
            </a:endParaRPr>
          </a:p>
        </p:txBody>
      </p:sp>
      <p:sp>
        <p:nvSpPr>
          <p:cNvPr id="17435" name="矩形 17434"/>
          <p:cNvSpPr/>
          <p:nvPr/>
        </p:nvSpPr>
        <p:spPr>
          <a:xfrm>
            <a:off x="7021513" y="692150"/>
            <a:ext cx="2087562" cy="577850"/>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儒学创立和发展</a:t>
            </a:r>
            <a:endParaRPr lang="zh-CN" altLang="en-US" sz="2400" b="1" dirty="0">
              <a:latin typeface="Arial" panose="020B0604020202020204" charset="-116"/>
            </a:endParaRPr>
          </a:p>
        </p:txBody>
      </p:sp>
      <p:sp>
        <p:nvSpPr>
          <p:cNvPr id="17436" name="右箭头 17435"/>
          <p:cNvSpPr/>
          <p:nvPr/>
        </p:nvSpPr>
        <p:spPr>
          <a:xfrm>
            <a:off x="6732588" y="1917700"/>
            <a:ext cx="287337" cy="287338"/>
          </a:xfrm>
          <a:prstGeom prst="right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17437" name="矩形 17436"/>
          <p:cNvSpPr/>
          <p:nvPr/>
        </p:nvSpPr>
        <p:spPr>
          <a:xfrm>
            <a:off x="7092950" y="1773238"/>
            <a:ext cx="2016125" cy="576262"/>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确立正统地位</a:t>
            </a:r>
            <a:endParaRPr lang="zh-CN" altLang="en-US" sz="2400" b="1" dirty="0">
              <a:latin typeface="Arial" panose="020B0604020202020204" charset="-116"/>
            </a:endParaRPr>
          </a:p>
        </p:txBody>
      </p:sp>
      <p:sp>
        <p:nvSpPr>
          <p:cNvPr id="17438" name="右箭头 17437"/>
          <p:cNvSpPr/>
          <p:nvPr/>
        </p:nvSpPr>
        <p:spPr>
          <a:xfrm>
            <a:off x="6732588" y="2852738"/>
            <a:ext cx="287337" cy="288925"/>
          </a:xfrm>
          <a:prstGeom prst="right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17439" name="矩形 17438"/>
          <p:cNvSpPr/>
          <p:nvPr/>
        </p:nvSpPr>
        <p:spPr>
          <a:xfrm>
            <a:off x="7019925" y="2781300"/>
            <a:ext cx="2019300" cy="504825"/>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进一步改造</a:t>
            </a:r>
            <a:endParaRPr lang="zh-CN" altLang="en-US" sz="2400" b="1" dirty="0">
              <a:latin typeface="Arial" panose="020B0604020202020204" charset="-116"/>
            </a:endParaRPr>
          </a:p>
        </p:txBody>
      </p:sp>
      <p:sp>
        <p:nvSpPr>
          <p:cNvPr id="17440" name="右箭头 17439"/>
          <p:cNvSpPr/>
          <p:nvPr/>
        </p:nvSpPr>
        <p:spPr>
          <a:xfrm>
            <a:off x="6804025" y="3933825"/>
            <a:ext cx="258763" cy="287338"/>
          </a:xfrm>
          <a:prstGeom prst="right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17441" name="矩形 17440"/>
          <p:cNvSpPr/>
          <p:nvPr/>
        </p:nvSpPr>
        <p:spPr>
          <a:xfrm>
            <a:off x="7092950" y="3860800"/>
            <a:ext cx="1981200" cy="504825"/>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转型与成熟</a:t>
            </a:r>
            <a:endParaRPr lang="zh-CN" altLang="en-US" sz="2400" b="1" dirty="0">
              <a:latin typeface="Arial" panose="020B0604020202020204" charset="-116"/>
            </a:endParaRPr>
          </a:p>
        </p:txBody>
      </p:sp>
      <p:sp>
        <p:nvSpPr>
          <p:cNvPr id="17442" name="右大括号 17441"/>
          <p:cNvSpPr/>
          <p:nvPr/>
        </p:nvSpPr>
        <p:spPr>
          <a:xfrm rot="-10860000" flipH="1">
            <a:off x="7092950" y="4724400"/>
            <a:ext cx="201613" cy="1443038"/>
          </a:xfrm>
          <a:prstGeom prst="rightBrace">
            <a:avLst>
              <a:gd name="adj1" fmla="val 59645"/>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17443" name="矩形 17442"/>
          <p:cNvSpPr/>
          <p:nvPr/>
        </p:nvSpPr>
        <p:spPr>
          <a:xfrm>
            <a:off x="7308850" y="5229225"/>
            <a:ext cx="1439863" cy="576263"/>
          </a:xfrm>
          <a:prstGeom prst="rect">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走向活跃</a:t>
            </a:r>
            <a:endParaRPr lang="zh-CN" altLang="en-US" sz="2400" b="1" dirty="0">
              <a:latin typeface="Arial" panose="020B0604020202020204" charset="-116"/>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8"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strVal val="#ppt_w*0.70"/>
                                          </p:val>
                                        </p:tav>
                                        <p:tav tm="100000">
                                          <p:val>
                                            <p:strVal val="#ppt_w"/>
                                          </p:val>
                                        </p:tav>
                                      </p:tavLst>
                                    </p:anim>
                                    <p:anim calcmode="lin" valueType="num">
                                      <p:cBhvr>
                                        <p:cTn id="8" dur="1000" fill="hold"/>
                                        <p:tgtEl>
                                          <p:spTgt spid="17410"/>
                                        </p:tgtEl>
                                        <p:attrNameLst>
                                          <p:attrName>ppt_h</p:attrName>
                                        </p:attrNameLst>
                                      </p:cBhvr>
                                      <p:tavLst>
                                        <p:tav tm="0">
                                          <p:val>
                                            <p:strVal val="#ppt_h"/>
                                          </p:val>
                                        </p:tav>
                                        <p:tav tm="100000">
                                          <p:val>
                                            <p:strVal val="#ppt_h"/>
                                          </p:val>
                                        </p:tav>
                                      </p:tavLst>
                                    </p:anim>
                                    <p:animEffect transition="in" filter="fade">
                                      <p:cBhvr>
                                        <p:cTn id="9" dur="1000"/>
                                        <p:tgtEl>
                                          <p:spTgt spid="17410"/>
                                        </p:tgtEl>
                                      </p:cBhvr>
                                    </p:animEffect>
                                  </p:childTnLst>
                                </p:cTn>
                              </p:par>
                              <p:par>
                                <p:cTn id="10" presetID="55" presetClass="entr" presetSubtype="0" fill="hold" grpId="8" nodeType="withEffect">
                                  <p:stCondLst>
                                    <p:cond delay="0"/>
                                  </p:stCondLst>
                                  <p:childTnLst>
                                    <p:set>
                                      <p:cBhvr>
                                        <p:cTn id="11" dur="1" fill="hold">
                                          <p:stCondLst>
                                            <p:cond delay="0"/>
                                          </p:stCondLst>
                                        </p:cTn>
                                        <p:tgtEl>
                                          <p:spTgt spid="17411"/>
                                        </p:tgtEl>
                                        <p:attrNameLst>
                                          <p:attrName>style.visibility</p:attrName>
                                        </p:attrNameLst>
                                      </p:cBhvr>
                                      <p:to>
                                        <p:strVal val="visible"/>
                                      </p:to>
                                    </p:set>
                                    <p:anim calcmode="lin" valueType="num">
                                      <p:cBhvr>
                                        <p:cTn id="12" dur="1000" fill="hold"/>
                                        <p:tgtEl>
                                          <p:spTgt spid="17411"/>
                                        </p:tgtEl>
                                        <p:attrNameLst>
                                          <p:attrName>ppt_w</p:attrName>
                                        </p:attrNameLst>
                                      </p:cBhvr>
                                      <p:tavLst>
                                        <p:tav tm="0">
                                          <p:val>
                                            <p:strVal val="#ppt_w*0.70"/>
                                          </p:val>
                                        </p:tav>
                                        <p:tav tm="100000">
                                          <p:val>
                                            <p:strVal val="#ppt_w"/>
                                          </p:val>
                                        </p:tav>
                                      </p:tavLst>
                                    </p:anim>
                                    <p:anim calcmode="lin" valueType="num">
                                      <p:cBhvr>
                                        <p:cTn id="13" dur="1000" fill="hold"/>
                                        <p:tgtEl>
                                          <p:spTgt spid="17411"/>
                                        </p:tgtEl>
                                        <p:attrNameLst>
                                          <p:attrName>ppt_h</p:attrName>
                                        </p:attrNameLst>
                                      </p:cBhvr>
                                      <p:tavLst>
                                        <p:tav tm="0">
                                          <p:val>
                                            <p:strVal val="#ppt_h"/>
                                          </p:val>
                                        </p:tav>
                                        <p:tav tm="100000">
                                          <p:val>
                                            <p:strVal val="#ppt_h"/>
                                          </p:val>
                                        </p:tav>
                                      </p:tavLst>
                                    </p:anim>
                                    <p:animEffect transition="in" filter="fade">
                                      <p:cBhvr>
                                        <p:cTn id="14" dur="1000"/>
                                        <p:tgtEl>
                                          <p:spTgt spid="17411"/>
                                        </p:tgtEl>
                                      </p:cBhvr>
                                    </p:animEffect>
                                  </p:childTnLst>
                                </p:cTn>
                              </p:par>
                              <p:par>
                                <p:cTn id="15" presetID="55" presetClass="entr" presetSubtype="0" fill="hold" grpId="8" nodeType="withEffect">
                                  <p:stCondLst>
                                    <p:cond delay="0"/>
                                  </p:stCondLst>
                                  <p:childTnLst>
                                    <p:set>
                                      <p:cBhvr>
                                        <p:cTn id="16" dur="1" fill="hold">
                                          <p:stCondLst>
                                            <p:cond delay="0"/>
                                          </p:stCondLst>
                                        </p:cTn>
                                        <p:tgtEl>
                                          <p:spTgt spid="17412"/>
                                        </p:tgtEl>
                                        <p:attrNameLst>
                                          <p:attrName>style.visibility</p:attrName>
                                        </p:attrNameLst>
                                      </p:cBhvr>
                                      <p:to>
                                        <p:strVal val="visible"/>
                                      </p:to>
                                    </p:set>
                                    <p:anim calcmode="lin" valueType="num">
                                      <p:cBhvr>
                                        <p:cTn id="17" dur="1000" fill="hold"/>
                                        <p:tgtEl>
                                          <p:spTgt spid="17412"/>
                                        </p:tgtEl>
                                        <p:attrNameLst>
                                          <p:attrName>ppt_w</p:attrName>
                                        </p:attrNameLst>
                                      </p:cBhvr>
                                      <p:tavLst>
                                        <p:tav tm="0">
                                          <p:val>
                                            <p:strVal val="#ppt_w*0.70"/>
                                          </p:val>
                                        </p:tav>
                                        <p:tav tm="100000">
                                          <p:val>
                                            <p:strVal val="#ppt_w"/>
                                          </p:val>
                                        </p:tav>
                                      </p:tavLst>
                                    </p:anim>
                                    <p:anim calcmode="lin" valueType="num">
                                      <p:cBhvr>
                                        <p:cTn id="18" dur="1000" fill="hold"/>
                                        <p:tgtEl>
                                          <p:spTgt spid="17412"/>
                                        </p:tgtEl>
                                        <p:attrNameLst>
                                          <p:attrName>ppt_h</p:attrName>
                                        </p:attrNameLst>
                                      </p:cBhvr>
                                      <p:tavLst>
                                        <p:tav tm="0">
                                          <p:val>
                                            <p:strVal val="#ppt_h"/>
                                          </p:val>
                                        </p:tav>
                                        <p:tav tm="100000">
                                          <p:val>
                                            <p:strVal val="#ppt_h"/>
                                          </p:val>
                                        </p:tav>
                                      </p:tavLst>
                                    </p:anim>
                                    <p:animEffect transition="in" filter="fade">
                                      <p:cBhvr>
                                        <p:cTn id="19" dur="1000"/>
                                        <p:tgtEl>
                                          <p:spTgt spid="17412"/>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17413"/>
                                        </p:tgtEl>
                                        <p:attrNameLst>
                                          <p:attrName>style.visibility</p:attrName>
                                        </p:attrNameLst>
                                      </p:cBhvr>
                                      <p:to>
                                        <p:strVal val="visible"/>
                                      </p:to>
                                    </p:set>
                                    <p:anim calcmode="lin" valueType="num">
                                      <p:cBhvr>
                                        <p:cTn id="24" dur="500" fill="hold"/>
                                        <p:tgtEl>
                                          <p:spTgt spid="17413"/>
                                        </p:tgtEl>
                                        <p:attrNameLst>
                                          <p:attrName>ppt_w</p:attrName>
                                        </p:attrNameLst>
                                      </p:cBhvr>
                                      <p:tavLst>
                                        <p:tav tm="0">
                                          <p:val>
                                            <p:fltVal val="0.000000"/>
                                          </p:val>
                                        </p:tav>
                                        <p:tav tm="100000">
                                          <p:val>
                                            <p:strVal val="#ppt_w"/>
                                          </p:val>
                                        </p:tav>
                                      </p:tavLst>
                                    </p:anim>
                                    <p:anim calcmode="lin" valueType="num">
                                      <p:cBhvr>
                                        <p:cTn id="25" dur="500" fill="hold"/>
                                        <p:tgtEl>
                                          <p:spTgt spid="17413"/>
                                        </p:tgtEl>
                                        <p:attrNameLst>
                                          <p:attrName>ppt_h</p:attrName>
                                        </p:attrNameLst>
                                      </p:cBhvr>
                                      <p:tavLst>
                                        <p:tav tm="0">
                                          <p:val>
                                            <p:fltVal val="0.00000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10" nodeType="clickEffect">
                                  <p:stCondLst>
                                    <p:cond delay="0"/>
                                  </p:stCondLst>
                                  <p:childTnLst>
                                    <p:set>
                                      <p:cBhvr>
                                        <p:cTn id="29" dur="1" fill="hold">
                                          <p:stCondLst>
                                            <p:cond delay="0"/>
                                          </p:stCondLst>
                                        </p:cTn>
                                        <p:tgtEl>
                                          <p:spTgt spid="17414"/>
                                        </p:tgtEl>
                                        <p:attrNameLst>
                                          <p:attrName>style.visibility</p:attrName>
                                        </p:attrNameLst>
                                      </p:cBhvr>
                                      <p:to>
                                        <p:strVal val="visible"/>
                                      </p:to>
                                    </p:set>
                                    <p:animEffect transition="in" filter="circle(in)">
                                      <p:cBhvr>
                                        <p:cTn id="30" dur="2000"/>
                                        <p:tgtEl>
                                          <p:spTgt spid="17414"/>
                                        </p:tgtEl>
                                      </p:cBhvr>
                                    </p:animEffect>
                                  </p:childTnLst>
                                </p:cTn>
                              </p:par>
                            </p:childTnLst>
                          </p:cTn>
                        </p:par>
                      </p:childTnLst>
                    </p:cTn>
                  </p:par>
                  <p:par>
                    <p:cTn id="31" fill="hold">
                      <p:stCondLst>
                        <p:cond delay="indefinite"/>
                      </p:stCondLst>
                      <p:childTnLst>
                        <p:par>
                          <p:cTn id="32" fill="hold">
                            <p:stCondLst>
                              <p:cond delay="0"/>
                            </p:stCondLst>
                            <p:childTnLst>
                              <p:par>
                                <p:cTn id="33" presetID="34" presetClass="entr" presetSubtype="0" fill="hold" nodeType="clickEffect">
                                  <p:stCondLst>
                                    <p:cond delay="0"/>
                                  </p:stCondLst>
                                  <p:childTnLst>
                                    <p:set>
                                      <p:cBhvr>
                                        <p:cTn id="34" dur="1" fill="hold">
                                          <p:stCondLst>
                                            <p:cond delay="0"/>
                                          </p:stCondLst>
                                        </p:cTn>
                                        <p:tgtEl>
                                          <p:spTgt spid="17415"/>
                                        </p:tgtEl>
                                        <p:attrNameLst>
                                          <p:attrName>style.visibility</p:attrName>
                                        </p:attrNameLst>
                                      </p:cBhvr>
                                      <p:to>
                                        <p:strVal val="visible"/>
                                      </p:to>
                                    </p:set>
                                    <p:anim from="(-#ppt_w/2)" to="(#ppt_x)" calcmode="lin" valueType="num">
                                      <p:cBhvr>
                                        <p:cTn id="35" dur="600" fill="hold">
                                          <p:stCondLst>
                                            <p:cond delay="0"/>
                                          </p:stCondLst>
                                        </p:cTn>
                                        <p:tgtEl>
                                          <p:spTgt spid="17415"/>
                                        </p:tgtEl>
                                        <p:attrNameLst>
                                          <p:attrName>ppt_x</p:attrName>
                                        </p:attrNameLst>
                                      </p:cBhvr>
                                    </p:anim>
                                    <p:anim from="0" to="-1.0" calcmode="lin" valueType="num">
                                      <p:cBhvr>
                                        <p:cTn id="36" dur="200" decel="50000" autoRev="1" fill="hold">
                                          <p:stCondLst>
                                            <p:cond delay="600"/>
                                          </p:stCondLst>
                                        </p:cTn>
                                        <p:tgtEl>
                                          <p:spTgt spid="17415"/>
                                        </p:tgtEl>
                                        <p:attrNameLst>
                                          <p:attrName>xshear</p:attrName>
                                        </p:attrNameLst>
                                      </p:cBhvr>
                                    </p:anim>
                                    <p:animScale>
                                      <p:cBhvr>
                                        <p:cTn id="37" dur="200" decel="100000" autoRev="1" fill="hold">
                                          <p:stCondLst>
                                            <p:cond delay="600"/>
                                          </p:stCondLst>
                                        </p:cTn>
                                        <p:tgtEl>
                                          <p:spTgt spid="17415"/>
                                        </p:tgtEl>
                                      </p:cBhvr>
                                      <p:from x="100000" y="100000"/>
                                      <p:to x="80000" y="100000"/>
                                    </p:animScale>
                                    <p:anim by="(#ppt_h/3+#ppt_w*0.1)" calcmode="lin" valueType="num">
                                      <p:cBhvr additive="sum">
                                        <p:cTn id="38" dur="200" decel="100000" autoRev="1" fill="hold">
                                          <p:stCondLst>
                                            <p:cond delay="600"/>
                                          </p:stCondLst>
                                        </p:cTn>
                                        <p:tgtEl>
                                          <p:spTgt spid="17415"/>
                                        </p:tgtEl>
                                        <p:attrNameLst>
                                          <p:attrName>ppt_x</p:attrName>
                                        </p:attrNameLst>
                                      </p:cBhvr>
                                    </p:anim>
                                  </p:childTnLst>
                                </p:cTn>
                              </p:par>
                            </p:childTnLst>
                          </p:cTn>
                        </p:par>
                      </p:childTnLst>
                    </p:cTn>
                  </p:par>
                  <p:par>
                    <p:cTn id="39" fill="hold">
                      <p:stCondLst>
                        <p:cond delay="indefinite"/>
                      </p:stCondLst>
                      <p:childTnLst>
                        <p:par>
                          <p:cTn id="40" fill="hold">
                            <p:stCondLst>
                              <p:cond delay="0"/>
                            </p:stCondLst>
                            <p:childTnLst>
                              <p:par>
                                <p:cTn id="41" presetID="40" presetClass="entr" presetSubtype="0" fill="hold" grpId="1" nodeType="clickEffect">
                                  <p:stCondLst>
                                    <p:cond delay="0"/>
                                  </p:stCondLst>
                                  <p:iterate type="lt">
                                    <p:tmPct val="10000"/>
                                  </p:iterate>
                                  <p:childTnLst>
                                    <p:set>
                                      <p:cBhvr>
                                        <p:cTn id="42" dur="1" fill="hold">
                                          <p:stCondLst>
                                            <p:cond delay="0"/>
                                          </p:stCondLst>
                                        </p:cTn>
                                        <p:tgtEl>
                                          <p:spTgt spid="17416"/>
                                        </p:tgtEl>
                                        <p:attrNameLst>
                                          <p:attrName>style.visibility</p:attrName>
                                        </p:attrNameLst>
                                      </p:cBhvr>
                                      <p:to>
                                        <p:strVal val="visible"/>
                                      </p:to>
                                    </p:set>
                                    <p:animEffect transition="in" filter="fade">
                                      <p:cBhvr>
                                        <p:cTn id="43" dur="1000"/>
                                        <p:tgtEl>
                                          <p:spTgt spid="17416"/>
                                        </p:tgtEl>
                                      </p:cBhvr>
                                    </p:animEffect>
                                    <p:anim calcmode="lin" valueType="num">
                                      <p:cBhvr>
                                        <p:cTn id="44" dur="1000" fill="hold"/>
                                        <p:tgtEl>
                                          <p:spTgt spid="17416"/>
                                        </p:tgtEl>
                                        <p:attrNameLst>
                                          <p:attrName>ppt_x</p:attrName>
                                        </p:attrNameLst>
                                      </p:cBhvr>
                                      <p:tavLst>
                                        <p:tav tm="0">
                                          <p:val>
                                            <p:strVal val="#ppt_x-.1"/>
                                          </p:val>
                                        </p:tav>
                                        <p:tav tm="100000">
                                          <p:val>
                                            <p:strVal val="#ppt_x"/>
                                          </p:val>
                                        </p:tav>
                                      </p:tavLst>
                                    </p:anim>
                                    <p:anim calcmode="lin" valueType="num">
                                      <p:cBhvr>
                                        <p:cTn id="45" dur="1000" fill="hold"/>
                                        <p:tgtEl>
                                          <p:spTgt spid="17416"/>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3" presetClass="entr" presetSubtype="16" fill="hold" nodeType="clickEffect">
                                  <p:stCondLst>
                                    <p:cond delay="0"/>
                                  </p:stCondLst>
                                  <p:childTnLst>
                                    <p:set>
                                      <p:cBhvr>
                                        <p:cTn id="49" dur="1" fill="hold">
                                          <p:stCondLst>
                                            <p:cond delay="0"/>
                                          </p:stCondLst>
                                        </p:cTn>
                                        <p:tgtEl>
                                          <p:spTgt spid="17417"/>
                                        </p:tgtEl>
                                        <p:attrNameLst>
                                          <p:attrName>style.visibility</p:attrName>
                                        </p:attrNameLst>
                                      </p:cBhvr>
                                      <p:to>
                                        <p:strVal val="visible"/>
                                      </p:to>
                                    </p:set>
                                    <p:anim calcmode="lin" valueType="num">
                                      <p:cBhvr>
                                        <p:cTn id="50" dur="500" fill="hold"/>
                                        <p:tgtEl>
                                          <p:spTgt spid="17417"/>
                                        </p:tgtEl>
                                        <p:attrNameLst>
                                          <p:attrName>ppt_w</p:attrName>
                                        </p:attrNameLst>
                                      </p:cBhvr>
                                      <p:tavLst>
                                        <p:tav tm="0">
                                          <p:val>
                                            <p:fltVal val="0.000000"/>
                                          </p:val>
                                        </p:tav>
                                        <p:tav tm="100000">
                                          <p:val>
                                            <p:strVal val="#ppt_w"/>
                                          </p:val>
                                        </p:tav>
                                      </p:tavLst>
                                    </p:anim>
                                    <p:anim calcmode="lin" valueType="num">
                                      <p:cBhvr>
                                        <p:cTn id="51" dur="500" fill="hold"/>
                                        <p:tgtEl>
                                          <p:spTgt spid="17417"/>
                                        </p:tgtEl>
                                        <p:attrNameLst>
                                          <p:attrName>ppt_h</p:attrName>
                                        </p:attrNameLst>
                                      </p:cBhvr>
                                      <p:tavLst>
                                        <p:tav tm="0">
                                          <p:val>
                                            <p:fltVal val="0.000000"/>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30" presetClass="entr" presetSubtype="0" fill="hold" grpId="4" nodeType="clickEffect">
                                  <p:stCondLst>
                                    <p:cond delay="0"/>
                                  </p:stCondLst>
                                  <p:childTnLst>
                                    <p:set>
                                      <p:cBhvr>
                                        <p:cTn id="55" dur="1" fill="hold">
                                          <p:stCondLst>
                                            <p:cond delay="0"/>
                                          </p:stCondLst>
                                        </p:cTn>
                                        <p:tgtEl>
                                          <p:spTgt spid="17418"/>
                                        </p:tgtEl>
                                        <p:attrNameLst>
                                          <p:attrName>style.visibility</p:attrName>
                                        </p:attrNameLst>
                                      </p:cBhvr>
                                      <p:to>
                                        <p:strVal val="visible"/>
                                      </p:to>
                                    </p:set>
                                    <p:animEffect transition="in" filter="fade">
                                      <p:cBhvr>
                                        <p:cTn id="56" dur="800" decel="100000"/>
                                        <p:tgtEl>
                                          <p:spTgt spid="17418"/>
                                        </p:tgtEl>
                                      </p:cBhvr>
                                    </p:animEffect>
                                    <p:anim calcmode="lin" valueType="num">
                                      <p:cBhvr>
                                        <p:cTn id="57" dur="800" decel="100000" fill="hold"/>
                                        <p:tgtEl>
                                          <p:spTgt spid="17418"/>
                                        </p:tgtEl>
                                        <p:attrNameLst>
                                          <p:attrName>style.rotation</p:attrName>
                                        </p:attrNameLst>
                                      </p:cBhvr>
                                      <p:tavLst>
                                        <p:tav tm="0">
                                          <p:val>
                                            <p:fltVal val="-90.000000"/>
                                          </p:val>
                                        </p:tav>
                                        <p:tav tm="100000">
                                          <p:val>
                                            <p:fltVal val="0.000000"/>
                                          </p:val>
                                        </p:tav>
                                      </p:tavLst>
                                    </p:anim>
                                    <p:anim calcmode="lin" valueType="num">
                                      <p:cBhvr>
                                        <p:cTn id="58" dur="800" decel="100000" fill="hold"/>
                                        <p:tgtEl>
                                          <p:spTgt spid="17418"/>
                                        </p:tgtEl>
                                        <p:attrNameLst>
                                          <p:attrName>ppt_x</p:attrName>
                                        </p:attrNameLst>
                                      </p:cBhvr>
                                      <p:tavLst>
                                        <p:tav tm="0">
                                          <p:val>
                                            <p:strVal val="#ppt_x+0.4"/>
                                          </p:val>
                                        </p:tav>
                                        <p:tav tm="100000">
                                          <p:val>
                                            <p:strVal val="#ppt_x-0.05"/>
                                          </p:val>
                                        </p:tav>
                                      </p:tavLst>
                                    </p:anim>
                                    <p:anim calcmode="lin" valueType="num">
                                      <p:cBhvr>
                                        <p:cTn id="59" dur="800" decel="100000" fill="hold"/>
                                        <p:tgtEl>
                                          <p:spTgt spid="17418"/>
                                        </p:tgtEl>
                                        <p:attrNameLst>
                                          <p:attrName>ppt_y</p:attrName>
                                        </p:attrNameLst>
                                      </p:cBhvr>
                                      <p:tavLst>
                                        <p:tav tm="0">
                                          <p:val>
                                            <p:strVal val="#ppt_y-0.4"/>
                                          </p:val>
                                        </p:tav>
                                        <p:tav tm="100000">
                                          <p:val>
                                            <p:strVal val="#ppt_y+0.1"/>
                                          </p:val>
                                        </p:tav>
                                      </p:tavLst>
                                    </p:anim>
                                    <p:anim calcmode="lin" valueType="num">
                                      <p:cBhvr>
                                        <p:cTn id="60" dur="200" accel="100000" fill="hold">
                                          <p:stCondLst>
                                            <p:cond delay="800"/>
                                          </p:stCondLst>
                                        </p:cTn>
                                        <p:tgtEl>
                                          <p:spTgt spid="17418"/>
                                        </p:tgtEl>
                                        <p:attrNameLst>
                                          <p:attrName>ppt_x</p:attrName>
                                        </p:attrNameLst>
                                      </p:cBhvr>
                                      <p:tavLst>
                                        <p:tav tm="0">
                                          <p:val>
                                            <p:strVal val="#ppt_x-0.05"/>
                                          </p:val>
                                        </p:tav>
                                        <p:tav tm="100000">
                                          <p:val>
                                            <p:strVal val="#ppt_x"/>
                                          </p:val>
                                        </p:tav>
                                      </p:tavLst>
                                    </p:anim>
                                    <p:anim calcmode="lin" valueType="num">
                                      <p:cBhvr>
                                        <p:cTn id="61" dur="200" accel="100000" fill="hold">
                                          <p:stCondLst>
                                            <p:cond delay="800"/>
                                          </p:stCondLst>
                                        </p:cTn>
                                        <p:tgtEl>
                                          <p:spTgt spid="17418"/>
                                        </p:tgtEl>
                                        <p:attrNameLst>
                                          <p:attrName>ppt_y</p:attrName>
                                        </p:attrNameLst>
                                      </p:cBhvr>
                                      <p:tavLst>
                                        <p:tav tm="0">
                                          <p:val>
                                            <p:strVal val="#ppt_y+0.1"/>
                                          </p:val>
                                        </p:tav>
                                        <p:tav tm="100000">
                                          <p:val>
                                            <p:strVal val="#ppt_y"/>
                                          </p:val>
                                        </p:tav>
                                      </p:tavLst>
                                    </p:anim>
                                  </p:childTnLst>
                                </p:cTn>
                              </p:par>
                              <p:par>
                                <p:cTn id="62" presetID="30" presetClass="entr" presetSubtype="0" fill="hold" nodeType="withEffect">
                                  <p:stCondLst>
                                    <p:cond delay="0"/>
                                  </p:stCondLst>
                                  <p:childTnLst>
                                    <p:set>
                                      <p:cBhvr>
                                        <p:cTn id="63" dur="1" fill="hold">
                                          <p:stCondLst>
                                            <p:cond delay="0"/>
                                          </p:stCondLst>
                                        </p:cTn>
                                        <p:tgtEl>
                                          <p:spTgt spid="17423"/>
                                        </p:tgtEl>
                                        <p:attrNameLst>
                                          <p:attrName>style.visibility</p:attrName>
                                        </p:attrNameLst>
                                      </p:cBhvr>
                                      <p:to>
                                        <p:strVal val="visible"/>
                                      </p:to>
                                    </p:set>
                                    <p:animEffect transition="in" filter="fade">
                                      <p:cBhvr>
                                        <p:cTn id="64" dur="800" decel="100000"/>
                                        <p:tgtEl>
                                          <p:spTgt spid="17423"/>
                                        </p:tgtEl>
                                      </p:cBhvr>
                                    </p:animEffect>
                                    <p:anim calcmode="lin" valueType="num">
                                      <p:cBhvr>
                                        <p:cTn id="65" dur="800" decel="100000" fill="hold"/>
                                        <p:tgtEl>
                                          <p:spTgt spid="17423"/>
                                        </p:tgtEl>
                                        <p:attrNameLst>
                                          <p:attrName>style.rotation</p:attrName>
                                        </p:attrNameLst>
                                      </p:cBhvr>
                                      <p:tavLst>
                                        <p:tav tm="0">
                                          <p:val>
                                            <p:fltVal val="-90.000000"/>
                                          </p:val>
                                        </p:tav>
                                        <p:tav tm="100000">
                                          <p:val>
                                            <p:fltVal val="0.000000"/>
                                          </p:val>
                                        </p:tav>
                                      </p:tavLst>
                                    </p:anim>
                                    <p:anim calcmode="lin" valueType="num">
                                      <p:cBhvr>
                                        <p:cTn id="66" dur="800" decel="100000" fill="hold"/>
                                        <p:tgtEl>
                                          <p:spTgt spid="17423"/>
                                        </p:tgtEl>
                                        <p:attrNameLst>
                                          <p:attrName>ppt_x</p:attrName>
                                        </p:attrNameLst>
                                      </p:cBhvr>
                                      <p:tavLst>
                                        <p:tav tm="0">
                                          <p:val>
                                            <p:strVal val="#ppt_x+0.4"/>
                                          </p:val>
                                        </p:tav>
                                        <p:tav tm="100000">
                                          <p:val>
                                            <p:strVal val="#ppt_x-0.05"/>
                                          </p:val>
                                        </p:tav>
                                      </p:tavLst>
                                    </p:anim>
                                    <p:anim calcmode="lin" valueType="num">
                                      <p:cBhvr>
                                        <p:cTn id="67" dur="800" decel="100000" fill="hold"/>
                                        <p:tgtEl>
                                          <p:spTgt spid="17423"/>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17423"/>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17423"/>
                                        </p:tgtEl>
                                        <p:attrNameLst>
                                          <p:attrName>ppt_y</p:attrName>
                                        </p:attrNameLst>
                                      </p:cBhvr>
                                      <p:tavLst>
                                        <p:tav tm="0">
                                          <p:val>
                                            <p:strVal val="#ppt_y+0.1"/>
                                          </p:val>
                                        </p:tav>
                                        <p:tav tm="100000">
                                          <p:val>
                                            <p:strVal val="#ppt_y"/>
                                          </p:val>
                                        </p:tav>
                                      </p:tavLst>
                                    </p:anim>
                                  </p:childTnLst>
                                </p:cTn>
                              </p:par>
                              <p:par>
                                <p:cTn id="70" presetID="30" presetClass="entr" presetSubtype="0" fill="hold" nodeType="withEffect">
                                  <p:stCondLst>
                                    <p:cond delay="0"/>
                                  </p:stCondLst>
                                  <p:childTnLst>
                                    <p:set>
                                      <p:cBhvr>
                                        <p:cTn id="71" dur="1" fill="hold">
                                          <p:stCondLst>
                                            <p:cond delay="0"/>
                                          </p:stCondLst>
                                        </p:cTn>
                                        <p:tgtEl>
                                          <p:spTgt spid="17427"/>
                                        </p:tgtEl>
                                        <p:attrNameLst>
                                          <p:attrName>style.visibility</p:attrName>
                                        </p:attrNameLst>
                                      </p:cBhvr>
                                      <p:to>
                                        <p:strVal val="visible"/>
                                      </p:to>
                                    </p:set>
                                    <p:animEffect transition="in" filter="fade">
                                      <p:cBhvr>
                                        <p:cTn id="72" dur="800" decel="100000"/>
                                        <p:tgtEl>
                                          <p:spTgt spid="17427"/>
                                        </p:tgtEl>
                                      </p:cBhvr>
                                    </p:animEffect>
                                    <p:anim calcmode="lin" valueType="num">
                                      <p:cBhvr>
                                        <p:cTn id="73" dur="800" decel="100000" fill="hold"/>
                                        <p:tgtEl>
                                          <p:spTgt spid="17427"/>
                                        </p:tgtEl>
                                        <p:attrNameLst>
                                          <p:attrName>style.rotation</p:attrName>
                                        </p:attrNameLst>
                                      </p:cBhvr>
                                      <p:tavLst>
                                        <p:tav tm="0">
                                          <p:val>
                                            <p:fltVal val="-90.000000"/>
                                          </p:val>
                                        </p:tav>
                                        <p:tav tm="100000">
                                          <p:val>
                                            <p:fltVal val="0.000000"/>
                                          </p:val>
                                        </p:tav>
                                      </p:tavLst>
                                    </p:anim>
                                    <p:anim calcmode="lin" valueType="num">
                                      <p:cBhvr>
                                        <p:cTn id="74" dur="800" decel="100000" fill="hold"/>
                                        <p:tgtEl>
                                          <p:spTgt spid="17427"/>
                                        </p:tgtEl>
                                        <p:attrNameLst>
                                          <p:attrName>ppt_x</p:attrName>
                                        </p:attrNameLst>
                                      </p:cBhvr>
                                      <p:tavLst>
                                        <p:tav tm="0">
                                          <p:val>
                                            <p:strVal val="#ppt_x+0.4"/>
                                          </p:val>
                                        </p:tav>
                                        <p:tav tm="100000">
                                          <p:val>
                                            <p:strVal val="#ppt_x-0.05"/>
                                          </p:val>
                                        </p:tav>
                                      </p:tavLst>
                                    </p:anim>
                                    <p:anim calcmode="lin" valueType="num">
                                      <p:cBhvr>
                                        <p:cTn id="75" dur="800" decel="100000" fill="hold"/>
                                        <p:tgtEl>
                                          <p:spTgt spid="17427"/>
                                        </p:tgtEl>
                                        <p:attrNameLst>
                                          <p:attrName>ppt_y</p:attrName>
                                        </p:attrNameLst>
                                      </p:cBhvr>
                                      <p:tavLst>
                                        <p:tav tm="0">
                                          <p:val>
                                            <p:strVal val="#ppt_y-0.4"/>
                                          </p:val>
                                        </p:tav>
                                        <p:tav tm="100000">
                                          <p:val>
                                            <p:strVal val="#ppt_y+0.1"/>
                                          </p:val>
                                        </p:tav>
                                      </p:tavLst>
                                    </p:anim>
                                    <p:anim calcmode="lin" valueType="num">
                                      <p:cBhvr>
                                        <p:cTn id="76" dur="200" accel="100000" fill="hold">
                                          <p:stCondLst>
                                            <p:cond delay="800"/>
                                          </p:stCondLst>
                                        </p:cTn>
                                        <p:tgtEl>
                                          <p:spTgt spid="17427"/>
                                        </p:tgtEl>
                                        <p:attrNameLst>
                                          <p:attrName>ppt_x</p:attrName>
                                        </p:attrNameLst>
                                      </p:cBhvr>
                                      <p:tavLst>
                                        <p:tav tm="0">
                                          <p:val>
                                            <p:strVal val="#ppt_x-0.05"/>
                                          </p:val>
                                        </p:tav>
                                        <p:tav tm="100000">
                                          <p:val>
                                            <p:strVal val="#ppt_x"/>
                                          </p:val>
                                        </p:tav>
                                      </p:tavLst>
                                    </p:anim>
                                    <p:anim calcmode="lin" valueType="num">
                                      <p:cBhvr>
                                        <p:cTn id="77" dur="200" accel="100000" fill="hold">
                                          <p:stCondLst>
                                            <p:cond delay="800"/>
                                          </p:stCondLst>
                                        </p:cTn>
                                        <p:tgtEl>
                                          <p:spTgt spid="17427"/>
                                        </p:tgtEl>
                                        <p:attrNameLst>
                                          <p:attrName>ppt_y</p:attrName>
                                        </p:attrNameLst>
                                      </p:cBhvr>
                                      <p:tavLst>
                                        <p:tav tm="0">
                                          <p:val>
                                            <p:strVal val="#ppt_y+0.1"/>
                                          </p:val>
                                        </p:tav>
                                        <p:tav tm="100000">
                                          <p:val>
                                            <p:strVal val="#ppt_y"/>
                                          </p:val>
                                        </p:tav>
                                      </p:tavLst>
                                    </p:anim>
                                  </p:childTnLst>
                                </p:cTn>
                              </p:par>
                              <p:par>
                                <p:cTn id="78" presetID="30" presetClass="entr" presetSubtype="0" fill="hold" grpId="4" nodeType="withEffect">
                                  <p:stCondLst>
                                    <p:cond delay="0"/>
                                  </p:stCondLst>
                                  <p:childTnLst>
                                    <p:set>
                                      <p:cBhvr>
                                        <p:cTn id="79" dur="1" fill="hold">
                                          <p:stCondLst>
                                            <p:cond delay="0"/>
                                          </p:stCondLst>
                                        </p:cTn>
                                        <p:tgtEl>
                                          <p:spTgt spid="17428"/>
                                        </p:tgtEl>
                                        <p:attrNameLst>
                                          <p:attrName>style.visibility</p:attrName>
                                        </p:attrNameLst>
                                      </p:cBhvr>
                                      <p:to>
                                        <p:strVal val="visible"/>
                                      </p:to>
                                    </p:set>
                                    <p:animEffect transition="in" filter="fade">
                                      <p:cBhvr>
                                        <p:cTn id="80" dur="800" decel="100000"/>
                                        <p:tgtEl>
                                          <p:spTgt spid="17428"/>
                                        </p:tgtEl>
                                      </p:cBhvr>
                                    </p:animEffect>
                                    <p:anim calcmode="lin" valueType="num">
                                      <p:cBhvr>
                                        <p:cTn id="81" dur="800" decel="100000" fill="hold"/>
                                        <p:tgtEl>
                                          <p:spTgt spid="17428"/>
                                        </p:tgtEl>
                                        <p:attrNameLst>
                                          <p:attrName>style.rotation</p:attrName>
                                        </p:attrNameLst>
                                      </p:cBhvr>
                                      <p:tavLst>
                                        <p:tav tm="0">
                                          <p:val>
                                            <p:fltVal val="-90.000000"/>
                                          </p:val>
                                        </p:tav>
                                        <p:tav tm="100000">
                                          <p:val>
                                            <p:fltVal val="0.000000"/>
                                          </p:val>
                                        </p:tav>
                                      </p:tavLst>
                                    </p:anim>
                                    <p:anim calcmode="lin" valueType="num">
                                      <p:cBhvr>
                                        <p:cTn id="82" dur="800" decel="100000" fill="hold"/>
                                        <p:tgtEl>
                                          <p:spTgt spid="17428"/>
                                        </p:tgtEl>
                                        <p:attrNameLst>
                                          <p:attrName>ppt_x</p:attrName>
                                        </p:attrNameLst>
                                      </p:cBhvr>
                                      <p:tavLst>
                                        <p:tav tm="0">
                                          <p:val>
                                            <p:strVal val="#ppt_x+0.4"/>
                                          </p:val>
                                        </p:tav>
                                        <p:tav tm="100000">
                                          <p:val>
                                            <p:strVal val="#ppt_x-0.05"/>
                                          </p:val>
                                        </p:tav>
                                      </p:tavLst>
                                    </p:anim>
                                    <p:anim calcmode="lin" valueType="num">
                                      <p:cBhvr>
                                        <p:cTn id="83" dur="800" decel="100000" fill="hold"/>
                                        <p:tgtEl>
                                          <p:spTgt spid="17428"/>
                                        </p:tgtEl>
                                        <p:attrNameLst>
                                          <p:attrName>ppt_y</p:attrName>
                                        </p:attrNameLst>
                                      </p:cBhvr>
                                      <p:tavLst>
                                        <p:tav tm="0">
                                          <p:val>
                                            <p:strVal val="#ppt_y-0.4"/>
                                          </p:val>
                                        </p:tav>
                                        <p:tav tm="100000">
                                          <p:val>
                                            <p:strVal val="#ppt_y+0.1"/>
                                          </p:val>
                                        </p:tav>
                                      </p:tavLst>
                                    </p:anim>
                                    <p:anim calcmode="lin" valueType="num">
                                      <p:cBhvr>
                                        <p:cTn id="84" dur="200" accel="100000" fill="hold">
                                          <p:stCondLst>
                                            <p:cond delay="800"/>
                                          </p:stCondLst>
                                        </p:cTn>
                                        <p:tgtEl>
                                          <p:spTgt spid="17428"/>
                                        </p:tgtEl>
                                        <p:attrNameLst>
                                          <p:attrName>ppt_x</p:attrName>
                                        </p:attrNameLst>
                                      </p:cBhvr>
                                      <p:tavLst>
                                        <p:tav tm="0">
                                          <p:val>
                                            <p:strVal val="#ppt_x-0.05"/>
                                          </p:val>
                                        </p:tav>
                                        <p:tav tm="100000">
                                          <p:val>
                                            <p:strVal val="#ppt_x"/>
                                          </p:val>
                                        </p:tav>
                                      </p:tavLst>
                                    </p:anim>
                                    <p:anim calcmode="lin" valueType="num">
                                      <p:cBhvr>
                                        <p:cTn id="85" dur="200" accel="100000" fill="hold">
                                          <p:stCondLst>
                                            <p:cond delay="800"/>
                                          </p:stCondLst>
                                        </p:cTn>
                                        <p:tgtEl>
                                          <p:spTgt spid="17428"/>
                                        </p:tgtEl>
                                        <p:attrNameLst>
                                          <p:attrName>ppt_y</p:attrName>
                                        </p:attrNameLst>
                                      </p:cBhvr>
                                      <p:tavLst>
                                        <p:tav tm="0">
                                          <p:val>
                                            <p:strVal val="#ppt_y+0.1"/>
                                          </p:val>
                                        </p:tav>
                                        <p:tav tm="100000">
                                          <p:val>
                                            <p:strVal val="#ppt_y"/>
                                          </p:val>
                                        </p:tav>
                                      </p:tavLst>
                                    </p:anim>
                                  </p:childTnLst>
                                </p:cTn>
                              </p:par>
                              <p:par>
                                <p:cTn id="86" presetID="30" presetClass="entr" presetSubtype="0" fill="hold" grpId="4" nodeType="withEffect">
                                  <p:stCondLst>
                                    <p:cond delay="0"/>
                                  </p:stCondLst>
                                  <p:childTnLst>
                                    <p:set>
                                      <p:cBhvr>
                                        <p:cTn id="87" dur="1" fill="hold">
                                          <p:stCondLst>
                                            <p:cond delay="0"/>
                                          </p:stCondLst>
                                        </p:cTn>
                                        <p:tgtEl>
                                          <p:spTgt spid="17435"/>
                                        </p:tgtEl>
                                        <p:attrNameLst>
                                          <p:attrName>style.visibility</p:attrName>
                                        </p:attrNameLst>
                                      </p:cBhvr>
                                      <p:to>
                                        <p:strVal val="visible"/>
                                      </p:to>
                                    </p:set>
                                    <p:animEffect transition="in" filter="fade">
                                      <p:cBhvr>
                                        <p:cTn id="88" dur="800" decel="100000"/>
                                        <p:tgtEl>
                                          <p:spTgt spid="17435"/>
                                        </p:tgtEl>
                                      </p:cBhvr>
                                    </p:animEffect>
                                    <p:anim calcmode="lin" valueType="num">
                                      <p:cBhvr>
                                        <p:cTn id="89" dur="800" decel="100000" fill="hold"/>
                                        <p:tgtEl>
                                          <p:spTgt spid="17435"/>
                                        </p:tgtEl>
                                        <p:attrNameLst>
                                          <p:attrName>style.rotation</p:attrName>
                                        </p:attrNameLst>
                                      </p:cBhvr>
                                      <p:tavLst>
                                        <p:tav tm="0">
                                          <p:val>
                                            <p:fltVal val="-90.000000"/>
                                          </p:val>
                                        </p:tav>
                                        <p:tav tm="100000">
                                          <p:val>
                                            <p:fltVal val="0.000000"/>
                                          </p:val>
                                        </p:tav>
                                      </p:tavLst>
                                    </p:anim>
                                    <p:anim calcmode="lin" valueType="num">
                                      <p:cBhvr>
                                        <p:cTn id="90" dur="800" decel="100000" fill="hold"/>
                                        <p:tgtEl>
                                          <p:spTgt spid="17435"/>
                                        </p:tgtEl>
                                        <p:attrNameLst>
                                          <p:attrName>ppt_x</p:attrName>
                                        </p:attrNameLst>
                                      </p:cBhvr>
                                      <p:tavLst>
                                        <p:tav tm="0">
                                          <p:val>
                                            <p:strVal val="#ppt_x+0.4"/>
                                          </p:val>
                                        </p:tav>
                                        <p:tav tm="100000">
                                          <p:val>
                                            <p:strVal val="#ppt_x-0.05"/>
                                          </p:val>
                                        </p:tav>
                                      </p:tavLst>
                                    </p:anim>
                                    <p:anim calcmode="lin" valueType="num">
                                      <p:cBhvr>
                                        <p:cTn id="91" dur="800" decel="100000" fill="hold"/>
                                        <p:tgtEl>
                                          <p:spTgt spid="17435"/>
                                        </p:tgtEl>
                                        <p:attrNameLst>
                                          <p:attrName>ppt_y</p:attrName>
                                        </p:attrNameLst>
                                      </p:cBhvr>
                                      <p:tavLst>
                                        <p:tav tm="0">
                                          <p:val>
                                            <p:strVal val="#ppt_y-0.4"/>
                                          </p:val>
                                        </p:tav>
                                        <p:tav tm="100000">
                                          <p:val>
                                            <p:strVal val="#ppt_y+0.1"/>
                                          </p:val>
                                        </p:tav>
                                      </p:tavLst>
                                    </p:anim>
                                    <p:anim calcmode="lin" valueType="num">
                                      <p:cBhvr>
                                        <p:cTn id="92" dur="200" accel="100000" fill="hold">
                                          <p:stCondLst>
                                            <p:cond delay="800"/>
                                          </p:stCondLst>
                                        </p:cTn>
                                        <p:tgtEl>
                                          <p:spTgt spid="17435"/>
                                        </p:tgtEl>
                                        <p:attrNameLst>
                                          <p:attrName>ppt_x</p:attrName>
                                        </p:attrNameLst>
                                      </p:cBhvr>
                                      <p:tavLst>
                                        <p:tav tm="0">
                                          <p:val>
                                            <p:strVal val="#ppt_x-0.05"/>
                                          </p:val>
                                        </p:tav>
                                        <p:tav tm="100000">
                                          <p:val>
                                            <p:strVal val="#ppt_x"/>
                                          </p:val>
                                        </p:tav>
                                      </p:tavLst>
                                    </p:anim>
                                    <p:anim calcmode="lin" valueType="num">
                                      <p:cBhvr>
                                        <p:cTn id="93" dur="200" accel="100000" fill="hold">
                                          <p:stCondLst>
                                            <p:cond delay="800"/>
                                          </p:stCondLst>
                                        </p:cTn>
                                        <p:tgtEl>
                                          <p:spTgt spid="17435"/>
                                        </p:tgtEl>
                                        <p:attrNameLst>
                                          <p:attrName>ppt_y</p:attrName>
                                        </p:attrNameLst>
                                      </p:cBhvr>
                                      <p:tavLst>
                                        <p:tav tm="0">
                                          <p:val>
                                            <p:strVal val="#ppt_y+0.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7" presetClass="entr" presetSubtype="0" fill="hold" grpId="1" nodeType="clickEffect">
                                  <p:stCondLst>
                                    <p:cond delay="0"/>
                                  </p:stCondLst>
                                  <p:childTnLst>
                                    <p:set>
                                      <p:cBhvr>
                                        <p:cTn id="97" dur="1" fill="hold">
                                          <p:stCondLst>
                                            <p:cond delay="0"/>
                                          </p:stCondLst>
                                        </p:cTn>
                                        <p:tgtEl>
                                          <p:spTgt spid="17419"/>
                                        </p:tgtEl>
                                        <p:attrNameLst>
                                          <p:attrName>style.visibility</p:attrName>
                                        </p:attrNameLst>
                                      </p:cBhvr>
                                      <p:to>
                                        <p:strVal val="visible"/>
                                      </p:to>
                                    </p:set>
                                    <p:animEffect transition="in" filter="fade">
                                      <p:cBhvr>
                                        <p:cTn id="98" dur="1000"/>
                                        <p:tgtEl>
                                          <p:spTgt spid="17419"/>
                                        </p:tgtEl>
                                      </p:cBhvr>
                                    </p:animEffect>
                                    <p:anim calcmode="lin" valueType="num">
                                      <p:cBhvr>
                                        <p:cTn id="99" dur="1000" fill="hold"/>
                                        <p:tgtEl>
                                          <p:spTgt spid="17419"/>
                                        </p:tgtEl>
                                        <p:attrNameLst>
                                          <p:attrName>ppt_x</p:attrName>
                                        </p:attrNameLst>
                                      </p:cBhvr>
                                      <p:tavLst>
                                        <p:tav tm="0">
                                          <p:val>
                                            <p:strVal val="#ppt_x"/>
                                          </p:val>
                                        </p:tav>
                                        <p:tav tm="100000">
                                          <p:val>
                                            <p:strVal val="#ppt_x"/>
                                          </p:val>
                                        </p:tav>
                                      </p:tavLst>
                                    </p:anim>
                                    <p:anim calcmode="lin" valueType="num">
                                      <p:cBhvr>
                                        <p:cTn id="100" dur="1000" fill="hold"/>
                                        <p:tgtEl>
                                          <p:spTgt spid="17419"/>
                                        </p:tgtEl>
                                        <p:attrNameLst>
                                          <p:attrName>ppt_y</p:attrName>
                                        </p:attrNameLst>
                                      </p:cBhvr>
                                      <p:tavLst>
                                        <p:tav tm="0">
                                          <p:val>
                                            <p:strVal val="#ppt_y-.1"/>
                                          </p:val>
                                        </p:tav>
                                        <p:tav tm="100000">
                                          <p:val>
                                            <p:strVal val="#ppt_y"/>
                                          </p:val>
                                        </p:tav>
                                      </p:tavLst>
                                    </p:anim>
                                  </p:childTnLst>
                                </p:cTn>
                              </p:par>
                              <p:par>
                                <p:cTn id="101" presetID="47" presetClass="entr" presetSubtype="0" fill="hold" nodeType="withEffect">
                                  <p:stCondLst>
                                    <p:cond delay="0"/>
                                  </p:stCondLst>
                                  <p:childTnLst>
                                    <p:set>
                                      <p:cBhvr>
                                        <p:cTn id="102" dur="1" fill="hold">
                                          <p:stCondLst>
                                            <p:cond delay="0"/>
                                          </p:stCondLst>
                                        </p:cTn>
                                        <p:tgtEl>
                                          <p:spTgt spid="17424"/>
                                        </p:tgtEl>
                                        <p:attrNameLst>
                                          <p:attrName>style.visibility</p:attrName>
                                        </p:attrNameLst>
                                      </p:cBhvr>
                                      <p:to>
                                        <p:strVal val="visible"/>
                                      </p:to>
                                    </p:set>
                                    <p:animEffect transition="in" filter="fade">
                                      <p:cBhvr>
                                        <p:cTn id="103" dur="1000"/>
                                        <p:tgtEl>
                                          <p:spTgt spid="17424"/>
                                        </p:tgtEl>
                                      </p:cBhvr>
                                    </p:animEffect>
                                    <p:anim calcmode="lin" valueType="num">
                                      <p:cBhvr>
                                        <p:cTn id="104" dur="1000" fill="hold"/>
                                        <p:tgtEl>
                                          <p:spTgt spid="17424"/>
                                        </p:tgtEl>
                                        <p:attrNameLst>
                                          <p:attrName>ppt_x</p:attrName>
                                        </p:attrNameLst>
                                      </p:cBhvr>
                                      <p:tavLst>
                                        <p:tav tm="0">
                                          <p:val>
                                            <p:strVal val="#ppt_x"/>
                                          </p:val>
                                        </p:tav>
                                        <p:tav tm="100000">
                                          <p:val>
                                            <p:strVal val="#ppt_x"/>
                                          </p:val>
                                        </p:tav>
                                      </p:tavLst>
                                    </p:anim>
                                    <p:anim calcmode="lin" valueType="num">
                                      <p:cBhvr>
                                        <p:cTn id="105" dur="1000" fill="hold"/>
                                        <p:tgtEl>
                                          <p:spTgt spid="17424"/>
                                        </p:tgtEl>
                                        <p:attrNameLst>
                                          <p:attrName>ppt_y</p:attrName>
                                        </p:attrNameLst>
                                      </p:cBhvr>
                                      <p:tavLst>
                                        <p:tav tm="0">
                                          <p:val>
                                            <p:strVal val="#ppt_y-.1"/>
                                          </p:val>
                                        </p:tav>
                                        <p:tav tm="100000">
                                          <p:val>
                                            <p:strVal val="#ppt_y"/>
                                          </p:val>
                                        </p:tav>
                                      </p:tavLst>
                                    </p:anim>
                                  </p:childTnLst>
                                </p:cTn>
                              </p:par>
                              <p:par>
                                <p:cTn id="106" presetID="47" presetClass="entr" presetSubtype="0" fill="hold" grpId="1" nodeType="withEffect">
                                  <p:stCondLst>
                                    <p:cond delay="0"/>
                                  </p:stCondLst>
                                  <p:childTnLst>
                                    <p:set>
                                      <p:cBhvr>
                                        <p:cTn id="107" dur="1" fill="hold">
                                          <p:stCondLst>
                                            <p:cond delay="0"/>
                                          </p:stCondLst>
                                        </p:cTn>
                                        <p:tgtEl>
                                          <p:spTgt spid="17429"/>
                                        </p:tgtEl>
                                        <p:attrNameLst>
                                          <p:attrName>style.visibility</p:attrName>
                                        </p:attrNameLst>
                                      </p:cBhvr>
                                      <p:to>
                                        <p:strVal val="visible"/>
                                      </p:to>
                                    </p:set>
                                    <p:animEffect transition="in" filter="fade">
                                      <p:cBhvr>
                                        <p:cTn id="108" dur="1000"/>
                                        <p:tgtEl>
                                          <p:spTgt spid="17429"/>
                                        </p:tgtEl>
                                      </p:cBhvr>
                                    </p:animEffect>
                                    <p:anim calcmode="lin" valueType="num">
                                      <p:cBhvr>
                                        <p:cTn id="109" dur="1000" fill="hold"/>
                                        <p:tgtEl>
                                          <p:spTgt spid="17429"/>
                                        </p:tgtEl>
                                        <p:attrNameLst>
                                          <p:attrName>ppt_x</p:attrName>
                                        </p:attrNameLst>
                                      </p:cBhvr>
                                      <p:tavLst>
                                        <p:tav tm="0">
                                          <p:val>
                                            <p:strVal val="#ppt_x"/>
                                          </p:val>
                                        </p:tav>
                                        <p:tav tm="100000">
                                          <p:val>
                                            <p:strVal val="#ppt_x"/>
                                          </p:val>
                                        </p:tav>
                                      </p:tavLst>
                                    </p:anim>
                                    <p:anim calcmode="lin" valueType="num">
                                      <p:cBhvr>
                                        <p:cTn id="110" dur="1000" fill="hold"/>
                                        <p:tgtEl>
                                          <p:spTgt spid="17429"/>
                                        </p:tgtEl>
                                        <p:attrNameLst>
                                          <p:attrName>ppt_y</p:attrName>
                                        </p:attrNameLst>
                                      </p:cBhvr>
                                      <p:tavLst>
                                        <p:tav tm="0">
                                          <p:val>
                                            <p:strVal val="#ppt_y-.1"/>
                                          </p:val>
                                        </p:tav>
                                        <p:tav tm="100000">
                                          <p:val>
                                            <p:strVal val="#ppt_y"/>
                                          </p:val>
                                        </p:tav>
                                      </p:tavLst>
                                    </p:anim>
                                  </p:childTnLst>
                                </p:cTn>
                              </p:par>
                              <p:par>
                                <p:cTn id="111" presetID="47" presetClass="entr" presetSubtype="0" fill="hold" nodeType="withEffect">
                                  <p:stCondLst>
                                    <p:cond delay="0"/>
                                  </p:stCondLst>
                                  <p:childTnLst>
                                    <p:set>
                                      <p:cBhvr>
                                        <p:cTn id="112" dur="1" fill="hold">
                                          <p:stCondLst>
                                            <p:cond delay="0"/>
                                          </p:stCondLst>
                                        </p:cTn>
                                        <p:tgtEl>
                                          <p:spTgt spid="17436"/>
                                        </p:tgtEl>
                                        <p:attrNameLst>
                                          <p:attrName>style.visibility</p:attrName>
                                        </p:attrNameLst>
                                      </p:cBhvr>
                                      <p:to>
                                        <p:strVal val="visible"/>
                                      </p:to>
                                    </p:set>
                                    <p:animEffect transition="in" filter="fade">
                                      <p:cBhvr>
                                        <p:cTn id="113" dur="1000"/>
                                        <p:tgtEl>
                                          <p:spTgt spid="17436"/>
                                        </p:tgtEl>
                                      </p:cBhvr>
                                    </p:animEffect>
                                    <p:anim calcmode="lin" valueType="num">
                                      <p:cBhvr>
                                        <p:cTn id="114" dur="1000" fill="hold"/>
                                        <p:tgtEl>
                                          <p:spTgt spid="17436"/>
                                        </p:tgtEl>
                                        <p:attrNameLst>
                                          <p:attrName>ppt_x</p:attrName>
                                        </p:attrNameLst>
                                      </p:cBhvr>
                                      <p:tavLst>
                                        <p:tav tm="0">
                                          <p:val>
                                            <p:strVal val="#ppt_x"/>
                                          </p:val>
                                        </p:tav>
                                        <p:tav tm="100000">
                                          <p:val>
                                            <p:strVal val="#ppt_x"/>
                                          </p:val>
                                        </p:tav>
                                      </p:tavLst>
                                    </p:anim>
                                    <p:anim calcmode="lin" valueType="num">
                                      <p:cBhvr>
                                        <p:cTn id="115" dur="1000" fill="hold"/>
                                        <p:tgtEl>
                                          <p:spTgt spid="17436"/>
                                        </p:tgtEl>
                                        <p:attrNameLst>
                                          <p:attrName>ppt_y</p:attrName>
                                        </p:attrNameLst>
                                      </p:cBhvr>
                                      <p:tavLst>
                                        <p:tav tm="0">
                                          <p:val>
                                            <p:strVal val="#ppt_y-.1"/>
                                          </p:val>
                                        </p:tav>
                                        <p:tav tm="100000">
                                          <p:val>
                                            <p:strVal val="#ppt_y"/>
                                          </p:val>
                                        </p:tav>
                                      </p:tavLst>
                                    </p:anim>
                                  </p:childTnLst>
                                </p:cTn>
                              </p:par>
                              <p:par>
                                <p:cTn id="116" presetID="47" presetClass="entr" presetSubtype="0" fill="hold" grpId="1" nodeType="withEffect">
                                  <p:stCondLst>
                                    <p:cond delay="0"/>
                                  </p:stCondLst>
                                  <p:childTnLst>
                                    <p:set>
                                      <p:cBhvr>
                                        <p:cTn id="117" dur="1" fill="hold">
                                          <p:stCondLst>
                                            <p:cond delay="0"/>
                                          </p:stCondLst>
                                        </p:cTn>
                                        <p:tgtEl>
                                          <p:spTgt spid="17437"/>
                                        </p:tgtEl>
                                        <p:attrNameLst>
                                          <p:attrName>style.visibility</p:attrName>
                                        </p:attrNameLst>
                                      </p:cBhvr>
                                      <p:to>
                                        <p:strVal val="visible"/>
                                      </p:to>
                                    </p:set>
                                    <p:animEffect transition="in" filter="fade">
                                      <p:cBhvr>
                                        <p:cTn id="118" dur="1000"/>
                                        <p:tgtEl>
                                          <p:spTgt spid="17437"/>
                                        </p:tgtEl>
                                      </p:cBhvr>
                                    </p:animEffect>
                                    <p:anim calcmode="lin" valueType="num">
                                      <p:cBhvr>
                                        <p:cTn id="119" dur="1000" fill="hold"/>
                                        <p:tgtEl>
                                          <p:spTgt spid="17437"/>
                                        </p:tgtEl>
                                        <p:attrNameLst>
                                          <p:attrName>ppt_x</p:attrName>
                                        </p:attrNameLst>
                                      </p:cBhvr>
                                      <p:tavLst>
                                        <p:tav tm="0">
                                          <p:val>
                                            <p:strVal val="#ppt_x"/>
                                          </p:val>
                                        </p:tav>
                                        <p:tav tm="100000">
                                          <p:val>
                                            <p:strVal val="#ppt_x"/>
                                          </p:val>
                                        </p:tav>
                                      </p:tavLst>
                                    </p:anim>
                                    <p:anim calcmode="lin" valueType="num">
                                      <p:cBhvr>
                                        <p:cTn id="120" dur="1000" fill="hold"/>
                                        <p:tgtEl>
                                          <p:spTgt spid="17437"/>
                                        </p:tgtEl>
                                        <p:attrNameLst>
                                          <p:attrName>ppt_y</p:attrName>
                                        </p:attrNameLst>
                                      </p:cBhvr>
                                      <p:tavLst>
                                        <p:tav tm="0">
                                          <p:val>
                                            <p:strVal val="#ppt_y-.1"/>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47" presetClass="entr" presetSubtype="0" fill="hold" grpId="0" nodeType="clickEffect">
                                  <p:stCondLst>
                                    <p:cond delay="0"/>
                                  </p:stCondLst>
                                  <p:childTnLst>
                                    <p:set>
                                      <p:cBhvr>
                                        <p:cTn id="124" dur="1" fill="hold">
                                          <p:stCondLst>
                                            <p:cond delay="0"/>
                                          </p:stCondLst>
                                        </p:cTn>
                                        <p:tgtEl>
                                          <p:spTgt spid="17420"/>
                                        </p:tgtEl>
                                        <p:attrNameLst>
                                          <p:attrName>style.visibility</p:attrName>
                                        </p:attrNameLst>
                                      </p:cBhvr>
                                      <p:to>
                                        <p:strVal val="visible"/>
                                      </p:to>
                                    </p:set>
                                    <p:animEffect transition="in" filter="fade">
                                      <p:cBhvr>
                                        <p:cTn id="125" dur="1000"/>
                                        <p:tgtEl>
                                          <p:spTgt spid="17420"/>
                                        </p:tgtEl>
                                      </p:cBhvr>
                                    </p:animEffect>
                                    <p:anim calcmode="lin" valueType="num">
                                      <p:cBhvr>
                                        <p:cTn id="126" dur="1000" fill="hold"/>
                                        <p:tgtEl>
                                          <p:spTgt spid="17420"/>
                                        </p:tgtEl>
                                        <p:attrNameLst>
                                          <p:attrName>ppt_x</p:attrName>
                                        </p:attrNameLst>
                                      </p:cBhvr>
                                      <p:tavLst>
                                        <p:tav tm="0">
                                          <p:val>
                                            <p:strVal val="#ppt_x"/>
                                          </p:val>
                                        </p:tav>
                                        <p:tav tm="100000">
                                          <p:val>
                                            <p:strVal val="#ppt_x"/>
                                          </p:val>
                                        </p:tav>
                                      </p:tavLst>
                                    </p:anim>
                                    <p:anim calcmode="lin" valueType="num">
                                      <p:cBhvr>
                                        <p:cTn id="127" dur="1000" fill="hold"/>
                                        <p:tgtEl>
                                          <p:spTgt spid="17420"/>
                                        </p:tgtEl>
                                        <p:attrNameLst>
                                          <p:attrName>ppt_y</p:attrName>
                                        </p:attrNameLst>
                                      </p:cBhvr>
                                      <p:tavLst>
                                        <p:tav tm="0">
                                          <p:val>
                                            <p:strVal val="#ppt_y-.1"/>
                                          </p:val>
                                        </p:tav>
                                        <p:tav tm="100000">
                                          <p:val>
                                            <p:strVal val="#ppt_y"/>
                                          </p:val>
                                        </p:tav>
                                      </p:tavLst>
                                    </p:anim>
                                  </p:childTnLst>
                                </p:cTn>
                              </p:par>
                              <p:par>
                                <p:cTn id="128" presetID="47" presetClass="entr" presetSubtype="0" fill="hold" nodeType="withEffect">
                                  <p:stCondLst>
                                    <p:cond delay="0"/>
                                  </p:stCondLst>
                                  <p:childTnLst>
                                    <p:set>
                                      <p:cBhvr>
                                        <p:cTn id="129" dur="1" fill="hold">
                                          <p:stCondLst>
                                            <p:cond delay="0"/>
                                          </p:stCondLst>
                                        </p:cTn>
                                        <p:tgtEl>
                                          <p:spTgt spid="17426"/>
                                        </p:tgtEl>
                                        <p:attrNameLst>
                                          <p:attrName>style.visibility</p:attrName>
                                        </p:attrNameLst>
                                      </p:cBhvr>
                                      <p:to>
                                        <p:strVal val="visible"/>
                                      </p:to>
                                    </p:set>
                                    <p:animEffect transition="in" filter="fade">
                                      <p:cBhvr>
                                        <p:cTn id="130" dur="1000"/>
                                        <p:tgtEl>
                                          <p:spTgt spid="17426"/>
                                        </p:tgtEl>
                                      </p:cBhvr>
                                    </p:animEffect>
                                    <p:anim calcmode="lin" valueType="num">
                                      <p:cBhvr>
                                        <p:cTn id="131" dur="1000" fill="hold"/>
                                        <p:tgtEl>
                                          <p:spTgt spid="17426"/>
                                        </p:tgtEl>
                                        <p:attrNameLst>
                                          <p:attrName>ppt_x</p:attrName>
                                        </p:attrNameLst>
                                      </p:cBhvr>
                                      <p:tavLst>
                                        <p:tav tm="0">
                                          <p:val>
                                            <p:strVal val="#ppt_x"/>
                                          </p:val>
                                        </p:tav>
                                        <p:tav tm="100000">
                                          <p:val>
                                            <p:strVal val="#ppt_x"/>
                                          </p:val>
                                        </p:tav>
                                      </p:tavLst>
                                    </p:anim>
                                    <p:anim calcmode="lin" valueType="num">
                                      <p:cBhvr>
                                        <p:cTn id="132" dur="1000" fill="hold"/>
                                        <p:tgtEl>
                                          <p:spTgt spid="1742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17431"/>
                                        </p:tgtEl>
                                        <p:attrNameLst>
                                          <p:attrName>style.visibility</p:attrName>
                                        </p:attrNameLst>
                                      </p:cBhvr>
                                      <p:to>
                                        <p:strVal val="visible"/>
                                      </p:to>
                                    </p:set>
                                    <p:animEffect transition="in" filter="fade">
                                      <p:cBhvr>
                                        <p:cTn id="135" dur="1000"/>
                                        <p:tgtEl>
                                          <p:spTgt spid="17431"/>
                                        </p:tgtEl>
                                      </p:cBhvr>
                                    </p:animEffect>
                                    <p:anim calcmode="lin" valueType="num">
                                      <p:cBhvr>
                                        <p:cTn id="136" dur="1000" fill="hold"/>
                                        <p:tgtEl>
                                          <p:spTgt spid="17431"/>
                                        </p:tgtEl>
                                        <p:attrNameLst>
                                          <p:attrName>ppt_x</p:attrName>
                                        </p:attrNameLst>
                                      </p:cBhvr>
                                      <p:tavLst>
                                        <p:tav tm="0">
                                          <p:val>
                                            <p:strVal val="#ppt_x"/>
                                          </p:val>
                                        </p:tav>
                                        <p:tav tm="100000">
                                          <p:val>
                                            <p:strVal val="#ppt_x"/>
                                          </p:val>
                                        </p:tav>
                                      </p:tavLst>
                                    </p:anim>
                                    <p:anim calcmode="lin" valueType="num">
                                      <p:cBhvr>
                                        <p:cTn id="137" dur="1000" fill="hold"/>
                                        <p:tgtEl>
                                          <p:spTgt spid="17431"/>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17438"/>
                                        </p:tgtEl>
                                        <p:attrNameLst>
                                          <p:attrName>style.visibility</p:attrName>
                                        </p:attrNameLst>
                                      </p:cBhvr>
                                      <p:to>
                                        <p:strVal val="visible"/>
                                      </p:to>
                                    </p:set>
                                    <p:animEffect transition="in" filter="fade">
                                      <p:cBhvr>
                                        <p:cTn id="140" dur="1000"/>
                                        <p:tgtEl>
                                          <p:spTgt spid="17438"/>
                                        </p:tgtEl>
                                      </p:cBhvr>
                                    </p:animEffect>
                                    <p:anim calcmode="lin" valueType="num">
                                      <p:cBhvr>
                                        <p:cTn id="141" dur="1000" fill="hold"/>
                                        <p:tgtEl>
                                          <p:spTgt spid="17438"/>
                                        </p:tgtEl>
                                        <p:attrNameLst>
                                          <p:attrName>ppt_x</p:attrName>
                                        </p:attrNameLst>
                                      </p:cBhvr>
                                      <p:tavLst>
                                        <p:tav tm="0">
                                          <p:val>
                                            <p:strVal val="#ppt_x"/>
                                          </p:val>
                                        </p:tav>
                                        <p:tav tm="100000">
                                          <p:val>
                                            <p:strVal val="#ppt_x"/>
                                          </p:val>
                                        </p:tav>
                                      </p:tavLst>
                                    </p:anim>
                                    <p:anim calcmode="lin" valueType="num">
                                      <p:cBhvr>
                                        <p:cTn id="142" dur="1000" fill="hold"/>
                                        <p:tgtEl>
                                          <p:spTgt spid="17438"/>
                                        </p:tgtEl>
                                        <p:attrNameLst>
                                          <p:attrName>ppt_y</p:attrName>
                                        </p:attrNameLst>
                                      </p:cBhvr>
                                      <p:tavLst>
                                        <p:tav tm="0">
                                          <p:val>
                                            <p:strVal val="#ppt_y-.1"/>
                                          </p:val>
                                        </p:tav>
                                        <p:tav tm="100000">
                                          <p:val>
                                            <p:strVal val="#ppt_y"/>
                                          </p:val>
                                        </p:tav>
                                      </p:tavLst>
                                    </p:anim>
                                  </p:childTnLst>
                                </p:cTn>
                              </p:par>
                              <p:par>
                                <p:cTn id="143" presetID="47" presetClass="entr" presetSubtype="0" fill="hold" grpId="0" nodeType="withEffect">
                                  <p:stCondLst>
                                    <p:cond delay="0"/>
                                  </p:stCondLst>
                                  <p:childTnLst>
                                    <p:set>
                                      <p:cBhvr>
                                        <p:cTn id="144" dur="1" fill="hold">
                                          <p:stCondLst>
                                            <p:cond delay="0"/>
                                          </p:stCondLst>
                                        </p:cTn>
                                        <p:tgtEl>
                                          <p:spTgt spid="17439"/>
                                        </p:tgtEl>
                                        <p:attrNameLst>
                                          <p:attrName>style.visibility</p:attrName>
                                        </p:attrNameLst>
                                      </p:cBhvr>
                                      <p:to>
                                        <p:strVal val="visible"/>
                                      </p:to>
                                    </p:set>
                                    <p:animEffect transition="in" filter="fade">
                                      <p:cBhvr>
                                        <p:cTn id="145" dur="1000"/>
                                        <p:tgtEl>
                                          <p:spTgt spid="17439"/>
                                        </p:tgtEl>
                                      </p:cBhvr>
                                    </p:animEffect>
                                    <p:anim calcmode="lin" valueType="num">
                                      <p:cBhvr>
                                        <p:cTn id="146" dur="1000" fill="hold"/>
                                        <p:tgtEl>
                                          <p:spTgt spid="17439"/>
                                        </p:tgtEl>
                                        <p:attrNameLst>
                                          <p:attrName>ppt_x</p:attrName>
                                        </p:attrNameLst>
                                      </p:cBhvr>
                                      <p:tavLst>
                                        <p:tav tm="0">
                                          <p:val>
                                            <p:strVal val="#ppt_x"/>
                                          </p:val>
                                        </p:tav>
                                        <p:tav tm="100000">
                                          <p:val>
                                            <p:strVal val="#ppt_x"/>
                                          </p:val>
                                        </p:tav>
                                      </p:tavLst>
                                    </p:anim>
                                    <p:anim calcmode="lin" valueType="num">
                                      <p:cBhvr>
                                        <p:cTn id="147" dur="1000" fill="hold"/>
                                        <p:tgtEl>
                                          <p:spTgt spid="17439"/>
                                        </p:tgtEl>
                                        <p:attrNameLst>
                                          <p:attrName>ppt_y</p:attrName>
                                        </p:attrNameLst>
                                      </p:cBhvr>
                                      <p:tavLst>
                                        <p:tav tm="0">
                                          <p:val>
                                            <p:strVal val="#ppt_y-.1"/>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47" presetClass="entr" presetSubtype="0" fill="hold" grpId="0" nodeType="clickEffect">
                                  <p:stCondLst>
                                    <p:cond delay="0"/>
                                  </p:stCondLst>
                                  <p:childTnLst>
                                    <p:set>
                                      <p:cBhvr>
                                        <p:cTn id="151" dur="1" fill="hold">
                                          <p:stCondLst>
                                            <p:cond delay="0"/>
                                          </p:stCondLst>
                                        </p:cTn>
                                        <p:tgtEl>
                                          <p:spTgt spid="17421"/>
                                        </p:tgtEl>
                                        <p:attrNameLst>
                                          <p:attrName>style.visibility</p:attrName>
                                        </p:attrNameLst>
                                      </p:cBhvr>
                                      <p:to>
                                        <p:strVal val="visible"/>
                                      </p:to>
                                    </p:set>
                                    <p:animEffect transition="in" filter="fade">
                                      <p:cBhvr>
                                        <p:cTn id="152" dur="1000"/>
                                        <p:tgtEl>
                                          <p:spTgt spid="17421"/>
                                        </p:tgtEl>
                                      </p:cBhvr>
                                    </p:animEffect>
                                    <p:anim calcmode="lin" valueType="num">
                                      <p:cBhvr>
                                        <p:cTn id="153" dur="1000" fill="hold"/>
                                        <p:tgtEl>
                                          <p:spTgt spid="17421"/>
                                        </p:tgtEl>
                                        <p:attrNameLst>
                                          <p:attrName>ppt_x</p:attrName>
                                        </p:attrNameLst>
                                      </p:cBhvr>
                                      <p:tavLst>
                                        <p:tav tm="0">
                                          <p:val>
                                            <p:strVal val="#ppt_x"/>
                                          </p:val>
                                        </p:tav>
                                        <p:tav tm="100000">
                                          <p:val>
                                            <p:strVal val="#ppt_x"/>
                                          </p:val>
                                        </p:tav>
                                      </p:tavLst>
                                    </p:anim>
                                    <p:anim calcmode="lin" valueType="num">
                                      <p:cBhvr>
                                        <p:cTn id="154" dur="1000" fill="hold"/>
                                        <p:tgtEl>
                                          <p:spTgt spid="17421"/>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17425"/>
                                        </p:tgtEl>
                                        <p:attrNameLst>
                                          <p:attrName>style.visibility</p:attrName>
                                        </p:attrNameLst>
                                      </p:cBhvr>
                                      <p:to>
                                        <p:strVal val="visible"/>
                                      </p:to>
                                    </p:set>
                                    <p:animEffect transition="in" filter="fade">
                                      <p:cBhvr>
                                        <p:cTn id="157" dur="1000"/>
                                        <p:tgtEl>
                                          <p:spTgt spid="17425"/>
                                        </p:tgtEl>
                                      </p:cBhvr>
                                    </p:animEffect>
                                    <p:anim calcmode="lin" valueType="num">
                                      <p:cBhvr>
                                        <p:cTn id="158" dur="1000" fill="hold"/>
                                        <p:tgtEl>
                                          <p:spTgt spid="17425"/>
                                        </p:tgtEl>
                                        <p:attrNameLst>
                                          <p:attrName>ppt_x</p:attrName>
                                        </p:attrNameLst>
                                      </p:cBhvr>
                                      <p:tavLst>
                                        <p:tav tm="0">
                                          <p:val>
                                            <p:strVal val="#ppt_x"/>
                                          </p:val>
                                        </p:tav>
                                        <p:tav tm="100000">
                                          <p:val>
                                            <p:strVal val="#ppt_x"/>
                                          </p:val>
                                        </p:tav>
                                      </p:tavLst>
                                    </p:anim>
                                    <p:anim calcmode="lin" valueType="num">
                                      <p:cBhvr>
                                        <p:cTn id="159" dur="1000" fill="hold"/>
                                        <p:tgtEl>
                                          <p:spTgt spid="17425"/>
                                        </p:tgtEl>
                                        <p:attrNameLst>
                                          <p:attrName>ppt_y</p:attrName>
                                        </p:attrNameLst>
                                      </p:cBhvr>
                                      <p:tavLst>
                                        <p:tav tm="0">
                                          <p:val>
                                            <p:strVal val="#ppt_y-.1"/>
                                          </p:val>
                                        </p:tav>
                                        <p:tav tm="100000">
                                          <p:val>
                                            <p:strVal val="#ppt_y"/>
                                          </p:val>
                                        </p:tav>
                                      </p:tavLst>
                                    </p:anim>
                                  </p:childTnLst>
                                </p:cTn>
                              </p:par>
                              <p:par>
                                <p:cTn id="160" presetID="47" presetClass="entr" presetSubtype="0" fill="hold" grpId="0" nodeType="withEffect">
                                  <p:stCondLst>
                                    <p:cond delay="0"/>
                                  </p:stCondLst>
                                  <p:childTnLst>
                                    <p:set>
                                      <p:cBhvr>
                                        <p:cTn id="161" dur="1" fill="hold">
                                          <p:stCondLst>
                                            <p:cond delay="0"/>
                                          </p:stCondLst>
                                        </p:cTn>
                                        <p:tgtEl>
                                          <p:spTgt spid="17430"/>
                                        </p:tgtEl>
                                        <p:attrNameLst>
                                          <p:attrName>style.visibility</p:attrName>
                                        </p:attrNameLst>
                                      </p:cBhvr>
                                      <p:to>
                                        <p:strVal val="visible"/>
                                      </p:to>
                                    </p:set>
                                    <p:animEffect transition="in" filter="fade">
                                      <p:cBhvr>
                                        <p:cTn id="162" dur="1000"/>
                                        <p:tgtEl>
                                          <p:spTgt spid="17430"/>
                                        </p:tgtEl>
                                      </p:cBhvr>
                                    </p:animEffect>
                                    <p:anim calcmode="lin" valueType="num">
                                      <p:cBhvr>
                                        <p:cTn id="163" dur="1000" fill="hold"/>
                                        <p:tgtEl>
                                          <p:spTgt spid="17430"/>
                                        </p:tgtEl>
                                        <p:attrNameLst>
                                          <p:attrName>ppt_x</p:attrName>
                                        </p:attrNameLst>
                                      </p:cBhvr>
                                      <p:tavLst>
                                        <p:tav tm="0">
                                          <p:val>
                                            <p:strVal val="#ppt_x"/>
                                          </p:val>
                                        </p:tav>
                                        <p:tav tm="100000">
                                          <p:val>
                                            <p:strVal val="#ppt_x"/>
                                          </p:val>
                                        </p:tav>
                                      </p:tavLst>
                                    </p:anim>
                                    <p:anim calcmode="lin" valueType="num">
                                      <p:cBhvr>
                                        <p:cTn id="164" dur="1000" fill="hold"/>
                                        <p:tgtEl>
                                          <p:spTgt spid="17430"/>
                                        </p:tgtEl>
                                        <p:attrNameLst>
                                          <p:attrName>ppt_y</p:attrName>
                                        </p:attrNameLst>
                                      </p:cBhvr>
                                      <p:tavLst>
                                        <p:tav tm="0">
                                          <p:val>
                                            <p:strVal val="#ppt_y-.1"/>
                                          </p:val>
                                        </p:tav>
                                        <p:tav tm="100000">
                                          <p:val>
                                            <p:strVal val="#ppt_y"/>
                                          </p:val>
                                        </p:tav>
                                      </p:tavLst>
                                    </p:anim>
                                  </p:childTnLst>
                                </p:cTn>
                              </p:par>
                              <p:par>
                                <p:cTn id="165" presetID="47" presetClass="entr" presetSubtype="0" fill="hold" nodeType="withEffect">
                                  <p:stCondLst>
                                    <p:cond delay="0"/>
                                  </p:stCondLst>
                                  <p:childTnLst>
                                    <p:set>
                                      <p:cBhvr>
                                        <p:cTn id="166" dur="1" fill="hold">
                                          <p:stCondLst>
                                            <p:cond delay="0"/>
                                          </p:stCondLst>
                                        </p:cTn>
                                        <p:tgtEl>
                                          <p:spTgt spid="17440"/>
                                        </p:tgtEl>
                                        <p:attrNameLst>
                                          <p:attrName>style.visibility</p:attrName>
                                        </p:attrNameLst>
                                      </p:cBhvr>
                                      <p:to>
                                        <p:strVal val="visible"/>
                                      </p:to>
                                    </p:set>
                                    <p:animEffect transition="in" filter="fade">
                                      <p:cBhvr>
                                        <p:cTn id="167" dur="1000"/>
                                        <p:tgtEl>
                                          <p:spTgt spid="17440"/>
                                        </p:tgtEl>
                                      </p:cBhvr>
                                    </p:animEffect>
                                    <p:anim calcmode="lin" valueType="num">
                                      <p:cBhvr>
                                        <p:cTn id="168" dur="1000" fill="hold"/>
                                        <p:tgtEl>
                                          <p:spTgt spid="17440"/>
                                        </p:tgtEl>
                                        <p:attrNameLst>
                                          <p:attrName>ppt_x</p:attrName>
                                        </p:attrNameLst>
                                      </p:cBhvr>
                                      <p:tavLst>
                                        <p:tav tm="0">
                                          <p:val>
                                            <p:strVal val="#ppt_x"/>
                                          </p:val>
                                        </p:tav>
                                        <p:tav tm="100000">
                                          <p:val>
                                            <p:strVal val="#ppt_x"/>
                                          </p:val>
                                        </p:tav>
                                      </p:tavLst>
                                    </p:anim>
                                    <p:anim calcmode="lin" valueType="num">
                                      <p:cBhvr>
                                        <p:cTn id="169" dur="1000" fill="hold"/>
                                        <p:tgtEl>
                                          <p:spTgt spid="17440"/>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17441"/>
                                        </p:tgtEl>
                                        <p:attrNameLst>
                                          <p:attrName>style.visibility</p:attrName>
                                        </p:attrNameLst>
                                      </p:cBhvr>
                                      <p:to>
                                        <p:strVal val="visible"/>
                                      </p:to>
                                    </p:set>
                                    <p:animEffect transition="in" filter="fade">
                                      <p:cBhvr>
                                        <p:cTn id="172" dur="1000"/>
                                        <p:tgtEl>
                                          <p:spTgt spid="17441"/>
                                        </p:tgtEl>
                                      </p:cBhvr>
                                    </p:animEffect>
                                    <p:anim calcmode="lin" valueType="num">
                                      <p:cBhvr>
                                        <p:cTn id="173" dur="1000" fill="hold"/>
                                        <p:tgtEl>
                                          <p:spTgt spid="17441"/>
                                        </p:tgtEl>
                                        <p:attrNameLst>
                                          <p:attrName>ppt_x</p:attrName>
                                        </p:attrNameLst>
                                      </p:cBhvr>
                                      <p:tavLst>
                                        <p:tav tm="0">
                                          <p:val>
                                            <p:strVal val="#ppt_x"/>
                                          </p:val>
                                        </p:tav>
                                        <p:tav tm="100000">
                                          <p:val>
                                            <p:strVal val="#ppt_x"/>
                                          </p:val>
                                        </p:tav>
                                      </p:tavLst>
                                    </p:anim>
                                    <p:anim calcmode="lin" valueType="num">
                                      <p:cBhvr>
                                        <p:cTn id="174" dur="1000" fill="hold"/>
                                        <p:tgtEl>
                                          <p:spTgt spid="17441"/>
                                        </p:tgtEl>
                                        <p:attrNameLst>
                                          <p:attrName>ppt_y</p:attrName>
                                        </p:attrNameLst>
                                      </p:cBhvr>
                                      <p:tavLst>
                                        <p:tav tm="0">
                                          <p:val>
                                            <p:strVal val="#ppt_y-.1"/>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47" presetClass="entr" presetSubtype="0" fill="hold" grpId="0" nodeType="clickEffect">
                                  <p:stCondLst>
                                    <p:cond delay="0"/>
                                  </p:stCondLst>
                                  <p:childTnLst>
                                    <p:set>
                                      <p:cBhvr>
                                        <p:cTn id="178" dur="1" fill="hold">
                                          <p:stCondLst>
                                            <p:cond delay="0"/>
                                          </p:stCondLst>
                                        </p:cTn>
                                        <p:tgtEl>
                                          <p:spTgt spid="17422"/>
                                        </p:tgtEl>
                                        <p:attrNameLst>
                                          <p:attrName>style.visibility</p:attrName>
                                        </p:attrNameLst>
                                      </p:cBhvr>
                                      <p:to>
                                        <p:strVal val="visible"/>
                                      </p:to>
                                    </p:set>
                                    <p:animEffect transition="in" filter="fade">
                                      <p:cBhvr>
                                        <p:cTn id="179" dur="1000"/>
                                        <p:tgtEl>
                                          <p:spTgt spid="17422"/>
                                        </p:tgtEl>
                                      </p:cBhvr>
                                    </p:animEffect>
                                    <p:anim calcmode="lin" valueType="num">
                                      <p:cBhvr>
                                        <p:cTn id="180" dur="1000" fill="hold"/>
                                        <p:tgtEl>
                                          <p:spTgt spid="17422"/>
                                        </p:tgtEl>
                                        <p:attrNameLst>
                                          <p:attrName>ppt_x</p:attrName>
                                        </p:attrNameLst>
                                      </p:cBhvr>
                                      <p:tavLst>
                                        <p:tav tm="0">
                                          <p:val>
                                            <p:strVal val="#ppt_x"/>
                                          </p:val>
                                        </p:tav>
                                        <p:tav tm="100000">
                                          <p:val>
                                            <p:strVal val="#ppt_x"/>
                                          </p:val>
                                        </p:tav>
                                      </p:tavLst>
                                    </p:anim>
                                    <p:anim calcmode="lin" valueType="num">
                                      <p:cBhvr>
                                        <p:cTn id="181" dur="1000" fill="hold"/>
                                        <p:tgtEl>
                                          <p:spTgt spid="17422"/>
                                        </p:tgtEl>
                                        <p:attrNameLst>
                                          <p:attrName>ppt_y</p:attrName>
                                        </p:attrNameLst>
                                      </p:cBhvr>
                                      <p:tavLst>
                                        <p:tav tm="0">
                                          <p:val>
                                            <p:strVal val="#ppt_y-.1"/>
                                          </p:val>
                                        </p:tav>
                                        <p:tav tm="100000">
                                          <p:val>
                                            <p:strVal val="#ppt_y"/>
                                          </p:val>
                                        </p:tav>
                                      </p:tavLst>
                                    </p:anim>
                                  </p:childTnLst>
                                </p:cTn>
                              </p:par>
                              <p:par>
                                <p:cTn id="182" presetID="47" presetClass="entr" presetSubtype="0" fill="hold" grpId="0" nodeType="withEffect">
                                  <p:stCondLst>
                                    <p:cond delay="0"/>
                                  </p:stCondLst>
                                  <p:childTnLst>
                                    <p:set>
                                      <p:cBhvr>
                                        <p:cTn id="183" dur="1" fill="hold">
                                          <p:stCondLst>
                                            <p:cond delay="0"/>
                                          </p:stCondLst>
                                        </p:cTn>
                                        <p:tgtEl>
                                          <p:spTgt spid="17432"/>
                                        </p:tgtEl>
                                        <p:attrNameLst>
                                          <p:attrName>style.visibility</p:attrName>
                                        </p:attrNameLst>
                                      </p:cBhvr>
                                      <p:to>
                                        <p:strVal val="visible"/>
                                      </p:to>
                                    </p:set>
                                    <p:animEffect transition="in" filter="fade">
                                      <p:cBhvr>
                                        <p:cTn id="184" dur="1000"/>
                                        <p:tgtEl>
                                          <p:spTgt spid="17432"/>
                                        </p:tgtEl>
                                      </p:cBhvr>
                                    </p:animEffect>
                                    <p:anim calcmode="lin" valueType="num">
                                      <p:cBhvr>
                                        <p:cTn id="185" dur="1000" fill="hold"/>
                                        <p:tgtEl>
                                          <p:spTgt spid="17432"/>
                                        </p:tgtEl>
                                        <p:attrNameLst>
                                          <p:attrName>ppt_x</p:attrName>
                                        </p:attrNameLst>
                                      </p:cBhvr>
                                      <p:tavLst>
                                        <p:tav tm="0">
                                          <p:val>
                                            <p:strVal val="#ppt_x"/>
                                          </p:val>
                                        </p:tav>
                                        <p:tav tm="100000">
                                          <p:val>
                                            <p:strVal val="#ppt_x"/>
                                          </p:val>
                                        </p:tav>
                                      </p:tavLst>
                                    </p:anim>
                                    <p:anim calcmode="lin" valueType="num">
                                      <p:cBhvr>
                                        <p:cTn id="186" dur="1000" fill="hold"/>
                                        <p:tgtEl>
                                          <p:spTgt spid="17432"/>
                                        </p:tgtEl>
                                        <p:attrNameLst>
                                          <p:attrName>ppt_y</p:attrName>
                                        </p:attrNameLst>
                                      </p:cBhvr>
                                      <p:tavLst>
                                        <p:tav tm="0">
                                          <p:val>
                                            <p:strVal val="#ppt_y-.1"/>
                                          </p:val>
                                        </p:tav>
                                        <p:tav tm="100000">
                                          <p:val>
                                            <p:strVal val="#ppt_y"/>
                                          </p:val>
                                        </p:tav>
                                      </p:tavLst>
                                    </p:anim>
                                  </p:childTnLst>
                                </p:cTn>
                              </p:par>
                              <p:par>
                                <p:cTn id="187" presetID="47" presetClass="entr" presetSubtype="0" fill="hold" nodeType="withEffect">
                                  <p:stCondLst>
                                    <p:cond delay="0"/>
                                  </p:stCondLst>
                                  <p:childTnLst>
                                    <p:set>
                                      <p:cBhvr>
                                        <p:cTn id="188" dur="1" fill="hold">
                                          <p:stCondLst>
                                            <p:cond delay="0"/>
                                          </p:stCondLst>
                                        </p:cTn>
                                        <p:tgtEl>
                                          <p:spTgt spid="17433"/>
                                        </p:tgtEl>
                                        <p:attrNameLst>
                                          <p:attrName>style.visibility</p:attrName>
                                        </p:attrNameLst>
                                      </p:cBhvr>
                                      <p:to>
                                        <p:strVal val="visible"/>
                                      </p:to>
                                    </p:set>
                                    <p:animEffect transition="in" filter="fade">
                                      <p:cBhvr>
                                        <p:cTn id="189" dur="1000"/>
                                        <p:tgtEl>
                                          <p:spTgt spid="17433"/>
                                        </p:tgtEl>
                                      </p:cBhvr>
                                    </p:animEffect>
                                    <p:anim calcmode="lin" valueType="num">
                                      <p:cBhvr>
                                        <p:cTn id="190" dur="1000" fill="hold"/>
                                        <p:tgtEl>
                                          <p:spTgt spid="17433"/>
                                        </p:tgtEl>
                                        <p:attrNameLst>
                                          <p:attrName>ppt_x</p:attrName>
                                        </p:attrNameLst>
                                      </p:cBhvr>
                                      <p:tavLst>
                                        <p:tav tm="0">
                                          <p:val>
                                            <p:strVal val="#ppt_x"/>
                                          </p:val>
                                        </p:tav>
                                        <p:tav tm="100000">
                                          <p:val>
                                            <p:strVal val="#ppt_x"/>
                                          </p:val>
                                        </p:tav>
                                      </p:tavLst>
                                    </p:anim>
                                    <p:anim calcmode="lin" valueType="num">
                                      <p:cBhvr>
                                        <p:cTn id="191" dur="1000" fill="hold"/>
                                        <p:tgtEl>
                                          <p:spTgt spid="17433"/>
                                        </p:tgtEl>
                                        <p:attrNameLst>
                                          <p:attrName>ppt_y</p:attrName>
                                        </p:attrNameLst>
                                      </p:cBhvr>
                                      <p:tavLst>
                                        <p:tav tm="0">
                                          <p:val>
                                            <p:strVal val="#ppt_y-.1"/>
                                          </p:val>
                                        </p:tav>
                                        <p:tav tm="100000">
                                          <p:val>
                                            <p:strVal val="#ppt_y"/>
                                          </p:val>
                                        </p:tav>
                                      </p:tavLst>
                                    </p:anim>
                                  </p:childTnLst>
                                </p:cTn>
                              </p:par>
                              <p:par>
                                <p:cTn id="192" presetID="47" presetClass="entr" presetSubtype="0" fill="hold" grpId="0" nodeType="withEffect">
                                  <p:stCondLst>
                                    <p:cond delay="0"/>
                                  </p:stCondLst>
                                  <p:childTnLst>
                                    <p:set>
                                      <p:cBhvr>
                                        <p:cTn id="193" dur="1" fill="hold">
                                          <p:stCondLst>
                                            <p:cond delay="0"/>
                                          </p:stCondLst>
                                        </p:cTn>
                                        <p:tgtEl>
                                          <p:spTgt spid="17434"/>
                                        </p:tgtEl>
                                        <p:attrNameLst>
                                          <p:attrName>style.visibility</p:attrName>
                                        </p:attrNameLst>
                                      </p:cBhvr>
                                      <p:to>
                                        <p:strVal val="visible"/>
                                      </p:to>
                                    </p:set>
                                    <p:animEffect transition="in" filter="fade">
                                      <p:cBhvr>
                                        <p:cTn id="194" dur="1000"/>
                                        <p:tgtEl>
                                          <p:spTgt spid="17434"/>
                                        </p:tgtEl>
                                      </p:cBhvr>
                                    </p:animEffect>
                                    <p:anim calcmode="lin" valueType="num">
                                      <p:cBhvr>
                                        <p:cTn id="195" dur="1000" fill="hold"/>
                                        <p:tgtEl>
                                          <p:spTgt spid="17434"/>
                                        </p:tgtEl>
                                        <p:attrNameLst>
                                          <p:attrName>ppt_x</p:attrName>
                                        </p:attrNameLst>
                                      </p:cBhvr>
                                      <p:tavLst>
                                        <p:tav tm="0">
                                          <p:val>
                                            <p:strVal val="#ppt_x"/>
                                          </p:val>
                                        </p:tav>
                                        <p:tav tm="100000">
                                          <p:val>
                                            <p:strVal val="#ppt_x"/>
                                          </p:val>
                                        </p:tav>
                                      </p:tavLst>
                                    </p:anim>
                                    <p:anim calcmode="lin" valueType="num">
                                      <p:cBhvr>
                                        <p:cTn id="196" dur="1000" fill="hold"/>
                                        <p:tgtEl>
                                          <p:spTgt spid="17434"/>
                                        </p:tgtEl>
                                        <p:attrNameLst>
                                          <p:attrName>ppt_y</p:attrName>
                                        </p:attrNameLst>
                                      </p:cBhvr>
                                      <p:tavLst>
                                        <p:tav tm="0">
                                          <p:val>
                                            <p:strVal val="#ppt_y-.1"/>
                                          </p:val>
                                        </p:tav>
                                        <p:tav tm="100000">
                                          <p:val>
                                            <p:strVal val="#ppt_y"/>
                                          </p:val>
                                        </p:tav>
                                      </p:tavLst>
                                    </p:anim>
                                  </p:childTnLst>
                                </p:cTn>
                              </p:par>
                              <p:par>
                                <p:cTn id="197" presetID="47" presetClass="entr" presetSubtype="0" fill="hold" nodeType="withEffect">
                                  <p:stCondLst>
                                    <p:cond delay="0"/>
                                  </p:stCondLst>
                                  <p:childTnLst>
                                    <p:set>
                                      <p:cBhvr>
                                        <p:cTn id="198" dur="1" fill="hold">
                                          <p:stCondLst>
                                            <p:cond delay="0"/>
                                          </p:stCondLst>
                                        </p:cTn>
                                        <p:tgtEl>
                                          <p:spTgt spid="17442"/>
                                        </p:tgtEl>
                                        <p:attrNameLst>
                                          <p:attrName>style.visibility</p:attrName>
                                        </p:attrNameLst>
                                      </p:cBhvr>
                                      <p:to>
                                        <p:strVal val="visible"/>
                                      </p:to>
                                    </p:set>
                                    <p:animEffect transition="in" filter="fade">
                                      <p:cBhvr>
                                        <p:cTn id="199" dur="1000"/>
                                        <p:tgtEl>
                                          <p:spTgt spid="17442"/>
                                        </p:tgtEl>
                                      </p:cBhvr>
                                    </p:animEffect>
                                    <p:anim calcmode="lin" valueType="num">
                                      <p:cBhvr>
                                        <p:cTn id="200" dur="1000" fill="hold"/>
                                        <p:tgtEl>
                                          <p:spTgt spid="17442"/>
                                        </p:tgtEl>
                                        <p:attrNameLst>
                                          <p:attrName>ppt_x</p:attrName>
                                        </p:attrNameLst>
                                      </p:cBhvr>
                                      <p:tavLst>
                                        <p:tav tm="0">
                                          <p:val>
                                            <p:strVal val="#ppt_x"/>
                                          </p:val>
                                        </p:tav>
                                        <p:tav tm="100000">
                                          <p:val>
                                            <p:strVal val="#ppt_x"/>
                                          </p:val>
                                        </p:tav>
                                      </p:tavLst>
                                    </p:anim>
                                    <p:anim calcmode="lin" valueType="num">
                                      <p:cBhvr>
                                        <p:cTn id="201" dur="1000" fill="hold"/>
                                        <p:tgtEl>
                                          <p:spTgt spid="17442"/>
                                        </p:tgtEl>
                                        <p:attrNameLst>
                                          <p:attrName>ppt_y</p:attrName>
                                        </p:attrNameLst>
                                      </p:cBhvr>
                                      <p:tavLst>
                                        <p:tav tm="0">
                                          <p:val>
                                            <p:strVal val="#ppt_y-.1"/>
                                          </p:val>
                                        </p:tav>
                                        <p:tav tm="100000">
                                          <p:val>
                                            <p:strVal val="#ppt_y"/>
                                          </p:val>
                                        </p:tav>
                                      </p:tavLst>
                                    </p:anim>
                                  </p:childTnLst>
                                </p:cTn>
                              </p:par>
                              <p:par>
                                <p:cTn id="202" presetID="47" presetClass="entr" presetSubtype="0" fill="hold" grpId="0" nodeType="withEffect">
                                  <p:stCondLst>
                                    <p:cond delay="0"/>
                                  </p:stCondLst>
                                  <p:childTnLst>
                                    <p:set>
                                      <p:cBhvr>
                                        <p:cTn id="203" dur="1" fill="hold">
                                          <p:stCondLst>
                                            <p:cond delay="0"/>
                                          </p:stCondLst>
                                        </p:cTn>
                                        <p:tgtEl>
                                          <p:spTgt spid="17443"/>
                                        </p:tgtEl>
                                        <p:attrNameLst>
                                          <p:attrName>style.visibility</p:attrName>
                                        </p:attrNameLst>
                                      </p:cBhvr>
                                      <p:to>
                                        <p:strVal val="visible"/>
                                      </p:to>
                                    </p:set>
                                    <p:animEffect transition="in" filter="fade">
                                      <p:cBhvr>
                                        <p:cTn id="204" dur="1000"/>
                                        <p:tgtEl>
                                          <p:spTgt spid="17443"/>
                                        </p:tgtEl>
                                      </p:cBhvr>
                                    </p:animEffect>
                                    <p:anim calcmode="lin" valueType="num">
                                      <p:cBhvr>
                                        <p:cTn id="205" dur="1000" fill="hold"/>
                                        <p:tgtEl>
                                          <p:spTgt spid="17443"/>
                                        </p:tgtEl>
                                        <p:attrNameLst>
                                          <p:attrName>ppt_x</p:attrName>
                                        </p:attrNameLst>
                                      </p:cBhvr>
                                      <p:tavLst>
                                        <p:tav tm="0">
                                          <p:val>
                                            <p:strVal val="#ppt_x"/>
                                          </p:val>
                                        </p:tav>
                                        <p:tav tm="100000">
                                          <p:val>
                                            <p:strVal val="#ppt_x"/>
                                          </p:val>
                                        </p:tav>
                                      </p:tavLst>
                                    </p:anim>
                                    <p:anim calcmode="lin" valueType="num">
                                      <p:cBhvr>
                                        <p:cTn id="206" dur="1000" fill="hold"/>
                                        <p:tgtEl>
                                          <p:spTgt spid="174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ldLvl="0"/>
      <p:bldP spid="17411" grpId="0" bldLvl="0"/>
      <p:bldP spid="17412" grpId="0" bldLvl="0"/>
      <p:bldP spid="17410" grpId="1" bldLvl="0"/>
      <p:bldP spid="17411" grpId="1" bldLvl="0"/>
      <p:bldP spid="17412" grpId="1" bldLvl="0"/>
      <p:bldP spid="17410" grpId="2" bldLvl="0"/>
      <p:bldP spid="17411" grpId="2" bldLvl="0"/>
      <p:bldP spid="17412" grpId="2" bldLvl="0"/>
      <p:bldP spid="17410" grpId="3" bldLvl="0"/>
      <p:bldP spid="17411" grpId="3" bldLvl="0"/>
      <p:bldP spid="17412" grpId="3" bldLvl="0"/>
      <p:bldP spid="17410" grpId="4" bldLvl="0"/>
      <p:bldP spid="17411" grpId="4" bldLvl="0"/>
      <p:bldP spid="17412" grpId="4" bldLvl="0"/>
      <p:bldP spid="17410" grpId="5" bldLvl="0"/>
      <p:bldP spid="17411" grpId="5" bldLvl="0"/>
      <p:bldP spid="17412" grpId="5" bldLvl="0"/>
      <p:bldP spid="17410" grpId="6" bldLvl="0"/>
      <p:bldP spid="17411" grpId="6" bldLvl="0"/>
      <p:bldP spid="17412" grpId="6" bldLvl="0"/>
      <p:bldP spid="17410" grpId="7" bldLvl="0"/>
      <p:bldP spid="17411" grpId="7" bldLvl="0"/>
      <p:bldP spid="17412" grpId="7" bldLvl="0"/>
      <p:bldP spid="17410" grpId="8" bldLvl="0"/>
      <p:bldP spid="17411" grpId="8" bldLvl="0"/>
      <p:bldP spid="17412" grpId="8" bldLvl="0"/>
      <p:bldP spid="17414" grpId="0" bldLvl="0"/>
      <p:bldP spid="17414" grpId="1" bldLvl="0"/>
      <p:bldP spid="17414" grpId="2" bldLvl="0"/>
      <p:bldP spid="17414" grpId="3" bldLvl="0"/>
      <p:bldP spid="17414" grpId="4" bldLvl="0"/>
      <p:bldP spid="17414" grpId="5" bldLvl="0"/>
      <p:bldP spid="17414" grpId="6" bldLvl="0"/>
      <p:bldP spid="17414" grpId="7" bldLvl="0"/>
      <p:bldP spid="17414" grpId="8" bldLvl="0"/>
      <p:bldP spid="17414" grpId="9" bldLvl="0"/>
      <p:bldP spid="17414" grpId="10" bldLvl="0"/>
      <p:bldP spid="17416" grpId="0" bldLvl="0"/>
      <p:bldP spid="17416" grpId="1" bldLvl="0"/>
      <p:bldP spid="17418" grpId="0" bldLvl="0"/>
      <p:bldP spid="17428" grpId="0" bldLvl="0"/>
      <p:bldP spid="17435" grpId="0" bldLvl="0"/>
      <p:bldP spid="17418" grpId="1" bldLvl="0"/>
      <p:bldP spid="17428" grpId="1" bldLvl="0"/>
      <p:bldP spid="17435" grpId="1" bldLvl="0"/>
      <p:bldP spid="17418" grpId="2" bldLvl="0"/>
      <p:bldP spid="17428" grpId="2" bldLvl="0"/>
      <p:bldP spid="17435" grpId="2" bldLvl="0"/>
      <p:bldP spid="17418" grpId="3" bldLvl="0"/>
      <p:bldP spid="17428" grpId="3" bldLvl="0"/>
      <p:bldP spid="17435" grpId="3" bldLvl="0"/>
      <p:bldP spid="17418" grpId="4" bldLvl="0"/>
      <p:bldP spid="17428" grpId="4" bldLvl="0"/>
      <p:bldP spid="17435" grpId="4" bldLvl="0"/>
      <p:bldP spid="17419" grpId="0" bldLvl="0"/>
      <p:bldP spid="17429" grpId="0" bldLvl="0"/>
      <p:bldP spid="17437" grpId="0" bldLvl="0"/>
      <p:bldP spid="17419" grpId="1" bldLvl="0"/>
      <p:bldP spid="17429" grpId="1" bldLvl="0"/>
      <p:bldP spid="17437" grpId="1" bldLvl="0"/>
      <p:bldP spid="17420" grpId="0" bldLvl="0"/>
      <p:bldP spid="17431" grpId="0" bldLvl="0"/>
      <p:bldP spid="17439" grpId="0" bldLvl="0"/>
      <p:bldP spid="17421" grpId="0" bldLvl="0"/>
      <p:bldP spid="17430" grpId="0" bldLvl="0"/>
      <p:bldP spid="17441" grpId="0" bldLvl="0"/>
      <p:bldP spid="17422" grpId="0" bldLvl="0"/>
      <p:bldP spid="17432" grpId="0" bldLvl="0"/>
      <p:bldP spid="17434" grpId="0" bldLvl="0"/>
      <p:bldP spid="17443"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8434" name="表格 18433"/>
          <p:cNvGraphicFramePr/>
          <p:nvPr/>
        </p:nvGraphicFramePr>
        <p:xfrm>
          <a:off x="828675" y="117475"/>
          <a:ext cx="8280400" cy="6564313"/>
        </p:xfrm>
        <a:graphic>
          <a:graphicData uri="http://schemas.openxmlformats.org/drawingml/2006/table">
            <a:tbl>
              <a:tblPr/>
              <a:tblGrid>
                <a:gridCol w="1089025"/>
                <a:gridCol w="7191375"/>
              </a:tblGrid>
              <a:tr h="131127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latin typeface="Calibri" panose="020F0502020204030204" pitchFamily="2"/>
                          <a:sym typeface="楷体" panose="02010609060101010101" pitchFamily="1" charset="-122"/>
                        </a:rPr>
                        <a:t>掌握</a:t>
                      </a:r>
                      <a:endParaRPr lang="zh-CN" altLang="en-US" sz="4000" b="1" u="none">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latin typeface="Calibri" panose="020F0502020204030204" pitchFamily="2"/>
                          <a:sym typeface="楷体" panose="02010609060101010101" pitchFamily="1" charset="-122"/>
                        </a:rPr>
                        <a:t>中国传统文化主流思想演变的基本线索</a:t>
                      </a:r>
                      <a:endParaRPr lang="zh-CN" altLang="en-US" sz="4000" b="1" u="none">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1319213">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了解</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思想史上的主要流派和代表人物的情况</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r h="131127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理解</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不同时代的主流思想</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r>
              <a:tr h="131127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懂得</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如何弘扬继承中国优秀的传统文化思想</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r h="131127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培养</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学生收集和整理思想史材料的能力</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r>
            </a:tbl>
          </a:graphicData>
        </a:graphic>
      </p:graphicFrame>
      <p:sp>
        <p:nvSpPr>
          <p:cNvPr id="18472" name="双括号 18471"/>
          <p:cNvSpPr/>
          <p:nvPr/>
        </p:nvSpPr>
        <p:spPr>
          <a:xfrm>
            <a:off x="900113" y="117475"/>
            <a:ext cx="719137" cy="2592388"/>
          </a:xfrm>
          <a:prstGeom prst="bracketPair">
            <a:avLst>
              <a:gd name="adj" fmla="val 16667"/>
            </a:avLst>
          </a:prstGeom>
          <a:noFill/>
          <a:ln w="38100" cap="flat" cmpd="sng">
            <a:solidFill>
              <a:srgbClr val="FF0066"/>
            </a:solidFill>
            <a:prstDash val="solid"/>
            <a:headEnd type="none" w="med" len="med"/>
            <a:tailEnd type="none" w="med" len="med"/>
          </a:ln>
        </p:spPr>
        <p:txBody>
          <a:bodyPr wrap="none" anchor="ctr"/>
          <a:p>
            <a:pPr algn="ctr"/>
            <a:endParaRPr>
              <a:solidFill>
                <a:srgbClr val="66FF33"/>
              </a:solidFill>
              <a:latin typeface="Arial" panose="020B0604020202020204" charset="-116"/>
            </a:endParaRPr>
          </a:p>
        </p:txBody>
      </p:sp>
      <p:sp>
        <p:nvSpPr>
          <p:cNvPr id="18473" name="双括号 18472"/>
          <p:cNvSpPr/>
          <p:nvPr/>
        </p:nvSpPr>
        <p:spPr>
          <a:xfrm>
            <a:off x="900113" y="2708275"/>
            <a:ext cx="719137" cy="2592388"/>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18474" name="双括号 18473"/>
          <p:cNvSpPr/>
          <p:nvPr/>
        </p:nvSpPr>
        <p:spPr>
          <a:xfrm>
            <a:off x="900113" y="5373688"/>
            <a:ext cx="719137" cy="1223962"/>
          </a:xfrm>
          <a:prstGeom prst="bracketPair">
            <a:avLst>
              <a:gd name="adj" fmla="val 16667"/>
            </a:avLst>
          </a:prstGeom>
          <a:noFill/>
          <a:ln w="38100" cap="flat" cmpd="sng">
            <a:solidFill>
              <a:srgbClr val="FF6600"/>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18475" name="文本框 18474"/>
          <p:cNvSpPr txBox="1"/>
          <p:nvPr/>
        </p:nvSpPr>
        <p:spPr>
          <a:xfrm>
            <a:off x="180975" y="44450"/>
            <a:ext cx="574675" cy="6492875"/>
          </a:xfrm>
          <a:prstGeom prst="rect">
            <a:avLst/>
          </a:prstGeom>
          <a:solidFill>
            <a:schemeClr val="tx2">
              <a:alpha val="100000"/>
            </a:schemeClr>
          </a:solidFill>
          <a:ln w="9525">
            <a:noFill/>
          </a:ln>
        </p:spPr>
        <p:txBody>
          <a:bodyPr vert="horz" wrap="square" anchor="t">
            <a:spAutoFit/>
          </a:bodyPr>
          <a:p>
            <a:r>
              <a:rPr lang="zh-CN" altLang="en-US" sz="3200" b="1">
                <a:solidFill>
                  <a:srgbClr val="CCECFF"/>
                </a:solidFill>
                <a:latin typeface="方正喵呜体" charset="-122"/>
                <a:ea typeface="方正喵呜体" charset="-122"/>
                <a:sym typeface="华文中宋" panose="02010600040101010101" pitchFamily="2" charset="-122"/>
              </a:rPr>
              <a:t>中国</a:t>
            </a:r>
            <a:endParaRPr lang="zh-CN" altLang="en-US" sz="3200" b="1">
              <a:solidFill>
                <a:srgbClr val="CCECFF"/>
              </a:solidFill>
              <a:latin typeface="方正喵呜体" charset="-122"/>
              <a:ea typeface="方正喵呜体" charset="-122"/>
              <a:sym typeface="华文中宋" panose="02010600040101010101" pitchFamily="2" charset="-122"/>
            </a:endParaRPr>
          </a:p>
          <a:p>
            <a:r>
              <a:rPr lang="zh-CN" altLang="en-US" sz="3200" b="1">
                <a:solidFill>
                  <a:srgbClr val="CCECFF"/>
                </a:solidFill>
                <a:latin typeface="方正喵呜体" charset="-122"/>
                <a:ea typeface="方正喵呜体" charset="-122"/>
                <a:sym typeface="华文中宋" panose="02010600040101010101" pitchFamily="2" charset="-122"/>
              </a:rPr>
              <a:t>传统</a:t>
            </a:r>
            <a:endParaRPr lang="zh-CN" altLang="en-US" sz="3200" b="1">
              <a:solidFill>
                <a:srgbClr val="CCECFF"/>
              </a:solidFill>
              <a:latin typeface="方正喵呜体" charset="-122"/>
              <a:ea typeface="方正喵呜体" charset="-122"/>
              <a:sym typeface="华文中宋" panose="02010600040101010101" pitchFamily="2" charset="-122"/>
            </a:endParaRPr>
          </a:p>
          <a:p>
            <a:r>
              <a:rPr lang="zh-CN" altLang="en-US" sz="3200" b="1">
                <a:solidFill>
                  <a:srgbClr val="CCECFF"/>
                </a:solidFill>
                <a:latin typeface="方正喵呜体" charset="-122"/>
                <a:ea typeface="方正喵呜体" charset="-122"/>
                <a:sym typeface="华文中宋" panose="02010600040101010101" pitchFamily="2" charset="-122"/>
              </a:rPr>
              <a:t>文化主</a:t>
            </a:r>
            <a:endParaRPr lang="zh-CN" altLang="en-US" sz="3200" b="1">
              <a:solidFill>
                <a:srgbClr val="CCECFF"/>
              </a:solidFill>
              <a:latin typeface="方正喵呜体" charset="-122"/>
              <a:ea typeface="方正喵呜体" charset="-122"/>
              <a:sym typeface="华文中宋" panose="02010600040101010101" pitchFamily="2" charset="-122"/>
            </a:endParaRPr>
          </a:p>
          <a:p>
            <a:r>
              <a:rPr lang="zh-CN" altLang="en-US" sz="3200" b="1">
                <a:solidFill>
                  <a:srgbClr val="CCECFF"/>
                </a:solidFill>
                <a:latin typeface="方正喵呜体" charset="-122"/>
                <a:ea typeface="方正喵呜体" charset="-122"/>
                <a:sym typeface="华文中宋" panose="02010600040101010101" pitchFamily="2" charset="-122"/>
              </a:rPr>
              <a:t>流思</a:t>
            </a:r>
            <a:endParaRPr lang="zh-CN" altLang="en-US" sz="3200" b="1">
              <a:solidFill>
                <a:srgbClr val="CCECFF"/>
              </a:solidFill>
              <a:latin typeface="方正喵呜体" charset="-122"/>
              <a:ea typeface="方正喵呜体" charset="-122"/>
              <a:sym typeface="华文中宋" panose="02010600040101010101" pitchFamily="2" charset="-122"/>
            </a:endParaRPr>
          </a:p>
          <a:p>
            <a:r>
              <a:rPr lang="zh-CN" altLang="en-US" sz="3200" b="1">
                <a:solidFill>
                  <a:srgbClr val="CCECFF"/>
                </a:solidFill>
                <a:latin typeface="方正喵呜体" charset="-122"/>
                <a:ea typeface="方正喵呜体" charset="-122"/>
                <a:sym typeface="华文中宋" panose="02010600040101010101" pitchFamily="2" charset="-122"/>
              </a:rPr>
              <a:t>想的演</a:t>
            </a:r>
            <a:endParaRPr lang="zh-CN" altLang="en-US" sz="3200" b="1">
              <a:solidFill>
                <a:srgbClr val="CCECFF"/>
              </a:solidFill>
              <a:latin typeface="方正喵呜体" charset="-122"/>
              <a:ea typeface="方正喵呜体" charset="-122"/>
              <a:sym typeface="华文中宋" panose="02010600040101010101" pitchFamily="2" charset="-122"/>
            </a:endParaRPr>
          </a:p>
          <a:p>
            <a:r>
              <a:rPr lang="zh-CN" altLang="en-US" sz="3200" b="1">
                <a:solidFill>
                  <a:srgbClr val="CCECFF"/>
                </a:solidFill>
                <a:latin typeface="方正喵呜体" charset="-122"/>
                <a:ea typeface="方正喵呜体" charset="-122"/>
                <a:sym typeface="华文中宋" panose="02010600040101010101" pitchFamily="2" charset="-122"/>
              </a:rPr>
              <a:t>变</a:t>
            </a:r>
            <a:r>
              <a:rPr lang="zh-CN" altLang="en-US" sz="3600" b="1">
                <a:solidFill>
                  <a:srgbClr val="CCECFF"/>
                </a:solidFill>
                <a:latin typeface="方正喵呜体" charset="-122"/>
                <a:ea typeface="方正喵呜体" charset="-122"/>
                <a:sym typeface="华文中宋" panose="02010600040101010101" pitchFamily="2" charset="-122"/>
              </a:rPr>
              <a:t> </a:t>
            </a:r>
            <a:r>
              <a:rPr lang="zh-CN" altLang="en-US" sz="3600" b="1">
                <a:solidFill>
                  <a:srgbClr val="CCECFF"/>
                </a:solidFill>
                <a:latin typeface="Arial" panose="020B0604020202020204" charset="-116"/>
                <a:sym typeface="华文中宋" panose="02010600040101010101" pitchFamily="2" charset="-122"/>
              </a:rPr>
              <a:t> </a:t>
            </a:r>
            <a:endParaRPr lang="zh-CN" altLang="en-US" sz="3600" b="1">
              <a:latin typeface="Arial" panose="020B0604020202020204" charset="-116"/>
            </a:endParaRPr>
          </a:p>
        </p:txBody>
      </p:sp>
    </p:spTree>
  </p:cSld>
  <p:clrMapOvr>
    <a:masterClrMapping/>
  </p:clrMapOvr>
  <p:transition spd="med">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标题 19457"/>
          <p:cNvSpPr>
            <a:spLocks noGrp="1"/>
          </p:cNvSpPr>
          <p:nvPr>
            <p:ph type="title"/>
          </p:nvPr>
        </p:nvSpPr>
        <p:spPr>
          <a:xfrm>
            <a:off x="396875" y="1196975"/>
            <a:ext cx="7772400" cy="1143000"/>
          </a:xfrm>
          <a:ln/>
        </p:spPr>
        <p:txBody>
          <a:bodyPr anchor="ctr"/>
          <a:p>
            <a:r>
              <a:rPr lang="zh-CN" altLang="en-US" dirty="0">
                <a:solidFill>
                  <a:srgbClr val="CCECFF"/>
                </a:solidFill>
                <a:latin typeface="微软雅黑" panose="020B0503020204020204" charset="-122"/>
                <a:ea typeface="微软雅黑" panose="020B0503020204020204" charset="-122"/>
              </a:rPr>
              <a:t>2.  古代中国的科学技术与文化</a:t>
            </a:r>
            <a:endParaRPr lang="zh-CN" altLang="en-US" dirty="0">
              <a:solidFill>
                <a:srgbClr val="CCECFF"/>
              </a:solidFill>
              <a:latin typeface="微软雅黑" panose="020B0503020204020204" charset="-122"/>
              <a:ea typeface="微软雅黑" panose="020B0503020204020204" charset="-122"/>
            </a:endParaRPr>
          </a:p>
        </p:txBody>
      </p:sp>
      <p:sp>
        <p:nvSpPr>
          <p:cNvPr id="19459" name="文本框 19458"/>
          <p:cNvSpPr txBox="1"/>
          <p:nvPr/>
        </p:nvSpPr>
        <p:spPr>
          <a:xfrm>
            <a:off x="5003800" y="2492375"/>
            <a:ext cx="3457575" cy="3444875"/>
          </a:xfrm>
          <a:prstGeom prst="rect">
            <a:avLst/>
          </a:prstGeom>
          <a:noFill/>
          <a:ln w="9525">
            <a:noFill/>
          </a:ln>
        </p:spPr>
        <p:txBody>
          <a:bodyPr wrap="square">
            <a:spAutoFit/>
          </a:bodyPr>
          <a:p>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本专题主要内容为</a:t>
            </a:r>
            <a:r>
              <a:rPr lang="zh-CN" altLang="en-US" sz="4400" b="1">
                <a:solidFill>
                  <a:srgbClr val="66FF33"/>
                </a:solidFill>
                <a:latin typeface="楷体" panose="02010609060101010101" pitchFamily="1" charset="-122"/>
                <a:ea typeface="楷体" panose="02010609060101010101" pitchFamily="1" charset="-122"/>
                <a:sym typeface="楷体" panose="02010609060101010101" pitchFamily="1" charset="-122"/>
              </a:rPr>
              <a:t>中国古代科</a:t>
            </a:r>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学</a:t>
            </a:r>
            <a:r>
              <a:rPr lang="zh-CN" altLang="en-US" sz="4400" b="1">
                <a:solidFill>
                  <a:srgbClr val="66FF33"/>
                </a:solidFill>
                <a:latin typeface="楷体" panose="02010609060101010101" pitchFamily="1" charset="-122"/>
                <a:ea typeface="楷体" panose="02010609060101010101" pitchFamily="1" charset="-122"/>
                <a:sym typeface="楷体" panose="02010609060101010101" pitchFamily="1" charset="-122"/>
              </a:rPr>
              <a:t>技</a:t>
            </a:r>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术和</a:t>
            </a:r>
            <a:r>
              <a:rPr lang="zh-CN" altLang="en-US" sz="4400" b="1">
                <a:solidFill>
                  <a:srgbClr val="66FF33"/>
                </a:solidFill>
                <a:latin typeface="楷体" panose="02010609060101010101" pitchFamily="1" charset="-122"/>
                <a:ea typeface="楷体" panose="02010609060101010101" pitchFamily="1" charset="-122"/>
                <a:sym typeface="楷体" panose="02010609060101010101" pitchFamily="1" charset="-122"/>
              </a:rPr>
              <a:t>文</a:t>
            </a:r>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学</a:t>
            </a:r>
            <a:r>
              <a:rPr lang="zh-CN" altLang="en-US" sz="4400" b="1">
                <a:solidFill>
                  <a:srgbClr val="66FF33"/>
                </a:solidFill>
                <a:latin typeface="楷体" panose="02010609060101010101" pitchFamily="1" charset="-122"/>
                <a:ea typeface="楷体" panose="02010609060101010101" pitchFamily="1" charset="-122"/>
                <a:sym typeface="楷体" panose="02010609060101010101" pitchFamily="1" charset="-122"/>
              </a:rPr>
              <a:t>艺</a:t>
            </a:r>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术的成就。</a:t>
            </a:r>
            <a:endParaRPr lang="zh-CN" altLang="en-US" sz="4400" b="1">
              <a:solidFill>
                <a:srgbClr val="FFFFCC"/>
              </a:solidFill>
              <a:latin typeface="Arial" panose="020B0604020202020204" charset="-116"/>
            </a:endParaRPr>
          </a:p>
        </p:txBody>
      </p:sp>
      <p:sp>
        <p:nvSpPr>
          <p:cNvPr id="19460" name="文本框 19459"/>
          <p:cNvSpPr txBox="1"/>
          <p:nvPr/>
        </p:nvSpPr>
        <p:spPr>
          <a:xfrm>
            <a:off x="612775" y="3141663"/>
            <a:ext cx="4035425" cy="2651125"/>
          </a:xfrm>
          <a:prstGeom prst="rect">
            <a:avLst/>
          </a:prstGeom>
          <a:noFill/>
          <a:ln w="9525">
            <a:noFill/>
          </a:ln>
        </p:spPr>
        <p:txBody>
          <a:bodyPr wrap="none" anchor="t">
            <a:spAutoFit/>
          </a:bodyPr>
          <a:p>
            <a:r>
              <a:rPr lang="zh-CN" altLang="en-US" sz="2800" b="1" dirty="0">
                <a:solidFill>
                  <a:srgbClr val="FFFFCC"/>
                </a:solidFill>
                <a:latin typeface="Arial" panose="020B0604020202020204" charset="-116"/>
              </a:rPr>
              <a:t>6、 中国古代的科学技术</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7、 汉字与书法</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8、 笔墨丹青</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9、 诗歌与小说</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10、梨园春秋</a:t>
            </a:r>
            <a:endParaRPr lang="zh-CN" altLang="en-US" sz="2800" b="1" dirty="0">
              <a:solidFill>
                <a:srgbClr val="FFFFCC"/>
              </a:solidFill>
              <a:latin typeface="Arial" panose="020B0604020202020204" charset="-116"/>
            </a:endParaRPr>
          </a:p>
          <a:p>
            <a:endParaRPr lang="zh-CN" altLang="en-US" sz="2800" dirty="0">
              <a:latin typeface="Arial" panose="020B0604020202020204" charset="-116"/>
            </a:endParaRPr>
          </a:p>
        </p:txBody>
      </p:sp>
      <p:sp>
        <p:nvSpPr>
          <p:cNvPr id="19461" name="流程图: 可选过程 19460"/>
          <p:cNvSpPr/>
          <p:nvPr/>
        </p:nvSpPr>
        <p:spPr>
          <a:xfrm>
            <a:off x="468313" y="2997200"/>
            <a:ext cx="4176712" cy="2592388"/>
          </a:xfrm>
          <a:prstGeom prst="flowChartAlternateProcess">
            <a:avLst/>
          </a:prstGeom>
          <a:noFill/>
          <a:ln w="57150" cap="flat" cmpd="sng">
            <a:solidFill>
              <a:srgbClr val="66FF33"/>
            </a:solidFill>
            <a:prstDash val="solid"/>
            <a:miter/>
            <a:headEnd type="none" w="med" len="med"/>
            <a:tailEnd type="none" w="med" len="med"/>
          </a:ln>
        </p:spPr>
        <p:txBody>
          <a:bodyPr/>
          <a:p>
            <a:endParaRPr lang="zh-CN" altLang="en-US"/>
          </a:p>
        </p:txBody>
      </p:sp>
      <p:sp>
        <p:nvSpPr>
          <p:cNvPr id="19462" name="矩形 19461"/>
          <p:cNvSpPr/>
          <p:nvPr/>
        </p:nvSpPr>
        <p:spPr>
          <a:xfrm>
            <a:off x="396875" y="2205038"/>
            <a:ext cx="1800225" cy="649287"/>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66FF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专题二</a:t>
            </a:r>
            <a:endParaRPr lang="zh-CN" altLang="en-US" sz="3600">
              <a:ln w="9525" cap="flat" cmpd="sng">
                <a:solidFill>
                  <a:srgbClr val="66FF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19462"/>
                                        </p:tgtEl>
                                        <p:attrNameLst>
                                          <p:attrName>style.visibility</p:attrName>
                                        </p:attrNameLst>
                                      </p:cBhvr>
                                      <p:to>
                                        <p:strVal val="visible"/>
                                      </p:to>
                                    </p:set>
                                    <p:anim from="(-#ppt_w/2)" to="(#ppt_x)" calcmode="lin" valueType="num">
                                      <p:cBhvr>
                                        <p:cTn id="7" dur="600" fill="hold">
                                          <p:stCondLst>
                                            <p:cond delay="0"/>
                                          </p:stCondLst>
                                        </p:cTn>
                                        <p:tgtEl>
                                          <p:spTgt spid="19462"/>
                                        </p:tgtEl>
                                        <p:attrNameLst>
                                          <p:attrName>ppt_x</p:attrName>
                                        </p:attrNameLst>
                                      </p:cBhvr>
                                    </p:anim>
                                    <p:anim from="0" to="-1.0" calcmode="lin" valueType="num">
                                      <p:cBhvr>
                                        <p:cTn id="8" dur="200" decel="50000" autoRev="1" fill="hold">
                                          <p:stCondLst>
                                            <p:cond delay="600"/>
                                          </p:stCondLst>
                                        </p:cTn>
                                        <p:tgtEl>
                                          <p:spTgt spid="19462"/>
                                        </p:tgtEl>
                                        <p:attrNameLst>
                                          <p:attrName>xshear</p:attrName>
                                        </p:attrNameLst>
                                      </p:cBhvr>
                                    </p:anim>
                                    <p:animScale>
                                      <p:cBhvr>
                                        <p:cTn id="9" dur="200" decel="100000" autoRev="1" fill="hold">
                                          <p:stCondLst>
                                            <p:cond delay="600"/>
                                          </p:stCondLst>
                                        </p:cTn>
                                        <p:tgtEl>
                                          <p:spTgt spid="19462"/>
                                        </p:tgtEl>
                                      </p:cBhvr>
                                      <p:from x="100000" y="100000"/>
                                      <p:to x="80000" y="100000"/>
                                    </p:animScale>
                                    <p:anim by="(#ppt_h/3+#ppt_w*0.1)" calcmode="lin" valueType="num">
                                      <p:cBhvr additive="sum">
                                        <p:cTn id="10" dur="200" decel="100000" autoRev="1" fill="hold">
                                          <p:stCondLst>
                                            <p:cond delay="600"/>
                                          </p:stCondLst>
                                        </p:cTn>
                                        <p:tgtEl>
                                          <p:spTgt spid="19462"/>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19458"/>
                                        </p:tgtEl>
                                        <p:attrNameLst>
                                          <p:attrName>style.visibility</p:attrName>
                                        </p:attrNameLst>
                                      </p:cBhvr>
                                      <p:to>
                                        <p:strVal val="visible"/>
                                      </p:to>
                                    </p:set>
                                    <p:animEffect transition="in" filter="fade">
                                      <p:cBhvr>
                                        <p:cTn id="15" dur="1000"/>
                                        <p:tgtEl>
                                          <p:spTgt spid="19458"/>
                                        </p:tgtEl>
                                      </p:cBhvr>
                                    </p:animEffect>
                                    <p:anim calcmode="lin" valueType="num">
                                      <p:cBhvr>
                                        <p:cTn id="16" dur="1000" fill="hold"/>
                                        <p:tgtEl>
                                          <p:spTgt spid="19458"/>
                                        </p:tgtEl>
                                        <p:attrNameLst>
                                          <p:attrName>ppt_x</p:attrName>
                                        </p:attrNameLst>
                                      </p:cBhvr>
                                      <p:tavLst>
                                        <p:tav tm="0">
                                          <p:val>
                                            <p:strVal val="#ppt_x"/>
                                          </p:val>
                                        </p:tav>
                                        <p:tav tm="100000">
                                          <p:val>
                                            <p:strVal val="#ppt_x"/>
                                          </p:val>
                                        </p:tav>
                                      </p:tavLst>
                                    </p:anim>
                                    <p:anim calcmode="lin" valueType="num">
                                      <p:cBhvr>
                                        <p:cTn id="17" dur="1000" fill="hold"/>
                                        <p:tgtEl>
                                          <p:spTgt spid="19458"/>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19459"/>
                                        </p:tgtEl>
                                        <p:attrNameLst>
                                          <p:attrName>style.visibility</p:attrName>
                                        </p:attrNameLst>
                                      </p:cBhvr>
                                      <p:to>
                                        <p:strVal val="visible"/>
                                      </p:to>
                                    </p:set>
                                    <p:anim calcmode="lin" valueType="num">
                                      <p:cBhvr>
                                        <p:cTn id="22" dur="500" decel="50000" fill="hold">
                                          <p:stCondLst>
                                            <p:cond delay="0"/>
                                          </p:stCondLst>
                                        </p:cTn>
                                        <p:tgtEl>
                                          <p:spTgt spid="19459"/>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19459"/>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9459"/>
                                        </p:tgtEl>
                                        <p:attrNameLst>
                                          <p:attrName>ppt_w</p:attrName>
                                        </p:attrNameLst>
                                      </p:cBhvr>
                                      <p:tavLst>
                                        <p:tav tm="0">
                                          <p:val>
                                            <p:strVal val="#ppt_w*.05"/>
                                          </p:val>
                                        </p:tav>
                                        <p:tav tm="100000">
                                          <p:val>
                                            <p:strVal val="#ppt_w"/>
                                          </p:val>
                                        </p:tav>
                                      </p:tavLst>
                                    </p:anim>
                                    <p:anim calcmode="lin" valueType="num">
                                      <p:cBhvr>
                                        <p:cTn id="25" dur="1000" fill="hold"/>
                                        <p:tgtEl>
                                          <p:spTgt spid="19459"/>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9459"/>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9459"/>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9459"/>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ldLvl="0"/>
      <p:bldP spid="19458"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流程图: 可选过程 20481"/>
          <p:cNvSpPr/>
          <p:nvPr/>
        </p:nvSpPr>
        <p:spPr>
          <a:xfrm>
            <a:off x="1763713" y="188913"/>
            <a:ext cx="4968875" cy="649287"/>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古代中国的科学技术与文学艺术</a:t>
            </a:r>
            <a:endParaRPr lang="zh-CN" altLang="en-US" sz="2400" b="1" dirty="0">
              <a:latin typeface="Arial" panose="020B0604020202020204" charset="-116"/>
            </a:endParaRPr>
          </a:p>
        </p:txBody>
      </p:sp>
      <p:sp>
        <p:nvSpPr>
          <p:cNvPr id="20483" name="流程图: 可选过程 20482"/>
          <p:cNvSpPr/>
          <p:nvPr/>
        </p:nvSpPr>
        <p:spPr>
          <a:xfrm>
            <a:off x="107950" y="1270000"/>
            <a:ext cx="2232025" cy="503238"/>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四大发明</a:t>
            </a:r>
            <a:endParaRPr lang="zh-CN" altLang="en-US" sz="2400" b="1" dirty="0">
              <a:latin typeface="Arial" panose="020B0604020202020204" charset="-116"/>
            </a:endParaRPr>
          </a:p>
        </p:txBody>
      </p:sp>
      <p:sp>
        <p:nvSpPr>
          <p:cNvPr id="20484" name="流程图: 可选过程 20483"/>
          <p:cNvSpPr/>
          <p:nvPr/>
        </p:nvSpPr>
        <p:spPr>
          <a:xfrm>
            <a:off x="107950" y="2205038"/>
            <a:ext cx="2232025" cy="50323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天文历法</a:t>
            </a:r>
            <a:endParaRPr lang="zh-CN" altLang="en-US" sz="2400" b="1" dirty="0">
              <a:latin typeface="Arial" panose="020B0604020202020204" charset="-116"/>
            </a:endParaRPr>
          </a:p>
        </p:txBody>
      </p:sp>
      <p:sp>
        <p:nvSpPr>
          <p:cNvPr id="20485" name="流程图: 可选过程 20484"/>
          <p:cNvSpPr/>
          <p:nvPr/>
        </p:nvSpPr>
        <p:spPr>
          <a:xfrm>
            <a:off x="107950" y="3213100"/>
            <a:ext cx="2232025" cy="5048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数学</a:t>
            </a:r>
            <a:endParaRPr lang="zh-CN" altLang="en-US" sz="2400" b="1" dirty="0">
              <a:latin typeface="Arial" panose="020B0604020202020204" charset="-116"/>
            </a:endParaRPr>
          </a:p>
        </p:txBody>
      </p:sp>
      <p:sp>
        <p:nvSpPr>
          <p:cNvPr id="20486" name="流程图: 可选过程 20485"/>
          <p:cNvSpPr/>
          <p:nvPr/>
        </p:nvSpPr>
        <p:spPr>
          <a:xfrm>
            <a:off x="107950" y="4149725"/>
            <a:ext cx="2232025" cy="503238"/>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农学</a:t>
            </a:r>
            <a:endParaRPr lang="zh-CN" altLang="en-US" sz="2400" b="1" dirty="0">
              <a:latin typeface="Arial" panose="020B0604020202020204" charset="-116"/>
            </a:endParaRPr>
          </a:p>
        </p:txBody>
      </p:sp>
      <p:sp>
        <p:nvSpPr>
          <p:cNvPr id="20487" name="流程图: 可选过程 20486"/>
          <p:cNvSpPr/>
          <p:nvPr/>
        </p:nvSpPr>
        <p:spPr>
          <a:xfrm>
            <a:off x="107950" y="5157788"/>
            <a:ext cx="2232025" cy="50323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医学</a:t>
            </a:r>
            <a:endParaRPr lang="zh-CN" altLang="en-US" sz="2400" b="1" dirty="0">
              <a:latin typeface="Arial" panose="020B0604020202020204" charset="-116"/>
            </a:endParaRPr>
          </a:p>
        </p:txBody>
      </p:sp>
      <p:sp>
        <p:nvSpPr>
          <p:cNvPr id="20488" name="右箭头 20487"/>
          <p:cNvSpPr/>
          <p:nvPr/>
        </p:nvSpPr>
        <p:spPr>
          <a:xfrm>
            <a:off x="2339975" y="1270000"/>
            <a:ext cx="504825" cy="503238"/>
          </a:xfrm>
          <a:prstGeom prst="rightArrow">
            <a:avLst>
              <a:gd name="adj1" fmla="val 50000"/>
              <a:gd name="adj2" fmla="val 25078"/>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20489" name="下箭头 20488"/>
          <p:cNvSpPr/>
          <p:nvPr/>
        </p:nvSpPr>
        <p:spPr>
          <a:xfrm>
            <a:off x="3060700" y="836613"/>
            <a:ext cx="431800" cy="360362"/>
          </a:xfrm>
          <a:prstGeom prst="down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20490" name="右箭头 20489"/>
          <p:cNvSpPr/>
          <p:nvPr/>
        </p:nvSpPr>
        <p:spPr>
          <a:xfrm>
            <a:off x="2339975" y="3214688"/>
            <a:ext cx="576263" cy="503237"/>
          </a:xfrm>
          <a:prstGeom prst="rightArrow">
            <a:avLst>
              <a:gd name="adj1" fmla="val 50000"/>
              <a:gd name="adj2" fmla="val 28627"/>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0491" name="右箭头 20490"/>
          <p:cNvSpPr/>
          <p:nvPr/>
        </p:nvSpPr>
        <p:spPr>
          <a:xfrm>
            <a:off x="2339975" y="4149725"/>
            <a:ext cx="576263" cy="503238"/>
          </a:xfrm>
          <a:prstGeom prst="rightArrow">
            <a:avLst>
              <a:gd name="adj1" fmla="val 50000"/>
              <a:gd name="adj2" fmla="val 28627"/>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0492" name="右箭头 20491"/>
          <p:cNvSpPr/>
          <p:nvPr/>
        </p:nvSpPr>
        <p:spPr>
          <a:xfrm>
            <a:off x="2339975" y="5157788"/>
            <a:ext cx="576263" cy="503237"/>
          </a:xfrm>
          <a:prstGeom prst="rightArrow">
            <a:avLst>
              <a:gd name="adj1" fmla="val 50000"/>
              <a:gd name="adj2" fmla="val 28627"/>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0493" name="右箭头 20492"/>
          <p:cNvSpPr/>
          <p:nvPr/>
        </p:nvSpPr>
        <p:spPr>
          <a:xfrm>
            <a:off x="2339975" y="2206625"/>
            <a:ext cx="576263" cy="503238"/>
          </a:xfrm>
          <a:prstGeom prst="rightArrow">
            <a:avLst>
              <a:gd name="adj1" fmla="val 50000"/>
              <a:gd name="adj2" fmla="val 28627"/>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0494" name="流程图: 可选过程 20493"/>
          <p:cNvSpPr/>
          <p:nvPr/>
        </p:nvSpPr>
        <p:spPr>
          <a:xfrm>
            <a:off x="2916238" y="1196975"/>
            <a:ext cx="647700" cy="4537075"/>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古</a:t>
            </a:r>
            <a:endParaRPr lang="zh-CN" altLang="en-US" sz="2800" b="1" dirty="0">
              <a:latin typeface="Arial" panose="020B0604020202020204" charset="-116"/>
            </a:endParaRPr>
          </a:p>
          <a:p>
            <a:pPr algn="ctr"/>
            <a:r>
              <a:rPr lang="zh-CN" altLang="en-US" sz="2800" b="1" dirty="0">
                <a:latin typeface="Arial" panose="020B0604020202020204" charset="-116"/>
              </a:rPr>
              <a:t>代</a:t>
            </a:r>
            <a:endParaRPr lang="zh-CN" altLang="en-US" sz="2800" b="1" dirty="0">
              <a:latin typeface="Arial" panose="020B0604020202020204" charset="-116"/>
            </a:endParaRPr>
          </a:p>
          <a:p>
            <a:pPr algn="ctr"/>
            <a:r>
              <a:rPr lang="zh-CN" altLang="en-US" sz="2800" b="1" dirty="0">
                <a:latin typeface="Arial" panose="020B0604020202020204" charset="-116"/>
              </a:rPr>
              <a:t>中</a:t>
            </a:r>
            <a:endParaRPr lang="zh-CN" altLang="en-US" sz="2800" b="1" dirty="0">
              <a:latin typeface="Arial" panose="020B0604020202020204" charset="-116"/>
            </a:endParaRPr>
          </a:p>
          <a:p>
            <a:pPr algn="ctr"/>
            <a:r>
              <a:rPr lang="zh-CN" altLang="en-US" sz="2800" b="1" dirty="0">
                <a:latin typeface="Arial" panose="020B0604020202020204" charset="-116"/>
              </a:rPr>
              <a:t>国</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科</a:t>
            </a:r>
            <a:endParaRPr lang="zh-CN" altLang="en-US" sz="2800" b="1" dirty="0">
              <a:latin typeface="Arial" panose="020B0604020202020204" charset="-116"/>
            </a:endParaRPr>
          </a:p>
          <a:p>
            <a:pPr algn="ctr"/>
            <a:r>
              <a:rPr lang="zh-CN" altLang="en-US" sz="2800" b="1" dirty="0">
                <a:latin typeface="Arial" panose="020B0604020202020204" charset="-116"/>
              </a:rPr>
              <a:t>学</a:t>
            </a:r>
            <a:endParaRPr lang="zh-CN" altLang="en-US" sz="2800" b="1" dirty="0">
              <a:latin typeface="Arial" panose="020B0604020202020204" charset="-116"/>
            </a:endParaRPr>
          </a:p>
          <a:p>
            <a:pPr algn="ctr"/>
            <a:r>
              <a:rPr lang="zh-CN" altLang="en-US" sz="2800" b="1" dirty="0">
                <a:latin typeface="Arial" panose="020B0604020202020204" charset="-116"/>
              </a:rPr>
              <a:t>技</a:t>
            </a:r>
            <a:endParaRPr lang="zh-CN" altLang="en-US" sz="2800" b="1" dirty="0">
              <a:latin typeface="Arial" panose="020B0604020202020204" charset="-116"/>
            </a:endParaRPr>
          </a:p>
          <a:p>
            <a:pPr algn="ctr"/>
            <a:r>
              <a:rPr lang="zh-CN" altLang="en-US" sz="2800" b="1" dirty="0">
                <a:latin typeface="Arial" panose="020B0604020202020204" charset="-116"/>
              </a:rPr>
              <a:t>术</a:t>
            </a:r>
            <a:endParaRPr lang="zh-CN" altLang="en-US" sz="2800" b="1" dirty="0">
              <a:latin typeface="Arial" panose="020B0604020202020204" charset="-116"/>
            </a:endParaRPr>
          </a:p>
        </p:txBody>
      </p:sp>
      <p:sp>
        <p:nvSpPr>
          <p:cNvPr id="20495" name="流程图: 可选过程 20494"/>
          <p:cNvSpPr/>
          <p:nvPr/>
        </p:nvSpPr>
        <p:spPr>
          <a:xfrm>
            <a:off x="3995738" y="1196975"/>
            <a:ext cx="649287" cy="453707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古</a:t>
            </a:r>
            <a:endParaRPr lang="zh-CN" altLang="en-US" sz="2800" b="1" dirty="0">
              <a:latin typeface="Arial" panose="020B0604020202020204" charset="-116"/>
            </a:endParaRPr>
          </a:p>
          <a:p>
            <a:pPr algn="ctr"/>
            <a:r>
              <a:rPr lang="zh-CN" altLang="en-US" sz="2800" b="1" dirty="0">
                <a:latin typeface="Arial" panose="020B0604020202020204" charset="-116"/>
              </a:rPr>
              <a:t>代</a:t>
            </a:r>
            <a:endParaRPr lang="zh-CN" altLang="en-US" sz="2800" b="1" dirty="0">
              <a:latin typeface="Arial" panose="020B0604020202020204" charset="-116"/>
            </a:endParaRPr>
          </a:p>
          <a:p>
            <a:pPr algn="ctr"/>
            <a:r>
              <a:rPr lang="zh-CN" altLang="en-US" sz="2800" b="1" dirty="0">
                <a:latin typeface="Arial" panose="020B0604020202020204" charset="-116"/>
              </a:rPr>
              <a:t>中</a:t>
            </a:r>
            <a:endParaRPr lang="zh-CN" altLang="en-US" sz="2800" b="1" dirty="0">
              <a:latin typeface="Arial" panose="020B0604020202020204" charset="-116"/>
            </a:endParaRPr>
          </a:p>
          <a:p>
            <a:pPr algn="ctr"/>
            <a:r>
              <a:rPr lang="zh-CN" altLang="en-US" sz="2800" b="1" dirty="0">
                <a:latin typeface="Arial" panose="020B0604020202020204" charset="-116"/>
              </a:rPr>
              <a:t>代</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文</a:t>
            </a:r>
            <a:endParaRPr lang="zh-CN" altLang="en-US" sz="2800" b="1" dirty="0">
              <a:latin typeface="Arial" panose="020B0604020202020204" charset="-116"/>
            </a:endParaRPr>
          </a:p>
          <a:p>
            <a:pPr algn="ctr"/>
            <a:r>
              <a:rPr lang="zh-CN" altLang="en-US" sz="2800" b="1" dirty="0">
                <a:latin typeface="Arial" panose="020B0604020202020204" charset="-116"/>
              </a:rPr>
              <a:t>学</a:t>
            </a:r>
            <a:endParaRPr lang="zh-CN" altLang="en-US" sz="2800" b="1" dirty="0">
              <a:latin typeface="Arial" panose="020B0604020202020204" charset="-116"/>
            </a:endParaRPr>
          </a:p>
          <a:p>
            <a:pPr algn="ctr"/>
            <a:r>
              <a:rPr lang="zh-CN" altLang="en-US" sz="2800" b="1" dirty="0">
                <a:latin typeface="Arial" panose="020B0604020202020204" charset="-116"/>
              </a:rPr>
              <a:t>艺</a:t>
            </a:r>
            <a:endParaRPr lang="zh-CN" altLang="en-US" sz="2800" b="1" dirty="0">
              <a:latin typeface="Arial" panose="020B0604020202020204" charset="-116"/>
            </a:endParaRPr>
          </a:p>
          <a:p>
            <a:pPr algn="ctr"/>
            <a:r>
              <a:rPr lang="zh-CN" altLang="en-US" sz="2800" b="1" dirty="0">
                <a:latin typeface="Arial" panose="020B0604020202020204" charset="-116"/>
              </a:rPr>
              <a:t>术</a:t>
            </a:r>
            <a:endParaRPr lang="zh-CN" altLang="en-US" sz="2800" b="1" dirty="0">
              <a:latin typeface="Arial" panose="020B0604020202020204" charset="-116"/>
            </a:endParaRPr>
          </a:p>
        </p:txBody>
      </p:sp>
      <p:sp>
        <p:nvSpPr>
          <p:cNvPr id="20496" name="下箭头 20495"/>
          <p:cNvSpPr/>
          <p:nvPr/>
        </p:nvSpPr>
        <p:spPr>
          <a:xfrm>
            <a:off x="4140200" y="836613"/>
            <a:ext cx="431800" cy="360362"/>
          </a:xfrm>
          <a:prstGeom prst="down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0497" name="左箭头标注 20496"/>
          <p:cNvSpPr/>
          <p:nvPr/>
        </p:nvSpPr>
        <p:spPr>
          <a:xfrm>
            <a:off x="4716463" y="1412875"/>
            <a:ext cx="792162" cy="1008063"/>
          </a:xfrm>
          <a:prstGeom prst="leftArrowCallout">
            <a:avLst>
              <a:gd name="adj1" fmla="val 31813"/>
              <a:gd name="adj2" fmla="val 31813"/>
              <a:gd name="adj3" fmla="val 16666"/>
              <a:gd name="adj4" fmla="val 66667"/>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文</a:t>
            </a:r>
            <a:endParaRPr lang="zh-CN" altLang="en-US" sz="2400" b="1" dirty="0">
              <a:latin typeface="Arial" panose="020B0604020202020204" charset="-116"/>
            </a:endParaRPr>
          </a:p>
          <a:p>
            <a:pPr algn="ctr"/>
            <a:r>
              <a:rPr lang="zh-CN" altLang="en-US" sz="2400" b="1" dirty="0">
                <a:latin typeface="Arial" panose="020B0604020202020204" charset="-116"/>
              </a:rPr>
              <a:t>学</a:t>
            </a:r>
            <a:endParaRPr lang="zh-CN" altLang="en-US" sz="2400" b="1" dirty="0">
              <a:latin typeface="Arial" panose="020B0604020202020204" charset="-116"/>
            </a:endParaRPr>
          </a:p>
        </p:txBody>
      </p:sp>
      <p:sp>
        <p:nvSpPr>
          <p:cNvPr id="20498" name="左箭头标注 20497"/>
          <p:cNvSpPr/>
          <p:nvPr/>
        </p:nvSpPr>
        <p:spPr>
          <a:xfrm>
            <a:off x="4716463" y="3141663"/>
            <a:ext cx="792162" cy="1008062"/>
          </a:xfrm>
          <a:prstGeom prst="leftArrowCallout">
            <a:avLst>
              <a:gd name="adj1" fmla="val 31813"/>
              <a:gd name="adj2" fmla="val 31813"/>
              <a:gd name="adj3" fmla="val 16666"/>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书</a:t>
            </a:r>
            <a:endParaRPr lang="zh-CN" altLang="en-US" sz="2400" b="1" dirty="0">
              <a:latin typeface="Arial" panose="020B0604020202020204" charset="-116"/>
            </a:endParaRPr>
          </a:p>
          <a:p>
            <a:pPr algn="ctr"/>
            <a:r>
              <a:rPr lang="zh-CN" altLang="en-US" sz="2400" b="1" dirty="0">
                <a:latin typeface="Arial" panose="020B0604020202020204" charset="-116"/>
              </a:rPr>
              <a:t>画</a:t>
            </a:r>
            <a:endParaRPr lang="zh-CN" altLang="en-US" sz="2400" b="1" dirty="0">
              <a:latin typeface="Arial" panose="020B0604020202020204" charset="-116"/>
            </a:endParaRPr>
          </a:p>
        </p:txBody>
      </p:sp>
      <p:sp>
        <p:nvSpPr>
          <p:cNvPr id="20499" name="左箭头标注 20498"/>
          <p:cNvSpPr/>
          <p:nvPr/>
        </p:nvSpPr>
        <p:spPr>
          <a:xfrm>
            <a:off x="4716463" y="4724400"/>
            <a:ext cx="792162" cy="1009650"/>
          </a:xfrm>
          <a:prstGeom prst="leftArrowCallout">
            <a:avLst>
              <a:gd name="adj1" fmla="val 31863"/>
              <a:gd name="adj2" fmla="val 31863"/>
              <a:gd name="adj3" fmla="val 16666"/>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戏</a:t>
            </a:r>
            <a:endParaRPr lang="zh-CN" altLang="en-US" sz="2400" b="1" dirty="0">
              <a:latin typeface="Arial" panose="020B0604020202020204" charset="-116"/>
            </a:endParaRPr>
          </a:p>
          <a:p>
            <a:pPr algn="ctr"/>
            <a:r>
              <a:rPr lang="zh-CN" altLang="en-US" sz="2400" b="1" dirty="0">
                <a:latin typeface="Arial" panose="020B0604020202020204" charset="-116"/>
              </a:rPr>
              <a:t>曲</a:t>
            </a:r>
            <a:endParaRPr lang="zh-CN" altLang="en-US" sz="2400" b="1" dirty="0">
              <a:latin typeface="Arial" panose="020B0604020202020204" charset="-116"/>
            </a:endParaRPr>
          </a:p>
        </p:txBody>
      </p:sp>
      <p:sp>
        <p:nvSpPr>
          <p:cNvPr id="20500" name="左中括号 20499"/>
          <p:cNvSpPr/>
          <p:nvPr/>
        </p:nvSpPr>
        <p:spPr>
          <a:xfrm>
            <a:off x="5580063" y="1123950"/>
            <a:ext cx="144462" cy="1657350"/>
          </a:xfrm>
          <a:prstGeom prst="leftBracket">
            <a:avLst>
              <a:gd name="adj" fmla="val 95604"/>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20501" name="流程图: 过程 20500"/>
          <p:cNvSpPr/>
          <p:nvPr/>
        </p:nvSpPr>
        <p:spPr>
          <a:xfrm>
            <a:off x="5795963" y="981075"/>
            <a:ext cx="2376487" cy="576263"/>
          </a:xfrm>
          <a:prstGeom prst="flowChart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《诗经》《离骚》</a:t>
            </a:r>
            <a:endParaRPr lang="zh-CN" altLang="en-US" sz="2400" b="1" dirty="0">
              <a:latin typeface="Arial" panose="020B0604020202020204" charset="-116"/>
            </a:endParaRPr>
          </a:p>
        </p:txBody>
      </p:sp>
      <p:sp>
        <p:nvSpPr>
          <p:cNvPr id="20502" name="流程图: 过程 20501"/>
          <p:cNvSpPr/>
          <p:nvPr/>
        </p:nvSpPr>
        <p:spPr>
          <a:xfrm>
            <a:off x="5795963" y="1628775"/>
            <a:ext cx="2592387" cy="576263"/>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汉赋，唐诗，宋词</a:t>
            </a:r>
            <a:endParaRPr lang="zh-CN" altLang="en-US" sz="2400" b="1" dirty="0">
              <a:latin typeface="Arial" panose="020B0604020202020204" charset="-116"/>
            </a:endParaRPr>
          </a:p>
        </p:txBody>
      </p:sp>
      <p:sp>
        <p:nvSpPr>
          <p:cNvPr id="20503" name="流程图: 过程 20502"/>
          <p:cNvSpPr/>
          <p:nvPr/>
        </p:nvSpPr>
        <p:spPr>
          <a:xfrm>
            <a:off x="5795963" y="2276475"/>
            <a:ext cx="2376487" cy="576263"/>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元曲，明清小说</a:t>
            </a:r>
            <a:endParaRPr lang="zh-CN" altLang="en-US" sz="2400" b="1" dirty="0">
              <a:latin typeface="Arial" panose="020B0604020202020204" charset="-116"/>
            </a:endParaRPr>
          </a:p>
        </p:txBody>
      </p:sp>
      <p:sp>
        <p:nvSpPr>
          <p:cNvPr id="20504" name="左中括号 20503"/>
          <p:cNvSpPr/>
          <p:nvPr/>
        </p:nvSpPr>
        <p:spPr>
          <a:xfrm>
            <a:off x="5580063" y="2997200"/>
            <a:ext cx="144462" cy="1368425"/>
          </a:xfrm>
          <a:prstGeom prst="leftBracket">
            <a:avLst>
              <a:gd name="adj" fmla="val 78938"/>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0505" name="流程图: 过程 20504"/>
          <p:cNvSpPr/>
          <p:nvPr/>
        </p:nvSpPr>
        <p:spPr>
          <a:xfrm>
            <a:off x="5795963" y="3068638"/>
            <a:ext cx="2376487" cy="576262"/>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汉字，书法</a:t>
            </a:r>
            <a:endParaRPr lang="zh-CN" altLang="en-US" sz="2400" b="1" dirty="0">
              <a:latin typeface="Arial" panose="020B0604020202020204" charset="-116"/>
            </a:endParaRPr>
          </a:p>
        </p:txBody>
      </p:sp>
      <p:sp>
        <p:nvSpPr>
          <p:cNvPr id="20506" name="流程图: 过程 20505"/>
          <p:cNvSpPr/>
          <p:nvPr/>
        </p:nvSpPr>
        <p:spPr>
          <a:xfrm>
            <a:off x="5795963" y="3789363"/>
            <a:ext cx="2376487" cy="576262"/>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中国画</a:t>
            </a:r>
            <a:endParaRPr lang="zh-CN" altLang="en-US" sz="2400" b="1" dirty="0">
              <a:latin typeface="Arial" panose="020B0604020202020204" charset="-116"/>
            </a:endParaRPr>
          </a:p>
        </p:txBody>
      </p:sp>
      <p:sp>
        <p:nvSpPr>
          <p:cNvPr id="20507" name="左中括号 20506"/>
          <p:cNvSpPr/>
          <p:nvPr/>
        </p:nvSpPr>
        <p:spPr>
          <a:xfrm>
            <a:off x="5580063" y="4437063"/>
            <a:ext cx="144462" cy="2303462"/>
          </a:xfrm>
          <a:prstGeom prst="leftBracket">
            <a:avLst>
              <a:gd name="adj" fmla="val 132875"/>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0508" name="流程图: 过程 20507"/>
          <p:cNvSpPr/>
          <p:nvPr/>
        </p:nvSpPr>
        <p:spPr>
          <a:xfrm>
            <a:off x="5795963" y="4508500"/>
            <a:ext cx="2376487" cy="576263"/>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元代杂剧</a:t>
            </a:r>
            <a:endParaRPr lang="zh-CN" altLang="en-US" sz="2400" b="1" dirty="0">
              <a:latin typeface="Arial" panose="020B0604020202020204" charset="-116"/>
            </a:endParaRPr>
          </a:p>
        </p:txBody>
      </p:sp>
      <p:sp>
        <p:nvSpPr>
          <p:cNvPr id="20509" name="流程图: 过程 20508"/>
          <p:cNvSpPr/>
          <p:nvPr/>
        </p:nvSpPr>
        <p:spPr>
          <a:xfrm>
            <a:off x="5795963" y="5300663"/>
            <a:ext cx="2376487" cy="576262"/>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明代昆曲</a:t>
            </a:r>
            <a:endParaRPr lang="zh-CN" altLang="en-US" sz="2400" b="1" dirty="0">
              <a:latin typeface="Arial" panose="020B0604020202020204" charset="-116"/>
            </a:endParaRPr>
          </a:p>
        </p:txBody>
      </p:sp>
      <p:sp>
        <p:nvSpPr>
          <p:cNvPr id="20510" name="流程图: 过程 20509"/>
          <p:cNvSpPr/>
          <p:nvPr/>
        </p:nvSpPr>
        <p:spPr>
          <a:xfrm>
            <a:off x="5795963" y="6092825"/>
            <a:ext cx="2376487" cy="576263"/>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清代京剧</a:t>
            </a:r>
            <a:endParaRPr lang="zh-CN" altLang="en-US" sz="2400" b="1" dirty="0">
              <a:latin typeface="Arial" panose="020B0604020202020204" charset="-116"/>
            </a:endParaRPr>
          </a:p>
        </p:txBody>
      </p:sp>
    </p:spTree>
  </p:cSld>
  <p:clrMapOvr>
    <a:masterClrMapping/>
  </p:clrMapOvr>
  <p:transition spd="med">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1000"/>
                                        <p:tgtEl>
                                          <p:spTgt spid="20482"/>
                                        </p:tgtEl>
                                      </p:cBhvr>
                                    </p:animEffect>
                                    <p:anim calcmode="lin" valueType="num">
                                      <p:cBhvr>
                                        <p:cTn id="8" dur="1000" fill="hold"/>
                                        <p:tgtEl>
                                          <p:spTgt spid="20482"/>
                                        </p:tgtEl>
                                        <p:attrNameLst>
                                          <p:attrName>ppt_x</p:attrName>
                                        </p:attrNameLst>
                                      </p:cBhvr>
                                      <p:tavLst>
                                        <p:tav tm="0">
                                          <p:val>
                                            <p:strVal val="#ppt_x"/>
                                          </p:val>
                                        </p:tav>
                                        <p:tav tm="100000">
                                          <p:val>
                                            <p:strVal val="#ppt_x"/>
                                          </p:val>
                                        </p:tav>
                                      </p:tavLst>
                                    </p:anim>
                                    <p:anim calcmode="lin" valueType="num">
                                      <p:cBhvr>
                                        <p:cTn id="9" dur="1000" fill="hold"/>
                                        <p:tgtEl>
                                          <p:spTgt spid="2048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20489"/>
                                        </p:tgtEl>
                                        <p:attrNameLst>
                                          <p:attrName>style.visibility</p:attrName>
                                        </p:attrNameLst>
                                      </p:cBhvr>
                                      <p:to>
                                        <p:strVal val="visible"/>
                                      </p:to>
                                    </p:set>
                                    <p:animEffect transition="in" filter="fade">
                                      <p:cBhvr>
                                        <p:cTn id="12" dur="1000"/>
                                        <p:tgtEl>
                                          <p:spTgt spid="20489"/>
                                        </p:tgtEl>
                                      </p:cBhvr>
                                    </p:animEffect>
                                    <p:anim calcmode="lin" valueType="num">
                                      <p:cBhvr>
                                        <p:cTn id="13" dur="1000" fill="hold"/>
                                        <p:tgtEl>
                                          <p:spTgt spid="20489"/>
                                        </p:tgtEl>
                                        <p:attrNameLst>
                                          <p:attrName>ppt_x</p:attrName>
                                        </p:attrNameLst>
                                      </p:cBhvr>
                                      <p:tavLst>
                                        <p:tav tm="0">
                                          <p:val>
                                            <p:strVal val="#ppt_x"/>
                                          </p:val>
                                        </p:tav>
                                        <p:tav tm="100000">
                                          <p:val>
                                            <p:strVal val="#ppt_x"/>
                                          </p:val>
                                        </p:tav>
                                      </p:tavLst>
                                    </p:anim>
                                    <p:anim calcmode="lin" valueType="num">
                                      <p:cBhvr>
                                        <p:cTn id="14" dur="1000" fill="hold"/>
                                        <p:tgtEl>
                                          <p:spTgt spid="2048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0496"/>
                                        </p:tgtEl>
                                        <p:attrNameLst>
                                          <p:attrName>style.visibility</p:attrName>
                                        </p:attrNameLst>
                                      </p:cBhvr>
                                      <p:to>
                                        <p:strVal val="visible"/>
                                      </p:to>
                                    </p:set>
                                    <p:animEffect transition="in" filter="fade">
                                      <p:cBhvr>
                                        <p:cTn id="17" dur="1000"/>
                                        <p:tgtEl>
                                          <p:spTgt spid="20496"/>
                                        </p:tgtEl>
                                      </p:cBhvr>
                                    </p:animEffect>
                                    <p:anim calcmode="lin" valueType="num">
                                      <p:cBhvr>
                                        <p:cTn id="18" dur="1000" fill="hold"/>
                                        <p:tgtEl>
                                          <p:spTgt spid="20496"/>
                                        </p:tgtEl>
                                        <p:attrNameLst>
                                          <p:attrName>ppt_x</p:attrName>
                                        </p:attrNameLst>
                                      </p:cBhvr>
                                      <p:tavLst>
                                        <p:tav tm="0">
                                          <p:val>
                                            <p:strVal val="#ppt_x"/>
                                          </p:val>
                                        </p:tav>
                                        <p:tav tm="100000">
                                          <p:val>
                                            <p:strVal val="#ppt_x"/>
                                          </p:val>
                                        </p:tav>
                                      </p:tavLst>
                                    </p:anim>
                                    <p:anim calcmode="lin" valueType="num">
                                      <p:cBhvr>
                                        <p:cTn id="19" dur="1000" fill="hold"/>
                                        <p:tgtEl>
                                          <p:spTgt spid="2049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9" presetClass="entr" presetSubtype="0" decel="100000" fill="hold" grpId="4" nodeType="clickEffect">
                                  <p:stCondLst>
                                    <p:cond delay="0"/>
                                  </p:stCondLst>
                                  <p:childTnLst>
                                    <p:set>
                                      <p:cBhvr>
                                        <p:cTn id="23" dur="1" fill="hold">
                                          <p:stCondLst>
                                            <p:cond delay="0"/>
                                          </p:stCondLst>
                                        </p:cTn>
                                        <p:tgtEl>
                                          <p:spTgt spid="20494"/>
                                        </p:tgtEl>
                                        <p:attrNameLst>
                                          <p:attrName>style.visibility</p:attrName>
                                        </p:attrNameLst>
                                      </p:cBhvr>
                                      <p:to>
                                        <p:strVal val="visible"/>
                                      </p:to>
                                    </p:set>
                                    <p:anim calcmode="lin" valueType="num">
                                      <p:cBhvr>
                                        <p:cTn id="24" dur="500" fill="hold"/>
                                        <p:tgtEl>
                                          <p:spTgt spid="20494"/>
                                        </p:tgtEl>
                                        <p:attrNameLst>
                                          <p:attrName>ppt_w</p:attrName>
                                        </p:attrNameLst>
                                      </p:cBhvr>
                                      <p:tavLst>
                                        <p:tav tm="0">
                                          <p:val>
                                            <p:fltVal val="0.000000"/>
                                          </p:val>
                                        </p:tav>
                                        <p:tav tm="100000">
                                          <p:val>
                                            <p:strVal val="#ppt_w"/>
                                          </p:val>
                                        </p:tav>
                                      </p:tavLst>
                                    </p:anim>
                                    <p:anim calcmode="lin" valueType="num">
                                      <p:cBhvr>
                                        <p:cTn id="25" dur="500" fill="hold"/>
                                        <p:tgtEl>
                                          <p:spTgt spid="20494"/>
                                        </p:tgtEl>
                                        <p:attrNameLst>
                                          <p:attrName>ppt_h</p:attrName>
                                        </p:attrNameLst>
                                      </p:cBhvr>
                                      <p:tavLst>
                                        <p:tav tm="0">
                                          <p:val>
                                            <p:fltVal val="0.000000"/>
                                          </p:val>
                                        </p:tav>
                                        <p:tav tm="100000">
                                          <p:val>
                                            <p:strVal val="#ppt_h"/>
                                          </p:val>
                                        </p:tav>
                                      </p:tavLst>
                                    </p:anim>
                                    <p:anim calcmode="lin" valueType="num">
                                      <p:cBhvr>
                                        <p:cTn id="26" dur="500" fill="hold"/>
                                        <p:tgtEl>
                                          <p:spTgt spid="20494"/>
                                        </p:tgtEl>
                                        <p:attrNameLst>
                                          <p:attrName>style.rotation</p:attrName>
                                        </p:attrNameLst>
                                      </p:cBhvr>
                                      <p:tavLst>
                                        <p:tav tm="0">
                                          <p:val>
                                            <p:fltVal val="360.000000"/>
                                          </p:val>
                                        </p:tav>
                                        <p:tav tm="100000">
                                          <p:val>
                                            <p:fltVal val="0.000000"/>
                                          </p:val>
                                        </p:tav>
                                      </p:tavLst>
                                    </p:anim>
                                    <p:animEffect transition="in" filter="fade">
                                      <p:cBhvr>
                                        <p:cTn id="27" dur="500"/>
                                        <p:tgtEl>
                                          <p:spTgt spid="20494"/>
                                        </p:tgtEl>
                                      </p:cBhvr>
                                    </p:animEffect>
                                  </p:childTnLst>
                                </p:cTn>
                              </p:par>
                            </p:childTnLst>
                          </p:cTn>
                        </p:par>
                        <p:par>
                          <p:cTn id="28" fill="hold">
                            <p:stCondLst>
                              <p:cond delay="500"/>
                            </p:stCondLst>
                            <p:childTnLst>
                              <p:par>
                                <p:cTn id="29" presetID="49" presetClass="entr" presetSubtype="0" decel="100000" fill="hold" grpId="0" nodeType="afterEffect">
                                  <p:stCondLst>
                                    <p:cond delay="0"/>
                                  </p:stCondLst>
                                  <p:childTnLst>
                                    <p:set>
                                      <p:cBhvr>
                                        <p:cTn id="30" dur="1" fill="hold">
                                          <p:stCondLst>
                                            <p:cond delay="0"/>
                                          </p:stCondLst>
                                        </p:cTn>
                                        <p:tgtEl>
                                          <p:spTgt spid="20495"/>
                                        </p:tgtEl>
                                        <p:attrNameLst>
                                          <p:attrName>style.visibility</p:attrName>
                                        </p:attrNameLst>
                                      </p:cBhvr>
                                      <p:to>
                                        <p:strVal val="visible"/>
                                      </p:to>
                                    </p:set>
                                    <p:anim calcmode="lin" valueType="num">
                                      <p:cBhvr>
                                        <p:cTn id="31" dur="500" fill="hold"/>
                                        <p:tgtEl>
                                          <p:spTgt spid="20495"/>
                                        </p:tgtEl>
                                        <p:attrNameLst>
                                          <p:attrName>ppt_w</p:attrName>
                                        </p:attrNameLst>
                                      </p:cBhvr>
                                      <p:tavLst>
                                        <p:tav tm="0">
                                          <p:val>
                                            <p:fltVal val="0.000000"/>
                                          </p:val>
                                        </p:tav>
                                        <p:tav tm="100000">
                                          <p:val>
                                            <p:strVal val="#ppt_w"/>
                                          </p:val>
                                        </p:tav>
                                      </p:tavLst>
                                    </p:anim>
                                    <p:anim calcmode="lin" valueType="num">
                                      <p:cBhvr>
                                        <p:cTn id="32" dur="500" fill="hold"/>
                                        <p:tgtEl>
                                          <p:spTgt spid="20495"/>
                                        </p:tgtEl>
                                        <p:attrNameLst>
                                          <p:attrName>ppt_h</p:attrName>
                                        </p:attrNameLst>
                                      </p:cBhvr>
                                      <p:tavLst>
                                        <p:tav tm="0">
                                          <p:val>
                                            <p:fltVal val="0.000000"/>
                                          </p:val>
                                        </p:tav>
                                        <p:tav tm="100000">
                                          <p:val>
                                            <p:strVal val="#ppt_h"/>
                                          </p:val>
                                        </p:tav>
                                      </p:tavLst>
                                    </p:anim>
                                    <p:anim calcmode="lin" valueType="num">
                                      <p:cBhvr>
                                        <p:cTn id="33" dur="500" fill="hold"/>
                                        <p:tgtEl>
                                          <p:spTgt spid="20495"/>
                                        </p:tgtEl>
                                        <p:attrNameLst>
                                          <p:attrName>style.rotation</p:attrName>
                                        </p:attrNameLst>
                                      </p:cBhvr>
                                      <p:tavLst>
                                        <p:tav tm="0">
                                          <p:val>
                                            <p:fltVal val="360.000000"/>
                                          </p:val>
                                        </p:tav>
                                        <p:tav tm="100000">
                                          <p:val>
                                            <p:fltVal val="0.000000"/>
                                          </p:val>
                                        </p:tav>
                                      </p:tavLst>
                                    </p:anim>
                                    <p:animEffect transition="in" filter="fade">
                                      <p:cBhvr>
                                        <p:cTn id="34" dur="500"/>
                                        <p:tgtEl>
                                          <p:spTgt spid="20495"/>
                                        </p:tgtEl>
                                      </p:cBhvr>
                                    </p:animEffect>
                                  </p:childTnLst>
                                </p:cTn>
                              </p:par>
                            </p:childTnLst>
                          </p:cTn>
                        </p:par>
                      </p:childTnLst>
                    </p:cTn>
                  </p:par>
                  <p:par>
                    <p:cTn id="35" fill="hold">
                      <p:stCondLst>
                        <p:cond delay="indefinite"/>
                      </p:stCondLst>
                      <p:childTnLst>
                        <p:par>
                          <p:cTn id="36" fill="hold">
                            <p:stCondLst>
                              <p:cond delay="0"/>
                            </p:stCondLst>
                            <p:childTnLst>
                              <p:par>
                                <p:cTn id="37" presetID="17" presetClass="entr" presetSubtype="10" fill="hold" grpId="1" nodeType="clickEffect">
                                  <p:stCondLst>
                                    <p:cond delay="0"/>
                                  </p:stCondLst>
                                  <p:childTnLst>
                                    <p:set>
                                      <p:cBhvr>
                                        <p:cTn id="38" dur="1" fill="hold">
                                          <p:stCondLst>
                                            <p:cond delay="0"/>
                                          </p:stCondLst>
                                        </p:cTn>
                                        <p:tgtEl>
                                          <p:spTgt spid="20483"/>
                                        </p:tgtEl>
                                        <p:attrNameLst>
                                          <p:attrName>style.visibility</p:attrName>
                                        </p:attrNameLst>
                                      </p:cBhvr>
                                      <p:to>
                                        <p:strVal val="visible"/>
                                      </p:to>
                                    </p:set>
                                    <p:anim calcmode="lin" valueType="num">
                                      <p:cBhvr>
                                        <p:cTn id="39" dur="500" fill="hold"/>
                                        <p:tgtEl>
                                          <p:spTgt spid="20483"/>
                                        </p:tgtEl>
                                        <p:attrNameLst>
                                          <p:attrName>ppt_w</p:attrName>
                                        </p:attrNameLst>
                                      </p:cBhvr>
                                      <p:tavLst>
                                        <p:tav tm="0">
                                          <p:val>
                                            <p:fltVal val="0.000000"/>
                                          </p:val>
                                        </p:tav>
                                        <p:tav tm="100000">
                                          <p:val>
                                            <p:strVal val="#ppt_w"/>
                                          </p:val>
                                        </p:tav>
                                      </p:tavLst>
                                    </p:anim>
                                    <p:anim calcmode="lin" valueType="num">
                                      <p:cBhvr>
                                        <p:cTn id="40" dur="500" fill="hold"/>
                                        <p:tgtEl>
                                          <p:spTgt spid="20483"/>
                                        </p:tgtEl>
                                        <p:attrNameLst>
                                          <p:attrName>ppt_h</p:attrName>
                                        </p:attrNameLst>
                                      </p:cBhvr>
                                      <p:tavLst>
                                        <p:tav tm="0">
                                          <p:val>
                                            <p:strVal val="#ppt_h"/>
                                          </p:val>
                                        </p:tav>
                                        <p:tav tm="100000">
                                          <p:val>
                                            <p:strVal val="#ppt_h"/>
                                          </p:val>
                                        </p:tav>
                                      </p:tavLst>
                                    </p:anim>
                                  </p:childTnLst>
                                </p:cTn>
                              </p:par>
                              <p:par>
                                <p:cTn id="41" presetID="17" presetClass="entr" presetSubtype="10" fill="hold" grpId="1" nodeType="withEffect">
                                  <p:stCondLst>
                                    <p:cond delay="0"/>
                                  </p:stCondLst>
                                  <p:childTnLst>
                                    <p:set>
                                      <p:cBhvr>
                                        <p:cTn id="42" dur="1" fill="hold">
                                          <p:stCondLst>
                                            <p:cond delay="0"/>
                                          </p:stCondLst>
                                        </p:cTn>
                                        <p:tgtEl>
                                          <p:spTgt spid="20484"/>
                                        </p:tgtEl>
                                        <p:attrNameLst>
                                          <p:attrName>style.visibility</p:attrName>
                                        </p:attrNameLst>
                                      </p:cBhvr>
                                      <p:to>
                                        <p:strVal val="visible"/>
                                      </p:to>
                                    </p:set>
                                    <p:anim calcmode="lin" valueType="num">
                                      <p:cBhvr>
                                        <p:cTn id="43" dur="500" fill="hold"/>
                                        <p:tgtEl>
                                          <p:spTgt spid="20484"/>
                                        </p:tgtEl>
                                        <p:attrNameLst>
                                          <p:attrName>ppt_w</p:attrName>
                                        </p:attrNameLst>
                                      </p:cBhvr>
                                      <p:tavLst>
                                        <p:tav tm="0">
                                          <p:val>
                                            <p:fltVal val="0.000000"/>
                                          </p:val>
                                        </p:tav>
                                        <p:tav tm="100000">
                                          <p:val>
                                            <p:strVal val="#ppt_w"/>
                                          </p:val>
                                        </p:tav>
                                      </p:tavLst>
                                    </p:anim>
                                    <p:anim calcmode="lin" valueType="num">
                                      <p:cBhvr>
                                        <p:cTn id="44" dur="500" fill="hold"/>
                                        <p:tgtEl>
                                          <p:spTgt spid="20484"/>
                                        </p:tgtEl>
                                        <p:attrNameLst>
                                          <p:attrName>ppt_h</p:attrName>
                                        </p:attrNameLst>
                                      </p:cBhvr>
                                      <p:tavLst>
                                        <p:tav tm="0">
                                          <p:val>
                                            <p:strVal val="#ppt_h"/>
                                          </p:val>
                                        </p:tav>
                                        <p:tav tm="100000">
                                          <p:val>
                                            <p:strVal val="#ppt_h"/>
                                          </p:val>
                                        </p:tav>
                                      </p:tavLst>
                                    </p:anim>
                                  </p:childTnLst>
                                </p:cTn>
                              </p:par>
                              <p:par>
                                <p:cTn id="45" presetID="17" presetClass="entr" presetSubtype="10" fill="hold" grpId="1" nodeType="withEffect">
                                  <p:stCondLst>
                                    <p:cond delay="0"/>
                                  </p:stCondLst>
                                  <p:childTnLst>
                                    <p:set>
                                      <p:cBhvr>
                                        <p:cTn id="46" dur="1" fill="hold">
                                          <p:stCondLst>
                                            <p:cond delay="0"/>
                                          </p:stCondLst>
                                        </p:cTn>
                                        <p:tgtEl>
                                          <p:spTgt spid="20485"/>
                                        </p:tgtEl>
                                        <p:attrNameLst>
                                          <p:attrName>style.visibility</p:attrName>
                                        </p:attrNameLst>
                                      </p:cBhvr>
                                      <p:to>
                                        <p:strVal val="visible"/>
                                      </p:to>
                                    </p:set>
                                    <p:anim calcmode="lin" valueType="num">
                                      <p:cBhvr>
                                        <p:cTn id="47" dur="500" fill="hold"/>
                                        <p:tgtEl>
                                          <p:spTgt spid="20485"/>
                                        </p:tgtEl>
                                        <p:attrNameLst>
                                          <p:attrName>ppt_w</p:attrName>
                                        </p:attrNameLst>
                                      </p:cBhvr>
                                      <p:tavLst>
                                        <p:tav tm="0">
                                          <p:val>
                                            <p:fltVal val="0.000000"/>
                                          </p:val>
                                        </p:tav>
                                        <p:tav tm="100000">
                                          <p:val>
                                            <p:strVal val="#ppt_w"/>
                                          </p:val>
                                        </p:tav>
                                      </p:tavLst>
                                    </p:anim>
                                    <p:anim calcmode="lin" valueType="num">
                                      <p:cBhvr>
                                        <p:cTn id="48" dur="500" fill="hold"/>
                                        <p:tgtEl>
                                          <p:spTgt spid="20485"/>
                                        </p:tgtEl>
                                        <p:attrNameLst>
                                          <p:attrName>ppt_h</p:attrName>
                                        </p:attrNameLst>
                                      </p:cBhvr>
                                      <p:tavLst>
                                        <p:tav tm="0">
                                          <p:val>
                                            <p:strVal val="#ppt_h"/>
                                          </p:val>
                                        </p:tav>
                                        <p:tav tm="100000">
                                          <p:val>
                                            <p:strVal val="#ppt_h"/>
                                          </p:val>
                                        </p:tav>
                                      </p:tavLst>
                                    </p:anim>
                                  </p:childTnLst>
                                </p:cTn>
                              </p:par>
                              <p:par>
                                <p:cTn id="49" presetID="17" presetClass="entr" presetSubtype="10" fill="hold" grpId="1" nodeType="withEffect">
                                  <p:stCondLst>
                                    <p:cond delay="0"/>
                                  </p:stCondLst>
                                  <p:childTnLst>
                                    <p:set>
                                      <p:cBhvr>
                                        <p:cTn id="50" dur="1" fill="hold">
                                          <p:stCondLst>
                                            <p:cond delay="0"/>
                                          </p:stCondLst>
                                        </p:cTn>
                                        <p:tgtEl>
                                          <p:spTgt spid="20486"/>
                                        </p:tgtEl>
                                        <p:attrNameLst>
                                          <p:attrName>style.visibility</p:attrName>
                                        </p:attrNameLst>
                                      </p:cBhvr>
                                      <p:to>
                                        <p:strVal val="visible"/>
                                      </p:to>
                                    </p:set>
                                    <p:anim calcmode="lin" valueType="num">
                                      <p:cBhvr>
                                        <p:cTn id="51" dur="500" fill="hold"/>
                                        <p:tgtEl>
                                          <p:spTgt spid="20486"/>
                                        </p:tgtEl>
                                        <p:attrNameLst>
                                          <p:attrName>ppt_w</p:attrName>
                                        </p:attrNameLst>
                                      </p:cBhvr>
                                      <p:tavLst>
                                        <p:tav tm="0">
                                          <p:val>
                                            <p:fltVal val="0.000000"/>
                                          </p:val>
                                        </p:tav>
                                        <p:tav tm="100000">
                                          <p:val>
                                            <p:strVal val="#ppt_w"/>
                                          </p:val>
                                        </p:tav>
                                      </p:tavLst>
                                    </p:anim>
                                    <p:anim calcmode="lin" valueType="num">
                                      <p:cBhvr>
                                        <p:cTn id="52" dur="500" fill="hold"/>
                                        <p:tgtEl>
                                          <p:spTgt spid="20486"/>
                                        </p:tgtEl>
                                        <p:attrNameLst>
                                          <p:attrName>ppt_h</p:attrName>
                                        </p:attrNameLst>
                                      </p:cBhvr>
                                      <p:tavLst>
                                        <p:tav tm="0">
                                          <p:val>
                                            <p:strVal val="#ppt_h"/>
                                          </p:val>
                                        </p:tav>
                                        <p:tav tm="100000">
                                          <p:val>
                                            <p:strVal val="#ppt_h"/>
                                          </p:val>
                                        </p:tav>
                                      </p:tavLst>
                                    </p:anim>
                                  </p:childTnLst>
                                </p:cTn>
                              </p:par>
                              <p:par>
                                <p:cTn id="53" presetID="17" presetClass="entr" presetSubtype="10" fill="hold" grpId="1" nodeType="withEffect">
                                  <p:stCondLst>
                                    <p:cond delay="0"/>
                                  </p:stCondLst>
                                  <p:childTnLst>
                                    <p:set>
                                      <p:cBhvr>
                                        <p:cTn id="54" dur="1" fill="hold">
                                          <p:stCondLst>
                                            <p:cond delay="0"/>
                                          </p:stCondLst>
                                        </p:cTn>
                                        <p:tgtEl>
                                          <p:spTgt spid="20487"/>
                                        </p:tgtEl>
                                        <p:attrNameLst>
                                          <p:attrName>style.visibility</p:attrName>
                                        </p:attrNameLst>
                                      </p:cBhvr>
                                      <p:to>
                                        <p:strVal val="visible"/>
                                      </p:to>
                                    </p:set>
                                    <p:anim calcmode="lin" valueType="num">
                                      <p:cBhvr>
                                        <p:cTn id="55" dur="500" fill="hold"/>
                                        <p:tgtEl>
                                          <p:spTgt spid="20487"/>
                                        </p:tgtEl>
                                        <p:attrNameLst>
                                          <p:attrName>ppt_w</p:attrName>
                                        </p:attrNameLst>
                                      </p:cBhvr>
                                      <p:tavLst>
                                        <p:tav tm="0">
                                          <p:val>
                                            <p:fltVal val="0.000000"/>
                                          </p:val>
                                        </p:tav>
                                        <p:tav tm="100000">
                                          <p:val>
                                            <p:strVal val="#ppt_w"/>
                                          </p:val>
                                        </p:tav>
                                      </p:tavLst>
                                    </p:anim>
                                    <p:anim calcmode="lin" valueType="num">
                                      <p:cBhvr>
                                        <p:cTn id="56" dur="500" fill="hold"/>
                                        <p:tgtEl>
                                          <p:spTgt spid="20487"/>
                                        </p:tgtEl>
                                        <p:attrNameLst>
                                          <p:attrName>ppt_h</p:attrName>
                                        </p:attrNameLst>
                                      </p:cBhvr>
                                      <p:tavLst>
                                        <p:tav tm="0">
                                          <p:val>
                                            <p:strVal val="#ppt_h"/>
                                          </p:val>
                                        </p:tav>
                                        <p:tav tm="100000">
                                          <p:val>
                                            <p:strVal val="#ppt_h"/>
                                          </p:val>
                                        </p:tav>
                                      </p:tavLst>
                                    </p:anim>
                                  </p:childTnLst>
                                </p:cTn>
                              </p:par>
                              <p:par>
                                <p:cTn id="57" presetID="17" presetClass="entr" presetSubtype="10" fill="hold" nodeType="withEffect">
                                  <p:stCondLst>
                                    <p:cond delay="0"/>
                                  </p:stCondLst>
                                  <p:childTnLst>
                                    <p:set>
                                      <p:cBhvr>
                                        <p:cTn id="58" dur="1" fill="hold">
                                          <p:stCondLst>
                                            <p:cond delay="0"/>
                                          </p:stCondLst>
                                        </p:cTn>
                                        <p:tgtEl>
                                          <p:spTgt spid="20488"/>
                                        </p:tgtEl>
                                        <p:attrNameLst>
                                          <p:attrName>style.visibility</p:attrName>
                                        </p:attrNameLst>
                                      </p:cBhvr>
                                      <p:to>
                                        <p:strVal val="visible"/>
                                      </p:to>
                                    </p:set>
                                    <p:anim calcmode="lin" valueType="num">
                                      <p:cBhvr>
                                        <p:cTn id="59" dur="500" fill="hold"/>
                                        <p:tgtEl>
                                          <p:spTgt spid="20488"/>
                                        </p:tgtEl>
                                        <p:attrNameLst>
                                          <p:attrName>ppt_w</p:attrName>
                                        </p:attrNameLst>
                                      </p:cBhvr>
                                      <p:tavLst>
                                        <p:tav tm="0">
                                          <p:val>
                                            <p:fltVal val="0.000000"/>
                                          </p:val>
                                        </p:tav>
                                        <p:tav tm="100000">
                                          <p:val>
                                            <p:strVal val="#ppt_w"/>
                                          </p:val>
                                        </p:tav>
                                      </p:tavLst>
                                    </p:anim>
                                    <p:anim calcmode="lin" valueType="num">
                                      <p:cBhvr>
                                        <p:cTn id="60" dur="500" fill="hold"/>
                                        <p:tgtEl>
                                          <p:spTgt spid="20488"/>
                                        </p:tgtEl>
                                        <p:attrNameLst>
                                          <p:attrName>ppt_h</p:attrName>
                                        </p:attrNameLst>
                                      </p:cBhvr>
                                      <p:tavLst>
                                        <p:tav tm="0">
                                          <p:val>
                                            <p:strVal val="#ppt_h"/>
                                          </p:val>
                                        </p:tav>
                                        <p:tav tm="100000">
                                          <p:val>
                                            <p:strVal val="#ppt_h"/>
                                          </p:val>
                                        </p:tav>
                                      </p:tavLst>
                                    </p:anim>
                                  </p:childTnLst>
                                </p:cTn>
                              </p:par>
                              <p:par>
                                <p:cTn id="61" presetID="17" presetClass="entr" presetSubtype="10" fill="hold" nodeType="withEffect">
                                  <p:stCondLst>
                                    <p:cond delay="0"/>
                                  </p:stCondLst>
                                  <p:childTnLst>
                                    <p:set>
                                      <p:cBhvr>
                                        <p:cTn id="62" dur="1" fill="hold">
                                          <p:stCondLst>
                                            <p:cond delay="0"/>
                                          </p:stCondLst>
                                        </p:cTn>
                                        <p:tgtEl>
                                          <p:spTgt spid="20490"/>
                                        </p:tgtEl>
                                        <p:attrNameLst>
                                          <p:attrName>style.visibility</p:attrName>
                                        </p:attrNameLst>
                                      </p:cBhvr>
                                      <p:to>
                                        <p:strVal val="visible"/>
                                      </p:to>
                                    </p:set>
                                    <p:anim calcmode="lin" valueType="num">
                                      <p:cBhvr>
                                        <p:cTn id="63" dur="500" fill="hold"/>
                                        <p:tgtEl>
                                          <p:spTgt spid="20490"/>
                                        </p:tgtEl>
                                        <p:attrNameLst>
                                          <p:attrName>ppt_w</p:attrName>
                                        </p:attrNameLst>
                                      </p:cBhvr>
                                      <p:tavLst>
                                        <p:tav tm="0">
                                          <p:val>
                                            <p:fltVal val="0.000000"/>
                                          </p:val>
                                        </p:tav>
                                        <p:tav tm="100000">
                                          <p:val>
                                            <p:strVal val="#ppt_w"/>
                                          </p:val>
                                        </p:tav>
                                      </p:tavLst>
                                    </p:anim>
                                    <p:anim calcmode="lin" valueType="num">
                                      <p:cBhvr>
                                        <p:cTn id="64" dur="500" fill="hold"/>
                                        <p:tgtEl>
                                          <p:spTgt spid="20490"/>
                                        </p:tgtEl>
                                        <p:attrNameLst>
                                          <p:attrName>ppt_h</p:attrName>
                                        </p:attrNameLst>
                                      </p:cBhvr>
                                      <p:tavLst>
                                        <p:tav tm="0">
                                          <p:val>
                                            <p:strVal val="#ppt_h"/>
                                          </p:val>
                                        </p:tav>
                                        <p:tav tm="100000">
                                          <p:val>
                                            <p:strVal val="#ppt_h"/>
                                          </p:val>
                                        </p:tav>
                                      </p:tavLst>
                                    </p:anim>
                                  </p:childTnLst>
                                </p:cTn>
                              </p:par>
                              <p:par>
                                <p:cTn id="65" presetID="17" presetClass="entr" presetSubtype="10" fill="hold" nodeType="withEffect">
                                  <p:stCondLst>
                                    <p:cond delay="0"/>
                                  </p:stCondLst>
                                  <p:childTnLst>
                                    <p:set>
                                      <p:cBhvr>
                                        <p:cTn id="66" dur="1" fill="hold">
                                          <p:stCondLst>
                                            <p:cond delay="0"/>
                                          </p:stCondLst>
                                        </p:cTn>
                                        <p:tgtEl>
                                          <p:spTgt spid="20491"/>
                                        </p:tgtEl>
                                        <p:attrNameLst>
                                          <p:attrName>style.visibility</p:attrName>
                                        </p:attrNameLst>
                                      </p:cBhvr>
                                      <p:to>
                                        <p:strVal val="visible"/>
                                      </p:to>
                                    </p:set>
                                    <p:anim calcmode="lin" valueType="num">
                                      <p:cBhvr>
                                        <p:cTn id="67" dur="500" fill="hold"/>
                                        <p:tgtEl>
                                          <p:spTgt spid="20491"/>
                                        </p:tgtEl>
                                        <p:attrNameLst>
                                          <p:attrName>ppt_w</p:attrName>
                                        </p:attrNameLst>
                                      </p:cBhvr>
                                      <p:tavLst>
                                        <p:tav tm="0">
                                          <p:val>
                                            <p:fltVal val="0.000000"/>
                                          </p:val>
                                        </p:tav>
                                        <p:tav tm="100000">
                                          <p:val>
                                            <p:strVal val="#ppt_w"/>
                                          </p:val>
                                        </p:tav>
                                      </p:tavLst>
                                    </p:anim>
                                    <p:anim calcmode="lin" valueType="num">
                                      <p:cBhvr>
                                        <p:cTn id="68" dur="500" fill="hold"/>
                                        <p:tgtEl>
                                          <p:spTgt spid="20491"/>
                                        </p:tgtEl>
                                        <p:attrNameLst>
                                          <p:attrName>ppt_h</p:attrName>
                                        </p:attrNameLst>
                                      </p:cBhvr>
                                      <p:tavLst>
                                        <p:tav tm="0">
                                          <p:val>
                                            <p:strVal val="#ppt_h"/>
                                          </p:val>
                                        </p:tav>
                                        <p:tav tm="100000">
                                          <p:val>
                                            <p:strVal val="#ppt_h"/>
                                          </p:val>
                                        </p:tav>
                                      </p:tavLst>
                                    </p:anim>
                                  </p:childTnLst>
                                </p:cTn>
                              </p:par>
                              <p:par>
                                <p:cTn id="69" presetID="17" presetClass="entr" presetSubtype="10" fill="hold" nodeType="withEffect">
                                  <p:stCondLst>
                                    <p:cond delay="0"/>
                                  </p:stCondLst>
                                  <p:childTnLst>
                                    <p:set>
                                      <p:cBhvr>
                                        <p:cTn id="70" dur="1" fill="hold">
                                          <p:stCondLst>
                                            <p:cond delay="0"/>
                                          </p:stCondLst>
                                        </p:cTn>
                                        <p:tgtEl>
                                          <p:spTgt spid="20492"/>
                                        </p:tgtEl>
                                        <p:attrNameLst>
                                          <p:attrName>style.visibility</p:attrName>
                                        </p:attrNameLst>
                                      </p:cBhvr>
                                      <p:to>
                                        <p:strVal val="visible"/>
                                      </p:to>
                                    </p:set>
                                    <p:anim calcmode="lin" valueType="num">
                                      <p:cBhvr>
                                        <p:cTn id="71" dur="500" fill="hold"/>
                                        <p:tgtEl>
                                          <p:spTgt spid="20492"/>
                                        </p:tgtEl>
                                        <p:attrNameLst>
                                          <p:attrName>ppt_w</p:attrName>
                                        </p:attrNameLst>
                                      </p:cBhvr>
                                      <p:tavLst>
                                        <p:tav tm="0">
                                          <p:val>
                                            <p:fltVal val="0.000000"/>
                                          </p:val>
                                        </p:tav>
                                        <p:tav tm="100000">
                                          <p:val>
                                            <p:strVal val="#ppt_w"/>
                                          </p:val>
                                        </p:tav>
                                      </p:tavLst>
                                    </p:anim>
                                    <p:anim calcmode="lin" valueType="num">
                                      <p:cBhvr>
                                        <p:cTn id="72" dur="500" fill="hold"/>
                                        <p:tgtEl>
                                          <p:spTgt spid="20492"/>
                                        </p:tgtEl>
                                        <p:attrNameLst>
                                          <p:attrName>ppt_h</p:attrName>
                                        </p:attrNameLst>
                                      </p:cBhvr>
                                      <p:tavLst>
                                        <p:tav tm="0">
                                          <p:val>
                                            <p:strVal val="#ppt_h"/>
                                          </p:val>
                                        </p:tav>
                                        <p:tav tm="100000">
                                          <p:val>
                                            <p:strVal val="#ppt_h"/>
                                          </p:val>
                                        </p:tav>
                                      </p:tavLst>
                                    </p:anim>
                                  </p:childTnLst>
                                </p:cTn>
                              </p:par>
                              <p:par>
                                <p:cTn id="73" presetID="17" presetClass="entr" presetSubtype="10" fill="hold" nodeType="withEffect">
                                  <p:stCondLst>
                                    <p:cond delay="0"/>
                                  </p:stCondLst>
                                  <p:childTnLst>
                                    <p:set>
                                      <p:cBhvr>
                                        <p:cTn id="74" dur="1" fill="hold">
                                          <p:stCondLst>
                                            <p:cond delay="0"/>
                                          </p:stCondLst>
                                        </p:cTn>
                                        <p:tgtEl>
                                          <p:spTgt spid="20493"/>
                                        </p:tgtEl>
                                        <p:attrNameLst>
                                          <p:attrName>style.visibility</p:attrName>
                                        </p:attrNameLst>
                                      </p:cBhvr>
                                      <p:to>
                                        <p:strVal val="visible"/>
                                      </p:to>
                                    </p:set>
                                    <p:anim calcmode="lin" valueType="num">
                                      <p:cBhvr>
                                        <p:cTn id="75" dur="500" fill="hold"/>
                                        <p:tgtEl>
                                          <p:spTgt spid="20493"/>
                                        </p:tgtEl>
                                        <p:attrNameLst>
                                          <p:attrName>ppt_w</p:attrName>
                                        </p:attrNameLst>
                                      </p:cBhvr>
                                      <p:tavLst>
                                        <p:tav tm="0">
                                          <p:val>
                                            <p:fltVal val="0.000000"/>
                                          </p:val>
                                        </p:tav>
                                        <p:tav tm="100000">
                                          <p:val>
                                            <p:strVal val="#ppt_w"/>
                                          </p:val>
                                        </p:tav>
                                      </p:tavLst>
                                    </p:anim>
                                    <p:anim calcmode="lin" valueType="num">
                                      <p:cBhvr>
                                        <p:cTn id="76" dur="500" fill="hold"/>
                                        <p:tgtEl>
                                          <p:spTgt spid="20493"/>
                                        </p:tgtEl>
                                        <p:attrNameLst>
                                          <p:attrName>ppt_h</p:attrName>
                                        </p:attrNameLst>
                                      </p:cBhvr>
                                      <p:tavLst>
                                        <p:tav tm="0">
                                          <p:val>
                                            <p:strVal val="#ppt_h"/>
                                          </p:val>
                                        </p:tav>
                                        <p:tav tm="100000">
                                          <p:val>
                                            <p:strVal val="#ppt_h"/>
                                          </p:val>
                                        </p:tav>
                                      </p:tavLst>
                                    </p:anim>
                                  </p:childTnLst>
                                </p:cTn>
                              </p:par>
                            </p:childTnLst>
                          </p:cTn>
                        </p:par>
                      </p:childTnLst>
                    </p:cTn>
                  </p:par>
                  <p:par>
                    <p:cTn id="77" fill="hold">
                      <p:stCondLst>
                        <p:cond delay="indefinite"/>
                      </p:stCondLst>
                      <p:childTnLst>
                        <p:par>
                          <p:cTn id="78" fill="hold">
                            <p:stCondLst>
                              <p:cond delay="0"/>
                            </p:stCondLst>
                            <p:childTnLst>
                              <p:par>
                                <p:cTn id="79" presetID="39" presetClass="entr" presetSubtype="0" accel="100000" fill="hold" grpId="7" nodeType="clickEffect">
                                  <p:stCondLst>
                                    <p:cond delay="0"/>
                                  </p:stCondLst>
                                  <p:childTnLst>
                                    <p:set>
                                      <p:cBhvr>
                                        <p:cTn id="80" dur="1" fill="hold">
                                          <p:stCondLst>
                                            <p:cond delay="0"/>
                                          </p:stCondLst>
                                        </p:cTn>
                                        <p:tgtEl>
                                          <p:spTgt spid="20497"/>
                                        </p:tgtEl>
                                        <p:attrNameLst>
                                          <p:attrName>style.visibility</p:attrName>
                                        </p:attrNameLst>
                                      </p:cBhvr>
                                      <p:to>
                                        <p:strVal val="visible"/>
                                      </p:to>
                                    </p:set>
                                    <p:anim calcmode="lin" valueType="num">
                                      <p:cBhvr>
                                        <p:cTn id="81" dur="500" fill="hold"/>
                                        <p:tgtEl>
                                          <p:spTgt spid="20497"/>
                                        </p:tgtEl>
                                        <p:attrNameLst>
                                          <p:attrName>ppt_h</p:attrName>
                                        </p:attrNameLst>
                                      </p:cBhvr>
                                      <p:tavLst>
                                        <p:tav tm="0">
                                          <p:val>
                                            <p:strVal val="#ppt_h/20"/>
                                          </p:val>
                                        </p:tav>
                                        <p:tav tm="50000">
                                          <p:val>
                                            <p:strVal val="#ppt_h/20"/>
                                          </p:val>
                                        </p:tav>
                                        <p:tav tm="100000">
                                          <p:val>
                                            <p:strVal val="#ppt_h"/>
                                          </p:val>
                                        </p:tav>
                                      </p:tavLst>
                                    </p:anim>
                                    <p:anim calcmode="lin" valueType="num">
                                      <p:cBhvr>
                                        <p:cTn id="82" dur="500" fill="hold"/>
                                        <p:tgtEl>
                                          <p:spTgt spid="20497"/>
                                        </p:tgtEl>
                                        <p:attrNameLst>
                                          <p:attrName>ppt_w</p:attrName>
                                        </p:attrNameLst>
                                      </p:cBhvr>
                                      <p:tavLst>
                                        <p:tav tm="0">
                                          <p:val>
                                            <p:strVal val="#ppt_w+.3"/>
                                          </p:val>
                                        </p:tav>
                                        <p:tav tm="50000">
                                          <p:val>
                                            <p:strVal val="#ppt_w+.3"/>
                                          </p:val>
                                        </p:tav>
                                        <p:tav tm="100000">
                                          <p:val>
                                            <p:strVal val="#ppt_w"/>
                                          </p:val>
                                        </p:tav>
                                      </p:tavLst>
                                    </p:anim>
                                    <p:anim calcmode="lin" valueType="num">
                                      <p:cBhvr>
                                        <p:cTn id="83" dur="500" fill="hold"/>
                                        <p:tgtEl>
                                          <p:spTgt spid="20497"/>
                                        </p:tgtEl>
                                        <p:attrNameLst>
                                          <p:attrName>ppt_x</p:attrName>
                                        </p:attrNameLst>
                                      </p:cBhvr>
                                      <p:tavLst>
                                        <p:tav tm="0">
                                          <p:val>
                                            <p:strVal val="#ppt_x-.3"/>
                                          </p:val>
                                        </p:tav>
                                        <p:tav tm="50000">
                                          <p:val>
                                            <p:strVal val="#ppt_x"/>
                                          </p:val>
                                        </p:tav>
                                        <p:tav tm="100000">
                                          <p:val>
                                            <p:strVal val="#ppt_x"/>
                                          </p:val>
                                        </p:tav>
                                      </p:tavLst>
                                    </p:anim>
                                    <p:anim calcmode="lin" valueType="num">
                                      <p:cBhvr>
                                        <p:cTn id="84" dur="500" fill="hold"/>
                                        <p:tgtEl>
                                          <p:spTgt spid="20497"/>
                                        </p:tgtEl>
                                        <p:attrNameLst>
                                          <p:attrName>ppt_y</p:attrName>
                                        </p:attrNameLst>
                                      </p:cBhvr>
                                      <p:tavLst>
                                        <p:tav tm="0">
                                          <p:val>
                                            <p:strVal val="#ppt_y"/>
                                          </p:val>
                                        </p:tav>
                                        <p:tav tm="100000">
                                          <p:val>
                                            <p:strVal val="#ppt_y"/>
                                          </p:val>
                                        </p:tav>
                                      </p:tavLst>
                                    </p:anim>
                                  </p:childTnLst>
                                </p:cTn>
                              </p:par>
                              <p:par>
                                <p:cTn id="85" presetID="39" presetClass="entr" presetSubtype="0" accel="100000" fill="hold" grpId="7" nodeType="withEffect">
                                  <p:stCondLst>
                                    <p:cond delay="0"/>
                                  </p:stCondLst>
                                  <p:childTnLst>
                                    <p:set>
                                      <p:cBhvr>
                                        <p:cTn id="86" dur="1" fill="hold">
                                          <p:stCondLst>
                                            <p:cond delay="0"/>
                                          </p:stCondLst>
                                        </p:cTn>
                                        <p:tgtEl>
                                          <p:spTgt spid="20498"/>
                                        </p:tgtEl>
                                        <p:attrNameLst>
                                          <p:attrName>style.visibility</p:attrName>
                                        </p:attrNameLst>
                                      </p:cBhvr>
                                      <p:to>
                                        <p:strVal val="visible"/>
                                      </p:to>
                                    </p:set>
                                    <p:anim calcmode="lin" valueType="num">
                                      <p:cBhvr>
                                        <p:cTn id="87" dur="500" fill="hold"/>
                                        <p:tgtEl>
                                          <p:spTgt spid="20498"/>
                                        </p:tgtEl>
                                        <p:attrNameLst>
                                          <p:attrName>ppt_h</p:attrName>
                                        </p:attrNameLst>
                                      </p:cBhvr>
                                      <p:tavLst>
                                        <p:tav tm="0">
                                          <p:val>
                                            <p:strVal val="#ppt_h/20"/>
                                          </p:val>
                                        </p:tav>
                                        <p:tav tm="50000">
                                          <p:val>
                                            <p:strVal val="#ppt_h/20"/>
                                          </p:val>
                                        </p:tav>
                                        <p:tav tm="100000">
                                          <p:val>
                                            <p:strVal val="#ppt_h"/>
                                          </p:val>
                                        </p:tav>
                                      </p:tavLst>
                                    </p:anim>
                                    <p:anim calcmode="lin" valueType="num">
                                      <p:cBhvr>
                                        <p:cTn id="88" dur="500" fill="hold"/>
                                        <p:tgtEl>
                                          <p:spTgt spid="20498"/>
                                        </p:tgtEl>
                                        <p:attrNameLst>
                                          <p:attrName>ppt_w</p:attrName>
                                        </p:attrNameLst>
                                      </p:cBhvr>
                                      <p:tavLst>
                                        <p:tav tm="0">
                                          <p:val>
                                            <p:strVal val="#ppt_w+.3"/>
                                          </p:val>
                                        </p:tav>
                                        <p:tav tm="50000">
                                          <p:val>
                                            <p:strVal val="#ppt_w+.3"/>
                                          </p:val>
                                        </p:tav>
                                        <p:tav tm="100000">
                                          <p:val>
                                            <p:strVal val="#ppt_w"/>
                                          </p:val>
                                        </p:tav>
                                      </p:tavLst>
                                    </p:anim>
                                    <p:anim calcmode="lin" valueType="num">
                                      <p:cBhvr>
                                        <p:cTn id="89" dur="500" fill="hold"/>
                                        <p:tgtEl>
                                          <p:spTgt spid="20498"/>
                                        </p:tgtEl>
                                        <p:attrNameLst>
                                          <p:attrName>ppt_x</p:attrName>
                                        </p:attrNameLst>
                                      </p:cBhvr>
                                      <p:tavLst>
                                        <p:tav tm="0">
                                          <p:val>
                                            <p:strVal val="#ppt_x-.3"/>
                                          </p:val>
                                        </p:tav>
                                        <p:tav tm="50000">
                                          <p:val>
                                            <p:strVal val="#ppt_x"/>
                                          </p:val>
                                        </p:tav>
                                        <p:tav tm="100000">
                                          <p:val>
                                            <p:strVal val="#ppt_x"/>
                                          </p:val>
                                        </p:tav>
                                      </p:tavLst>
                                    </p:anim>
                                    <p:anim calcmode="lin" valueType="num">
                                      <p:cBhvr>
                                        <p:cTn id="90" dur="500" fill="hold"/>
                                        <p:tgtEl>
                                          <p:spTgt spid="20498"/>
                                        </p:tgtEl>
                                        <p:attrNameLst>
                                          <p:attrName>ppt_y</p:attrName>
                                        </p:attrNameLst>
                                      </p:cBhvr>
                                      <p:tavLst>
                                        <p:tav tm="0">
                                          <p:val>
                                            <p:strVal val="#ppt_y"/>
                                          </p:val>
                                        </p:tav>
                                        <p:tav tm="100000">
                                          <p:val>
                                            <p:strVal val="#ppt_y"/>
                                          </p:val>
                                        </p:tav>
                                      </p:tavLst>
                                    </p:anim>
                                  </p:childTnLst>
                                </p:cTn>
                              </p:par>
                              <p:par>
                                <p:cTn id="91" presetID="39" presetClass="entr" presetSubtype="0" accel="100000" fill="hold" grpId="7" nodeType="withEffect">
                                  <p:stCondLst>
                                    <p:cond delay="0"/>
                                  </p:stCondLst>
                                  <p:childTnLst>
                                    <p:set>
                                      <p:cBhvr>
                                        <p:cTn id="92" dur="1" fill="hold">
                                          <p:stCondLst>
                                            <p:cond delay="0"/>
                                          </p:stCondLst>
                                        </p:cTn>
                                        <p:tgtEl>
                                          <p:spTgt spid="20499"/>
                                        </p:tgtEl>
                                        <p:attrNameLst>
                                          <p:attrName>style.visibility</p:attrName>
                                        </p:attrNameLst>
                                      </p:cBhvr>
                                      <p:to>
                                        <p:strVal val="visible"/>
                                      </p:to>
                                    </p:set>
                                    <p:anim calcmode="lin" valueType="num">
                                      <p:cBhvr>
                                        <p:cTn id="93" dur="500" fill="hold"/>
                                        <p:tgtEl>
                                          <p:spTgt spid="20499"/>
                                        </p:tgtEl>
                                        <p:attrNameLst>
                                          <p:attrName>ppt_h</p:attrName>
                                        </p:attrNameLst>
                                      </p:cBhvr>
                                      <p:tavLst>
                                        <p:tav tm="0">
                                          <p:val>
                                            <p:strVal val="#ppt_h/20"/>
                                          </p:val>
                                        </p:tav>
                                        <p:tav tm="50000">
                                          <p:val>
                                            <p:strVal val="#ppt_h/20"/>
                                          </p:val>
                                        </p:tav>
                                        <p:tav tm="100000">
                                          <p:val>
                                            <p:strVal val="#ppt_h"/>
                                          </p:val>
                                        </p:tav>
                                      </p:tavLst>
                                    </p:anim>
                                    <p:anim calcmode="lin" valueType="num">
                                      <p:cBhvr>
                                        <p:cTn id="94" dur="500" fill="hold"/>
                                        <p:tgtEl>
                                          <p:spTgt spid="20499"/>
                                        </p:tgtEl>
                                        <p:attrNameLst>
                                          <p:attrName>ppt_w</p:attrName>
                                        </p:attrNameLst>
                                      </p:cBhvr>
                                      <p:tavLst>
                                        <p:tav tm="0">
                                          <p:val>
                                            <p:strVal val="#ppt_w+.3"/>
                                          </p:val>
                                        </p:tav>
                                        <p:tav tm="50000">
                                          <p:val>
                                            <p:strVal val="#ppt_w+.3"/>
                                          </p:val>
                                        </p:tav>
                                        <p:tav tm="100000">
                                          <p:val>
                                            <p:strVal val="#ppt_w"/>
                                          </p:val>
                                        </p:tav>
                                      </p:tavLst>
                                    </p:anim>
                                    <p:anim calcmode="lin" valueType="num">
                                      <p:cBhvr>
                                        <p:cTn id="95" dur="500" fill="hold"/>
                                        <p:tgtEl>
                                          <p:spTgt spid="20499"/>
                                        </p:tgtEl>
                                        <p:attrNameLst>
                                          <p:attrName>ppt_x</p:attrName>
                                        </p:attrNameLst>
                                      </p:cBhvr>
                                      <p:tavLst>
                                        <p:tav tm="0">
                                          <p:val>
                                            <p:strVal val="#ppt_x-.3"/>
                                          </p:val>
                                        </p:tav>
                                        <p:tav tm="50000">
                                          <p:val>
                                            <p:strVal val="#ppt_x"/>
                                          </p:val>
                                        </p:tav>
                                        <p:tav tm="100000">
                                          <p:val>
                                            <p:strVal val="#ppt_x"/>
                                          </p:val>
                                        </p:tav>
                                      </p:tavLst>
                                    </p:anim>
                                    <p:anim calcmode="lin" valueType="num">
                                      <p:cBhvr>
                                        <p:cTn id="96" dur="500" fill="hold"/>
                                        <p:tgtEl>
                                          <p:spTgt spid="20499"/>
                                        </p:tgtEl>
                                        <p:attrNameLst>
                                          <p:attrName>ppt_y</p:attrName>
                                        </p:attrNameLst>
                                      </p:cBhvr>
                                      <p:tavLst>
                                        <p:tav tm="0">
                                          <p:val>
                                            <p:strVal val="#ppt_y"/>
                                          </p:val>
                                        </p:tav>
                                        <p:tav tm="100000">
                                          <p:val>
                                            <p:strVal val="#ppt_y"/>
                                          </p:val>
                                        </p:tav>
                                      </p:tavLst>
                                    </p:anim>
                                  </p:childTnLst>
                                </p:cTn>
                              </p:par>
                              <p:par>
                                <p:cTn id="97" presetID="39" presetClass="entr" presetSubtype="0" accel="100000" fill="hold" nodeType="withEffect">
                                  <p:stCondLst>
                                    <p:cond delay="0"/>
                                  </p:stCondLst>
                                  <p:childTnLst>
                                    <p:set>
                                      <p:cBhvr>
                                        <p:cTn id="98" dur="1" fill="hold">
                                          <p:stCondLst>
                                            <p:cond delay="0"/>
                                          </p:stCondLst>
                                        </p:cTn>
                                        <p:tgtEl>
                                          <p:spTgt spid="20500"/>
                                        </p:tgtEl>
                                        <p:attrNameLst>
                                          <p:attrName>style.visibility</p:attrName>
                                        </p:attrNameLst>
                                      </p:cBhvr>
                                      <p:to>
                                        <p:strVal val="visible"/>
                                      </p:to>
                                    </p:set>
                                    <p:anim calcmode="lin" valueType="num">
                                      <p:cBhvr>
                                        <p:cTn id="99" dur="500" fill="hold"/>
                                        <p:tgtEl>
                                          <p:spTgt spid="20500"/>
                                        </p:tgtEl>
                                        <p:attrNameLst>
                                          <p:attrName>ppt_h</p:attrName>
                                        </p:attrNameLst>
                                      </p:cBhvr>
                                      <p:tavLst>
                                        <p:tav tm="0">
                                          <p:val>
                                            <p:strVal val="#ppt_h/20"/>
                                          </p:val>
                                        </p:tav>
                                        <p:tav tm="50000">
                                          <p:val>
                                            <p:strVal val="#ppt_h/20"/>
                                          </p:val>
                                        </p:tav>
                                        <p:tav tm="100000">
                                          <p:val>
                                            <p:strVal val="#ppt_h"/>
                                          </p:val>
                                        </p:tav>
                                      </p:tavLst>
                                    </p:anim>
                                    <p:anim calcmode="lin" valueType="num">
                                      <p:cBhvr>
                                        <p:cTn id="100" dur="500" fill="hold"/>
                                        <p:tgtEl>
                                          <p:spTgt spid="20500"/>
                                        </p:tgtEl>
                                        <p:attrNameLst>
                                          <p:attrName>ppt_w</p:attrName>
                                        </p:attrNameLst>
                                      </p:cBhvr>
                                      <p:tavLst>
                                        <p:tav tm="0">
                                          <p:val>
                                            <p:strVal val="#ppt_w+.3"/>
                                          </p:val>
                                        </p:tav>
                                        <p:tav tm="50000">
                                          <p:val>
                                            <p:strVal val="#ppt_w+.3"/>
                                          </p:val>
                                        </p:tav>
                                        <p:tav tm="100000">
                                          <p:val>
                                            <p:strVal val="#ppt_w"/>
                                          </p:val>
                                        </p:tav>
                                      </p:tavLst>
                                    </p:anim>
                                    <p:anim calcmode="lin" valueType="num">
                                      <p:cBhvr>
                                        <p:cTn id="101" dur="500" fill="hold"/>
                                        <p:tgtEl>
                                          <p:spTgt spid="20500"/>
                                        </p:tgtEl>
                                        <p:attrNameLst>
                                          <p:attrName>ppt_x</p:attrName>
                                        </p:attrNameLst>
                                      </p:cBhvr>
                                      <p:tavLst>
                                        <p:tav tm="0">
                                          <p:val>
                                            <p:strVal val="#ppt_x-.3"/>
                                          </p:val>
                                        </p:tav>
                                        <p:tav tm="50000">
                                          <p:val>
                                            <p:strVal val="#ppt_x"/>
                                          </p:val>
                                        </p:tav>
                                        <p:tav tm="100000">
                                          <p:val>
                                            <p:strVal val="#ppt_x"/>
                                          </p:val>
                                        </p:tav>
                                      </p:tavLst>
                                    </p:anim>
                                    <p:anim calcmode="lin" valueType="num">
                                      <p:cBhvr>
                                        <p:cTn id="102" dur="500" fill="hold"/>
                                        <p:tgtEl>
                                          <p:spTgt spid="20500"/>
                                        </p:tgtEl>
                                        <p:attrNameLst>
                                          <p:attrName>ppt_y</p:attrName>
                                        </p:attrNameLst>
                                      </p:cBhvr>
                                      <p:tavLst>
                                        <p:tav tm="0">
                                          <p:val>
                                            <p:strVal val="#ppt_y"/>
                                          </p:val>
                                        </p:tav>
                                        <p:tav tm="100000">
                                          <p:val>
                                            <p:strVal val="#ppt_y"/>
                                          </p:val>
                                        </p:tav>
                                      </p:tavLst>
                                    </p:anim>
                                  </p:childTnLst>
                                </p:cTn>
                              </p:par>
                              <p:par>
                                <p:cTn id="103" presetID="39" presetClass="entr" presetSubtype="0" accel="100000" fill="hold" grpId="7" nodeType="withEffect">
                                  <p:stCondLst>
                                    <p:cond delay="0"/>
                                  </p:stCondLst>
                                  <p:childTnLst>
                                    <p:set>
                                      <p:cBhvr>
                                        <p:cTn id="104" dur="1" fill="hold">
                                          <p:stCondLst>
                                            <p:cond delay="0"/>
                                          </p:stCondLst>
                                        </p:cTn>
                                        <p:tgtEl>
                                          <p:spTgt spid="20501"/>
                                        </p:tgtEl>
                                        <p:attrNameLst>
                                          <p:attrName>style.visibility</p:attrName>
                                        </p:attrNameLst>
                                      </p:cBhvr>
                                      <p:to>
                                        <p:strVal val="visible"/>
                                      </p:to>
                                    </p:set>
                                    <p:anim calcmode="lin" valueType="num">
                                      <p:cBhvr>
                                        <p:cTn id="105" dur="500" fill="hold"/>
                                        <p:tgtEl>
                                          <p:spTgt spid="20501"/>
                                        </p:tgtEl>
                                        <p:attrNameLst>
                                          <p:attrName>ppt_h</p:attrName>
                                        </p:attrNameLst>
                                      </p:cBhvr>
                                      <p:tavLst>
                                        <p:tav tm="0">
                                          <p:val>
                                            <p:strVal val="#ppt_h/20"/>
                                          </p:val>
                                        </p:tav>
                                        <p:tav tm="50000">
                                          <p:val>
                                            <p:strVal val="#ppt_h/20"/>
                                          </p:val>
                                        </p:tav>
                                        <p:tav tm="100000">
                                          <p:val>
                                            <p:strVal val="#ppt_h"/>
                                          </p:val>
                                        </p:tav>
                                      </p:tavLst>
                                    </p:anim>
                                    <p:anim calcmode="lin" valueType="num">
                                      <p:cBhvr>
                                        <p:cTn id="106" dur="500" fill="hold"/>
                                        <p:tgtEl>
                                          <p:spTgt spid="20501"/>
                                        </p:tgtEl>
                                        <p:attrNameLst>
                                          <p:attrName>ppt_w</p:attrName>
                                        </p:attrNameLst>
                                      </p:cBhvr>
                                      <p:tavLst>
                                        <p:tav tm="0">
                                          <p:val>
                                            <p:strVal val="#ppt_w+.3"/>
                                          </p:val>
                                        </p:tav>
                                        <p:tav tm="50000">
                                          <p:val>
                                            <p:strVal val="#ppt_w+.3"/>
                                          </p:val>
                                        </p:tav>
                                        <p:tav tm="100000">
                                          <p:val>
                                            <p:strVal val="#ppt_w"/>
                                          </p:val>
                                        </p:tav>
                                      </p:tavLst>
                                    </p:anim>
                                    <p:anim calcmode="lin" valueType="num">
                                      <p:cBhvr>
                                        <p:cTn id="107" dur="500" fill="hold"/>
                                        <p:tgtEl>
                                          <p:spTgt spid="20501"/>
                                        </p:tgtEl>
                                        <p:attrNameLst>
                                          <p:attrName>ppt_x</p:attrName>
                                        </p:attrNameLst>
                                      </p:cBhvr>
                                      <p:tavLst>
                                        <p:tav tm="0">
                                          <p:val>
                                            <p:strVal val="#ppt_x-.3"/>
                                          </p:val>
                                        </p:tav>
                                        <p:tav tm="50000">
                                          <p:val>
                                            <p:strVal val="#ppt_x"/>
                                          </p:val>
                                        </p:tav>
                                        <p:tav tm="100000">
                                          <p:val>
                                            <p:strVal val="#ppt_x"/>
                                          </p:val>
                                        </p:tav>
                                      </p:tavLst>
                                    </p:anim>
                                    <p:anim calcmode="lin" valueType="num">
                                      <p:cBhvr>
                                        <p:cTn id="108" dur="500" fill="hold"/>
                                        <p:tgtEl>
                                          <p:spTgt spid="20501"/>
                                        </p:tgtEl>
                                        <p:attrNameLst>
                                          <p:attrName>ppt_y</p:attrName>
                                        </p:attrNameLst>
                                      </p:cBhvr>
                                      <p:tavLst>
                                        <p:tav tm="0">
                                          <p:val>
                                            <p:strVal val="#ppt_y"/>
                                          </p:val>
                                        </p:tav>
                                        <p:tav tm="100000">
                                          <p:val>
                                            <p:strVal val="#ppt_y"/>
                                          </p:val>
                                        </p:tav>
                                      </p:tavLst>
                                    </p:anim>
                                  </p:childTnLst>
                                </p:cTn>
                              </p:par>
                              <p:par>
                                <p:cTn id="109" presetID="39" presetClass="entr" presetSubtype="0" accel="100000" fill="hold" grpId="7" nodeType="withEffect">
                                  <p:stCondLst>
                                    <p:cond delay="0"/>
                                  </p:stCondLst>
                                  <p:childTnLst>
                                    <p:set>
                                      <p:cBhvr>
                                        <p:cTn id="110" dur="1" fill="hold">
                                          <p:stCondLst>
                                            <p:cond delay="0"/>
                                          </p:stCondLst>
                                        </p:cTn>
                                        <p:tgtEl>
                                          <p:spTgt spid="20502"/>
                                        </p:tgtEl>
                                        <p:attrNameLst>
                                          <p:attrName>style.visibility</p:attrName>
                                        </p:attrNameLst>
                                      </p:cBhvr>
                                      <p:to>
                                        <p:strVal val="visible"/>
                                      </p:to>
                                    </p:set>
                                    <p:anim calcmode="lin" valueType="num">
                                      <p:cBhvr>
                                        <p:cTn id="111" dur="500" fill="hold"/>
                                        <p:tgtEl>
                                          <p:spTgt spid="20502"/>
                                        </p:tgtEl>
                                        <p:attrNameLst>
                                          <p:attrName>ppt_h</p:attrName>
                                        </p:attrNameLst>
                                      </p:cBhvr>
                                      <p:tavLst>
                                        <p:tav tm="0">
                                          <p:val>
                                            <p:strVal val="#ppt_h/20"/>
                                          </p:val>
                                        </p:tav>
                                        <p:tav tm="50000">
                                          <p:val>
                                            <p:strVal val="#ppt_h/20"/>
                                          </p:val>
                                        </p:tav>
                                        <p:tav tm="100000">
                                          <p:val>
                                            <p:strVal val="#ppt_h"/>
                                          </p:val>
                                        </p:tav>
                                      </p:tavLst>
                                    </p:anim>
                                    <p:anim calcmode="lin" valueType="num">
                                      <p:cBhvr>
                                        <p:cTn id="112" dur="500" fill="hold"/>
                                        <p:tgtEl>
                                          <p:spTgt spid="20502"/>
                                        </p:tgtEl>
                                        <p:attrNameLst>
                                          <p:attrName>ppt_w</p:attrName>
                                        </p:attrNameLst>
                                      </p:cBhvr>
                                      <p:tavLst>
                                        <p:tav tm="0">
                                          <p:val>
                                            <p:strVal val="#ppt_w+.3"/>
                                          </p:val>
                                        </p:tav>
                                        <p:tav tm="50000">
                                          <p:val>
                                            <p:strVal val="#ppt_w+.3"/>
                                          </p:val>
                                        </p:tav>
                                        <p:tav tm="100000">
                                          <p:val>
                                            <p:strVal val="#ppt_w"/>
                                          </p:val>
                                        </p:tav>
                                      </p:tavLst>
                                    </p:anim>
                                    <p:anim calcmode="lin" valueType="num">
                                      <p:cBhvr>
                                        <p:cTn id="113" dur="500" fill="hold"/>
                                        <p:tgtEl>
                                          <p:spTgt spid="20502"/>
                                        </p:tgtEl>
                                        <p:attrNameLst>
                                          <p:attrName>ppt_x</p:attrName>
                                        </p:attrNameLst>
                                      </p:cBhvr>
                                      <p:tavLst>
                                        <p:tav tm="0">
                                          <p:val>
                                            <p:strVal val="#ppt_x-.3"/>
                                          </p:val>
                                        </p:tav>
                                        <p:tav tm="50000">
                                          <p:val>
                                            <p:strVal val="#ppt_x"/>
                                          </p:val>
                                        </p:tav>
                                        <p:tav tm="100000">
                                          <p:val>
                                            <p:strVal val="#ppt_x"/>
                                          </p:val>
                                        </p:tav>
                                      </p:tavLst>
                                    </p:anim>
                                    <p:anim calcmode="lin" valueType="num">
                                      <p:cBhvr>
                                        <p:cTn id="114" dur="500" fill="hold"/>
                                        <p:tgtEl>
                                          <p:spTgt spid="20502"/>
                                        </p:tgtEl>
                                        <p:attrNameLst>
                                          <p:attrName>ppt_y</p:attrName>
                                        </p:attrNameLst>
                                      </p:cBhvr>
                                      <p:tavLst>
                                        <p:tav tm="0">
                                          <p:val>
                                            <p:strVal val="#ppt_y"/>
                                          </p:val>
                                        </p:tav>
                                        <p:tav tm="100000">
                                          <p:val>
                                            <p:strVal val="#ppt_y"/>
                                          </p:val>
                                        </p:tav>
                                      </p:tavLst>
                                    </p:anim>
                                  </p:childTnLst>
                                </p:cTn>
                              </p:par>
                              <p:par>
                                <p:cTn id="115" presetID="39" presetClass="entr" presetSubtype="0" accel="100000" fill="hold" grpId="7" nodeType="withEffect">
                                  <p:stCondLst>
                                    <p:cond delay="0"/>
                                  </p:stCondLst>
                                  <p:childTnLst>
                                    <p:set>
                                      <p:cBhvr>
                                        <p:cTn id="116" dur="1" fill="hold">
                                          <p:stCondLst>
                                            <p:cond delay="0"/>
                                          </p:stCondLst>
                                        </p:cTn>
                                        <p:tgtEl>
                                          <p:spTgt spid="20503"/>
                                        </p:tgtEl>
                                        <p:attrNameLst>
                                          <p:attrName>style.visibility</p:attrName>
                                        </p:attrNameLst>
                                      </p:cBhvr>
                                      <p:to>
                                        <p:strVal val="visible"/>
                                      </p:to>
                                    </p:set>
                                    <p:anim calcmode="lin" valueType="num">
                                      <p:cBhvr>
                                        <p:cTn id="117" dur="500" fill="hold"/>
                                        <p:tgtEl>
                                          <p:spTgt spid="20503"/>
                                        </p:tgtEl>
                                        <p:attrNameLst>
                                          <p:attrName>ppt_h</p:attrName>
                                        </p:attrNameLst>
                                      </p:cBhvr>
                                      <p:tavLst>
                                        <p:tav tm="0">
                                          <p:val>
                                            <p:strVal val="#ppt_h/20"/>
                                          </p:val>
                                        </p:tav>
                                        <p:tav tm="50000">
                                          <p:val>
                                            <p:strVal val="#ppt_h/20"/>
                                          </p:val>
                                        </p:tav>
                                        <p:tav tm="100000">
                                          <p:val>
                                            <p:strVal val="#ppt_h"/>
                                          </p:val>
                                        </p:tav>
                                      </p:tavLst>
                                    </p:anim>
                                    <p:anim calcmode="lin" valueType="num">
                                      <p:cBhvr>
                                        <p:cTn id="118" dur="500" fill="hold"/>
                                        <p:tgtEl>
                                          <p:spTgt spid="20503"/>
                                        </p:tgtEl>
                                        <p:attrNameLst>
                                          <p:attrName>ppt_w</p:attrName>
                                        </p:attrNameLst>
                                      </p:cBhvr>
                                      <p:tavLst>
                                        <p:tav tm="0">
                                          <p:val>
                                            <p:strVal val="#ppt_w+.3"/>
                                          </p:val>
                                        </p:tav>
                                        <p:tav tm="50000">
                                          <p:val>
                                            <p:strVal val="#ppt_w+.3"/>
                                          </p:val>
                                        </p:tav>
                                        <p:tav tm="100000">
                                          <p:val>
                                            <p:strVal val="#ppt_w"/>
                                          </p:val>
                                        </p:tav>
                                      </p:tavLst>
                                    </p:anim>
                                    <p:anim calcmode="lin" valueType="num">
                                      <p:cBhvr>
                                        <p:cTn id="119" dur="500" fill="hold"/>
                                        <p:tgtEl>
                                          <p:spTgt spid="20503"/>
                                        </p:tgtEl>
                                        <p:attrNameLst>
                                          <p:attrName>ppt_x</p:attrName>
                                        </p:attrNameLst>
                                      </p:cBhvr>
                                      <p:tavLst>
                                        <p:tav tm="0">
                                          <p:val>
                                            <p:strVal val="#ppt_x-.3"/>
                                          </p:val>
                                        </p:tav>
                                        <p:tav tm="50000">
                                          <p:val>
                                            <p:strVal val="#ppt_x"/>
                                          </p:val>
                                        </p:tav>
                                        <p:tav tm="100000">
                                          <p:val>
                                            <p:strVal val="#ppt_x"/>
                                          </p:val>
                                        </p:tav>
                                      </p:tavLst>
                                    </p:anim>
                                    <p:anim calcmode="lin" valueType="num">
                                      <p:cBhvr>
                                        <p:cTn id="120" dur="500" fill="hold"/>
                                        <p:tgtEl>
                                          <p:spTgt spid="20503"/>
                                        </p:tgtEl>
                                        <p:attrNameLst>
                                          <p:attrName>ppt_y</p:attrName>
                                        </p:attrNameLst>
                                      </p:cBhvr>
                                      <p:tavLst>
                                        <p:tav tm="0">
                                          <p:val>
                                            <p:strVal val="#ppt_y"/>
                                          </p:val>
                                        </p:tav>
                                        <p:tav tm="100000">
                                          <p:val>
                                            <p:strVal val="#ppt_y"/>
                                          </p:val>
                                        </p:tav>
                                      </p:tavLst>
                                    </p:anim>
                                  </p:childTnLst>
                                </p:cTn>
                              </p:par>
                              <p:par>
                                <p:cTn id="121" presetID="39" presetClass="entr" presetSubtype="0" accel="100000" fill="hold" nodeType="withEffect">
                                  <p:stCondLst>
                                    <p:cond delay="0"/>
                                  </p:stCondLst>
                                  <p:childTnLst>
                                    <p:set>
                                      <p:cBhvr>
                                        <p:cTn id="122" dur="1" fill="hold">
                                          <p:stCondLst>
                                            <p:cond delay="0"/>
                                          </p:stCondLst>
                                        </p:cTn>
                                        <p:tgtEl>
                                          <p:spTgt spid="20504"/>
                                        </p:tgtEl>
                                        <p:attrNameLst>
                                          <p:attrName>style.visibility</p:attrName>
                                        </p:attrNameLst>
                                      </p:cBhvr>
                                      <p:to>
                                        <p:strVal val="visible"/>
                                      </p:to>
                                    </p:set>
                                    <p:anim calcmode="lin" valueType="num">
                                      <p:cBhvr>
                                        <p:cTn id="123" dur="500" fill="hold"/>
                                        <p:tgtEl>
                                          <p:spTgt spid="20504"/>
                                        </p:tgtEl>
                                        <p:attrNameLst>
                                          <p:attrName>ppt_h</p:attrName>
                                        </p:attrNameLst>
                                      </p:cBhvr>
                                      <p:tavLst>
                                        <p:tav tm="0">
                                          <p:val>
                                            <p:strVal val="#ppt_h/20"/>
                                          </p:val>
                                        </p:tav>
                                        <p:tav tm="50000">
                                          <p:val>
                                            <p:strVal val="#ppt_h/20"/>
                                          </p:val>
                                        </p:tav>
                                        <p:tav tm="100000">
                                          <p:val>
                                            <p:strVal val="#ppt_h"/>
                                          </p:val>
                                        </p:tav>
                                      </p:tavLst>
                                    </p:anim>
                                    <p:anim calcmode="lin" valueType="num">
                                      <p:cBhvr>
                                        <p:cTn id="124" dur="500" fill="hold"/>
                                        <p:tgtEl>
                                          <p:spTgt spid="20504"/>
                                        </p:tgtEl>
                                        <p:attrNameLst>
                                          <p:attrName>ppt_w</p:attrName>
                                        </p:attrNameLst>
                                      </p:cBhvr>
                                      <p:tavLst>
                                        <p:tav tm="0">
                                          <p:val>
                                            <p:strVal val="#ppt_w+.3"/>
                                          </p:val>
                                        </p:tav>
                                        <p:tav tm="50000">
                                          <p:val>
                                            <p:strVal val="#ppt_w+.3"/>
                                          </p:val>
                                        </p:tav>
                                        <p:tav tm="100000">
                                          <p:val>
                                            <p:strVal val="#ppt_w"/>
                                          </p:val>
                                        </p:tav>
                                      </p:tavLst>
                                    </p:anim>
                                    <p:anim calcmode="lin" valueType="num">
                                      <p:cBhvr>
                                        <p:cTn id="125" dur="500" fill="hold"/>
                                        <p:tgtEl>
                                          <p:spTgt spid="20504"/>
                                        </p:tgtEl>
                                        <p:attrNameLst>
                                          <p:attrName>ppt_x</p:attrName>
                                        </p:attrNameLst>
                                      </p:cBhvr>
                                      <p:tavLst>
                                        <p:tav tm="0">
                                          <p:val>
                                            <p:strVal val="#ppt_x-.3"/>
                                          </p:val>
                                        </p:tav>
                                        <p:tav tm="50000">
                                          <p:val>
                                            <p:strVal val="#ppt_x"/>
                                          </p:val>
                                        </p:tav>
                                        <p:tav tm="100000">
                                          <p:val>
                                            <p:strVal val="#ppt_x"/>
                                          </p:val>
                                        </p:tav>
                                      </p:tavLst>
                                    </p:anim>
                                    <p:anim calcmode="lin" valueType="num">
                                      <p:cBhvr>
                                        <p:cTn id="126" dur="500" fill="hold"/>
                                        <p:tgtEl>
                                          <p:spTgt spid="20504"/>
                                        </p:tgtEl>
                                        <p:attrNameLst>
                                          <p:attrName>ppt_y</p:attrName>
                                        </p:attrNameLst>
                                      </p:cBhvr>
                                      <p:tavLst>
                                        <p:tav tm="0">
                                          <p:val>
                                            <p:strVal val="#ppt_y"/>
                                          </p:val>
                                        </p:tav>
                                        <p:tav tm="100000">
                                          <p:val>
                                            <p:strVal val="#ppt_y"/>
                                          </p:val>
                                        </p:tav>
                                      </p:tavLst>
                                    </p:anim>
                                  </p:childTnLst>
                                </p:cTn>
                              </p:par>
                              <p:par>
                                <p:cTn id="127" presetID="39" presetClass="entr" presetSubtype="0" accel="100000" fill="hold" grpId="7" nodeType="withEffect">
                                  <p:stCondLst>
                                    <p:cond delay="0"/>
                                  </p:stCondLst>
                                  <p:childTnLst>
                                    <p:set>
                                      <p:cBhvr>
                                        <p:cTn id="128" dur="1" fill="hold">
                                          <p:stCondLst>
                                            <p:cond delay="0"/>
                                          </p:stCondLst>
                                        </p:cTn>
                                        <p:tgtEl>
                                          <p:spTgt spid="20505"/>
                                        </p:tgtEl>
                                        <p:attrNameLst>
                                          <p:attrName>style.visibility</p:attrName>
                                        </p:attrNameLst>
                                      </p:cBhvr>
                                      <p:to>
                                        <p:strVal val="visible"/>
                                      </p:to>
                                    </p:set>
                                    <p:anim calcmode="lin" valueType="num">
                                      <p:cBhvr>
                                        <p:cTn id="129" dur="500" fill="hold"/>
                                        <p:tgtEl>
                                          <p:spTgt spid="20505"/>
                                        </p:tgtEl>
                                        <p:attrNameLst>
                                          <p:attrName>ppt_h</p:attrName>
                                        </p:attrNameLst>
                                      </p:cBhvr>
                                      <p:tavLst>
                                        <p:tav tm="0">
                                          <p:val>
                                            <p:strVal val="#ppt_h/20"/>
                                          </p:val>
                                        </p:tav>
                                        <p:tav tm="50000">
                                          <p:val>
                                            <p:strVal val="#ppt_h/20"/>
                                          </p:val>
                                        </p:tav>
                                        <p:tav tm="100000">
                                          <p:val>
                                            <p:strVal val="#ppt_h"/>
                                          </p:val>
                                        </p:tav>
                                      </p:tavLst>
                                    </p:anim>
                                    <p:anim calcmode="lin" valueType="num">
                                      <p:cBhvr>
                                        <p:cTn id="130" dur="500" fill="hold"/>
                                        <p:tgtEl>
                                          <p:spTgt spid="20505"/>
                                        </p:tgtEl>
                                        <p:attrNameLst>
                                          <p:attrName>ppt_w</p:attrName>
                                        </p:attrNameLst>
                                      </p:cBhvr>
                                      <p:tavLst>
                                        <p:tav tm="0">
                                          <p:val>
                                            <p:strVal val="#ppt_w+.3"/>
                                          </p:val>
                                        </p:tav>
                                        <p:tav tm="50000">
                                          <p:val>
                                            <p:strVal val="#ppt_w+.3"/>
                                          </p:val>
                                        </p:tav>
                                        <p:tav tm="100000">
                                          <p:val>
                                            <p:strVal val="#ppt_w"/>
                                          </p:val>
                                        </p:tav>
                                      </p:tavLst>
                                    </p:anim>
                                    <p:anim calcmode="lin" valueType="num">
                                      <p:cBhvr>
                                        <p:cTn id="131" dur="500" fill="hold"/>
                                        <p:tgtEl>
                                          <p:spTgt spid="20505"/>
                                        </p:tgtEl>
                                        <p:attrNameLst>
                                          <p:attrName>ppt_x</p:attrName>
                                        </p:attrNameLst>
                                      </p:cBhvr>
                                      <p:tavLst>
                                        <p:tav tm="0">
                                          <p:val>
                                            <p:strVal val="#ppt_x-.3"/>
                                          </p:val>
                                        </p:tav>
                                        <p:tav tm="50000">
                                          <p:val>
                                            <p:strVal val="#ppt_x"/>
                                          </p:val>
                                        </p:tav>
                                        <p:tav tm="100000">
                                          <p:val>
                                            <p:strVal val="#ppt_x"/>
                                          </p:val>
                                        </p:tav>
                                      </p:tavLst>
                                    </p:anim>
                                    <p:anim calcmode="lin" valueType="num">
                                      <p:cBhvr>
                                        <p:cTn id="132" dur="500" fill="hold"/>
                                        <p:tgtEl>
                                          <p:spTgt spid="20505"/>
                                        </p:tgtEl>
                                        <p:attrNameLst>
                                          <p:attrName>ppt_y</p:attrName>
                                        </p:attrNameLst>
                                      </p:cBhvr>
                                      <p:tavLst>
                                        <p:tav tm="0">
                                          <p:val>
                                            <p:strVal val="#ppt_y"/>
                                          </p:val>
                                        </p:tav>
                                        <p:tav tm="100000">
                                          <p:val>
                                            <p:strVal val="#ppt_y"/>
                                          </p:val>
                                        </p:tav>
                                      </p:tavLst>
                                    </p:anim>
                                  </p:childTnLst>
                                </p:cTn>
                              </p:par>
                              <p:par>
                                <p:cTn id="133" presetID="39" presetClass="entr" presetSubtype="0" accel="100000" fill="hold" grpId="7" nodeType="withEffect">
                                  <p:stCondLst>
                                    <p:cond delay="0"/>
                                  </p:stCondLst>
                                  <p:childTnLst>
                                    <p:set>
                                      <p:cBhvr>
                                        <p:cTn id="134" dur="1" fill="hold">
                                          <p:stCondLst>
                                            <p:cond delay="0"/>
                                          </p:stCondLst>
                                        </p:cTn>
                                        <p:tgtEl>
                                          <p:spTgt spid="20506"/>
                                        </p:tgtEl>
                                        <p:attrNameLst>
                                          <p:attrName>style.visibility</p:attrName>
                                        </p:attrNameLst>
                                      </p:cBhvr>
                                      <p:to>
                                        <p:strVal val="visible"/>
                                      </p:to>
                                    </p:set>
                                    <p:anim calcmode="lin" valueType="num">
                                      <p:cBhvr>
                                        <p:cTn id="135" dur="500" fill="hold"/>
                                        <p:tgtEl>
                                          <p:spTgt spid="20506"/>
                                        </p:tgtEl>
                                        <p:attrNameLst>
                                          <p:attrName>ppt_h</p:attrName>
                                        </p:attrNameLst>
                                      </p:cBhvr>
                                      <p:tavLst>
                                        <p:tav tm="0">
                                          <p:val>
                                            <p:strVal val="#ppt_h/20"/>
                                          </p:val>
                                        </p:tav>
                                        <p:tav tm="50000">
                                          <p:val>
                                            <p:strVal val="#ppt_h/20"/>
                                          </p:val>
                                        </p:tav>
                                        <p:tav tm="100000">
                                          <p:val>
                                            <p:strVal val="#ppt_h"/>
                                          </p:val>
                                        </p:tav>
                                      </p:tavLst>
                                    </p:anim>
                                    <p:anim calcmode="lin" valueType="num">
                                      <p:cBhvr>
                                        <p:cTn id="136" dur="500" fill="hold"/>
                                        <p:tgtEl>
                                          <p:spTgt spid="20506"/>
                                        </p:tgtEl>
                                        <p:attrNameLst>
                                          <p:attrName>ppt_w</p:attrName>
                                        </p:attrNameLst>
                                      </p:cBhvr>
                                      <p:tavLst>
                                        <p:tav tm="0">
                                          <p:val>
                                            <p:strVal val="#ppt_w+.3"/>
                                          </p:val>
                                        </p:tav>
                                        <p:tav tm="50000">
                                          <p:val>
                                            <p:strVal val="#ppt_w+.3"/>
                                          </p:val>
                                        </p:tav>
                                        <p:tav tm="100000">
                                          <p:val>
                                            <p:strVal val="#ppt_w"/>
                                          </p:val>
                                        </p:tav>
                                      </p:tavLst>
                                    </p:anim>
                                    <p:anim calcmode="lin" valueType="num">
                                      <p:cBhvr>
                                        <p:cTn id="137" dur="500" fill="hold"/>
                                        <p:tgtEl>
                                          <p:spTgt spid="20506"/>
                                        </p:tgtEl>
                                        <p:attrNameLst>
                                          <p:attrName>ppt_x</p:attrName>
                                        </p:attrNameLst>
                                      </p:cBhvr>
                                      <p:tavLst>
                                        <p:tav tm="0">
                                          <p:val>
                                            <p:strVal val="#ppt_x-.3"/>
                                          </p:val>
                                        </p:tav>
                                        <p:tav tm="50000">
                                          <p:val>
                                            <p:strVal val="#ppt_x"/>
                                          </p:val>
                                        </p:tav>
                                        <p:tav tm="100000">
                                          <p:val>
                                            <p:strVal val="#ppt_x"/>
                                          </p:val>
                                        </p:tav>
                                      </p:tavLst>
                                    </p:anim>
                                    <p:anim calcmode="lin" valueType="num">
                                      <p:cBhvr>
                                        <p:cTn id="138" dur="500" fill="hold"/>
                                        <p:tgtEl>
                                          <p:spTgt spid="20506"/>
                                        </p:tgtEl>
                                        <p:attrNameLst>
                                          <p:attrName>ppt_y</p:attrName>
                                        </p:attrNameLst>
                                      </p:cBhvr>
                                      <p:tavLst>
                                        <p:tav tm="0">
                                          <p:val>
                                            <p:strVal val="#ppt_y"/>
                                          </p:val>
                                        </p:tav>
                                        <p:tav tm="100000">
                                          <p:val>
                                            <p:strVal val="#ppt_y"/>
                                          </p:val>
                                        </p:tav>
                                      </p:tavLst>
                                    </p:anim>
                                  </p:childTnLst>
                                </p:cTn>
                              </p:par>
                              <p:par>
                                <p:cTn id="139" presetID="39" presetClass="entr" presetSubtype="0" accel="100000" fill="hold" nodeType="withEffect">
                                  <p:stCondLst>
                                    <p:cond delay="0"/>
                                  </p:stCondLst>
                                  <p:childTnLst>
                                    <p:set>
                                      <p:cBhvr>
                                        <p:cTn id="140" dur="1" fill="hold">
                                          <p:stCondLst>
                                            <p:cond delay="0"/>
                                          </p:stCondLst>
                                        </p:cTn>
                                        <p:tgtEl>
                                          <p:spTgt spid="20507"/>
                                        </p:tgtEl>
                                        <p:attrNameLst>
                                          <p:attrName>style.visibility</p:attrName>
                                        </p:attrNameLst>
                                      </p:cBhvr>
                                      <p:to>
                                        <p:strVal val="visible"/>
                                      </p:to>
                                    </p:set>
                                    <p:anim calcmode="lin" valueType="num">
                                      <p:cBhvr>
                                        <p:cTn id="141" dur="500" fill="hold"/>
                                        <p:tgtEl>
                                          <p:spTgt spid="20507"/>
                                        </p:tgtEl>
                                        <p:attrNameLst>
                                          <p:attrName>ppt_h</p:attrName>
                                        </p:attrNameLst>
                                      </p:cBhvr>
                                      <p:tavLst>
                                        <p:tav tm="0">
                                          <p:val>
                                            <p:strVal val="#ppt_h/20"/>
                                          </p:val>
                                        </p:tav>
                                        <p:tav tm="50000">
                                          <p:val>
                                            <p:strVal val="#ppt_h/20"/>
                                          </p:val>
                                        </p:tav>
                                        <p:tav tm="100000">
                                          <p:val>
                                            <p:strVal val="#ppt_h"/>
                                          </p:val>
                                        </p:tav>
                                      </p:tavLst>
                                    </p:anim>
                                    <p:anim calcmode="lin" valueType="num">
                                      <p:cBhvr>
                                        <p:cTn id="142" dur="500" fill="hold"/>
                                        <p:tgtEl>
                                          <p:spTgt spid="20507"/>
                                        </p:tgtEl>
                                        <p:attrNameLst>
                                          <p:attrName>ppt_w</p:attrName>
                                        </p:attrNameLst>
                                      </p:cBhvr>
                                      <p:tavLst>
                                        <p:tav tm="0">
                                          <p:val>
                                            <p:strVal val="#ppt_w+.3"/>
                                          </p:val>
                                        </p:tav>
                                        <p:tav tm="50000">
                                          <p:val>
                                            <p:strVal val="#ppt_w+.3"/>
                                          </p:val>
                                        </p:tav>
                                        <p:tav tm="100000">
                                          <p:val>
                                            <p:strVal val="#ppt_w"/>
                                          </p:val>
                                        </p:tav>
                                      </p:tavLst>
                                    </p:anim>
                                    <p:anim calcmode="lin" valueType="num">
                                      <p:cBhvr>
                                        <p:cTn id="143" dur="500" fill="hold"/>
                                        <p:tgtEl>
                                          <p:spTgt spid="20507"/>
                                        </p:tgtEl>
                                        <p:attrNameLst>
                                          <p:attrName>ppt_x</p:attrName>
                                        </p:attrNameLst>
                                      </p:cBhvr>
                                      <p:tavLst>
                                        <p:tav tm="0">
                                          <p:val>
                                            <p:strVal val="#ppt_x-.3"/>
                                          </p:val>
                                        </p:tav>
                                        <p:tav tm="50000">
                                          <p:val>
                                            <p:strVal val="#ppt_x"/>
                                          </p:val>
                                        </p:tav>
                                        <p:tav tm="100000">
                                          <p:val>
                                            <p:strVal val="#ppt_x"/>
                                          </p:val>
                                        </p:tav>
                                      </p:tavLst>
                                    </p:anim>
                                    <p:anim calcmode="lin" valueType="num">
                                      <p:cBhvr>
                                        <p:cTn id="144" dur="500" fill="hold"/>
                                        <p:tgtEl>
                                          <p:spTgt spid="20507"/>
                                        </p:tgtEl>
                                        <p:attrNameLst>
                                          <p:attrName>ppt_y</p:attrName>
                                        </p:attrNameLst>
                                      </p:cBhvr>
                                      <p:tavLst>
                                        <p:tav tm="0">
                                          <p:val>
                                            <p:strVal val="#ppt_y"/>
                                          </p:val>
                                        </p:tav>
                                        <p:tav tm="100000">
                                          <p:val>
                                            <p:strVal val="#ppt_y"/>
                                          </p:val>
                                        </p:tav>
                                      </p:tavLst>
                                    </p:anim>
                                  </p:childTnLst>
                                </p:cTn>
                              </p:par>
                              <p:par>
                                <p:cTn id="145" presetID="39" presetClass="entr" presetSubtype="0" accel="100000" fill="hold" grpId="7" nodeType="withEffect">
                                  <p:stCondLst>
                                    <p:cond delay="0"/>
                                  </p:stCondLst>
                                  <p:childTnLst>
                                    <p:set>
                                      <p:cBhvr>
                                        <p:cTn id="146" dur="1" fill="hold">
                                          <p:stCondLst>
                                            <p:cond delay="0"/>
                                          </p:stCondLst>
                                        </p:cTn>
                                        <p:tgtEl>
                                          <p:spTgt spid="20508"/>
                                        </p:tgtEl>
                                        <p:attrNameLst>
                                          <p:attrName>style.visibility</p:attrName>
                                        </p:attrNameLst>
                                      </p:cBhvr>
                                      <p:to>
                                        <p:strVal val="visible"/>
                                      </p:to>
                                    </p:set>
                                    <p:anim calcmode="lin" valueType="num">
                                      <p:cBhvr>
                                        <p:cTn id="147" dur="500" fill="hold"/>
                                        <p:tgtEl>
                                          <p:spTgt spid="20508"/>
                                        </p:tgtEl>
                                        <p:attrNameLst>
                                          <p:attrName>ppt_h</p:attrName>
                                        </p:attrNameLst>
                                      </p:cBhvr>
                                      <p:tavLst>
                                        <p:tav tm="0">
                                          <p:val>
                                            <p:strVal val="#ppt_h/20"/>
                                          </p:val>
                                        </p:tav>
                                        <p:tav tm="50000">
                                          <p:val>
                                            <p:strVal val="#ppt_h/20"/>
                                          </p:val>
                                        </p:tav>
                                        <p:tav tm="100000">
                                          <p:val>
                                            <p:strVal val="#ppt_h"/>
                                          </p:val>
                                        </p:tav>
                                      </p:tavLst>
                                    </p:anim>
                                    <p:anim calcmode="lin" valueType="num">
                                      <p:cBhvr>
                                        <p:cTn id="148" dur="500" fill="hold"/>
                                        <p:tgtEl>
                                          <p:spTgt spid="20508"/>
                                        </p:tgtEl>
                                        <p:attrNameLst>
                                          <p:attrName>ppt_w</p:attrName>
                                        </p:attrNameLst>
                                      </p:cBhvr>
                                      <p:tavLst>
                                        <p:tav tm="0">
                                          <p:val>
                                            <p:strVal val="#ppt_w+.3"/>
                                          </p:val>
                                        </p:tav>
                                        <p:tav tm="50000">
                                          <p:val>
                                            <p:strVal val="#ppt_w+.3"/>
                                          </p:val>
                                        </p:tav>
                                        <p:tav tm="100000">
                                          <p:val>
                                            <p:strVal val="#ppt_w"/>
                                          </p:val>
                                        </p:tav>
                                      </p:tavLst>
                                    </p:anim>
                                    <p:anim calcmode="lin" valueType="num">
                                      <p:cBhvr>
                                        <p:cTn id="149" dur="500" fill="hold"/>
                                        <p:tgtEl>
                                          <p:spTgt spid="20508"/>
                                        </p:tgtEl>
                                        <p:attrNameLst>
                                          <p:attrName>ppt_x</p:attrName>
                                        </p:attrNameLst>
                                      </p:cBhvr>
                                      <p:tavLst>
                                        <p:tav tm="0">
                                          <p:val>
                                            <p:strVal val="#ppt_x-.3"/>
                                          </p:val>
                                        </p:tav>
                                        <p:tav tm="50000">
                                          <p:val>
                                            <p:strVal val="#ppt_x"/>
                                          </p:val>
                                        </p:tav>
                                        <p:tav tm="100000">
                                          <p:val>
                                            <p:strVal val="#ppt_x"/>
                                          </p:val>
                                        </p:tav>
                                      </p:tavLst>
                                    </p:anim>
                                    <p:anim calcmode="lin" valueType="num">
                                      <p:cBhvr>
                                        <p:cTn id="150" dur="500" fill="hold"/>
                                        <p:tgtEl>
                                          <p:spTgt spid="20508"/>
                                        </p:tgtEl>
                                        <p:attrNameLst>
                                          <p:attrName>ppt_y</p:attrName>
                                        </p:attrNameLst>
                                      </p:cBhvr>
                                      <p:tavLst>
                                        <p:tav tm="0">
                                          <p:val>
                                            <p:strVal val="#ppt_y"/>
                                          </p:val>
                                        </p:tav>
                                        <p:tav tm="100000">
                                          <p:val>
                                            <p:strVal val="#ppt_y"/>
                                          </p:val>
                                        </p:tav>
                                      </p:tavLst>
                                    </p:anim>
                                  </p:childTnLst>
                                </p:cTn>
                              </p:par>
                              <p:par>
                                <p:cTn id="151" presetID="39" presetClass="entr" presetSubtype="0" accel="100000" fill="hold" grpId="7" nodeType="withEffect">
                                  <p:stCondLst>
                                    <p:cond delay="0"/>
                                  </p:stCondLst>
                                  <p:childTnLst>
                                    <p:set>
                                      <p:cBhvr>
                                        <p:cTn id="152" dur="1" fill="hold">
                                          <p:stCondLst>
                                            <p:cond delay="0"/>
                                          </p:stCondLst>
                                        </p:cTn>
                                        <p:tgtEl>
                                          <p:spTgt spid="20509"/>
                                        </p:tgtEl>
                                        <p:attrNameLst>
                                          <p:attrName>style.visibility</p:attrName>
                                        </p:attrNameLst>
                                      </p:cBhvr>
                                      <p:to>
                                        <p:strVal val="visible"/>
                                      </p:to>
                                    </p:set>
                                    <p:anim calcmode="lin" valueType="num">
                                      <p:cBhvr>
                                        <p:cTn id="153" dur="500" fill="hold"/>
                                        <p:tgtEl>
                                          <p:spTgt spid="20509"/>
                                        </p:tgtEl>
                                        <p:attrNameLst>
                                          <p:attrName>ppt_h</p:attrName>
                                        </p:attrNameLst>
                                      </p:cBhvr>
                                      <p:tavLst>
                                        <p:tav tm="0">
                                          <p:val>
                                            <p:strVal val="#ppt_h/20"/>
                                          </p:val>
                                        </p:tav>
                                        <p:tav tm="50000">
                                          <p:val>
                                            <p:strVal val="#ppt_h/20"/>
                                          </p:val>
                                        </p:tav>
                                        <p:tav tm="100000">
                                          <p:val>
                                            <p:strVal val="#ppt_h"/>
                                          </p:val>
                                        </p:tav>
                                      </p:tavLst>
                                    </p:anim>
                                    <p:anim calcmode="lin" valueType="num">
                                      <p:cBhvr>
                                        <p:cTn id="154" dur="500" fill="hold"/>
                                        <p:tgtEl>
                                          <p:spTgt spid="20509"/>
                                        </p:tgtEl>
                                        <p:attrNameLst>
                                          <p:attrName>ppt_w</p:attrName>
                                        </p:attrNameLst>
                                      </p:cBhvr>
                                      <p:tavLst>
                                        <p:tav tm="0">
                                          <p:val>
                                            <p:strVal val="#ppt_w+.3"/>
                                          </p:val>
                                        </p:tav>
                                        <p:tav tm="50000">
                                          <p:val>
                                            <p:strVal val="#ppt_w+.3"/>
                                          </p:val>
                                        </p:tav>
                                        <p:tav tm="100000">
                                          <p:val>
                                            <p:strVal val="#ppt_w"/>
                                          </p:val>
                                        </p:tav>
                                      </p:tavLst>
                                    </p:anim>
                                    <p:anim calcmode="lin" valueType="num">
                                      <p:cBhvr>
                                        <p:cTn id="155" dur="500" fill="hold"/>
                                        <p:tgtEl>
                                          <p:spTgt spid="20509"/>
                                        </p:tgtEl>
                                        <p:attrNameLst>
                                          <p:attrName>ppt_x</p:attrName>
                                        </p:attrNameLst>
                                      </p:cBhvr>
                                      <p:tavLst>
                                        <p:tav tm="0">
                                          <p:val>
                                            <p:strVal val="#ppt_x-.3"/>
                                          </p:val>
                                        </p:tav>
                                        <p:tav tm="50000">
                                          <p:val>
                                            <p:strVal val="#ppt_x"/>
                                          </p:val>
                                        </p:tav>
                                        <p:tav tm="100000">
                                          <p:val>
                                            <p:strVal val="#ppt_x"/>
                                          </p:val>
                                        </p:tav>
                                      </p:tavLst>
                                    </p:anim>
                                    <p:anim calcmode="lin" valueType="num">
                                      <p:cBhvr>
                                        <p:cTn id="156" dur="500" fill="hold"/>
                                        <p:tgtEl>
                                          <p:spTgt spid="20509"/>
                                        </p:tgtEl>
                                        <p:attrNameLst>
                                          <p:attrName>ppt_y</p:attrName>
                                        </p:attrNameLst>
                                      </p:cBhvr>
                                      <p:tavLst>
                                        <p:tav tm="0">
                                          <p:val>
                                            <p:strVal val="#ppt_y"/>
                                          </p:val>
                                        </p:tav>
                                        <p:tav tm="100000">
                                          <p:val>
                                            <p:strVal val="#ppt_y"/>
                                          </p:val>
                                        </p:tav>
                                      </p:tavLst>
                                    </p:anim>
                                  </p:childTnLst>
                                </p:cTn>
                              </p:par>
                              <p:par>
                                <p:cTn id="157" presetID="39" presetClass="entr" presetSubtype="0" accel="100000" fill="hold" grpId="7" nodeType="withEffect">
                                  <p:stCondLst>
                                    <p:cond delay="0"/>
                                  </p:stCondLst>
                                  <p:childTnLst>
                                    <p:set>
                                      <p:cBhvr>
                                        <p:cTn id="158" dur="1" fill="hold">
                                          <p:stCondLst>
                                            <p:cond delay="0"/>
                                          </p:stCondLst>
                                        </p:cTn>
                                        <p:tgtEl>
                                          <p:spTgt spid="20510"/>
                                        </p:tgtEl>
                                        <p:attrNameLst>
                                          <p:attrName>style.visibility</p:attrName>
                                        </p:attrNameLst>
                                      </p:cBhvr>
                                      <p:to>
                                        <p:strVal val="visible"/>
                                      </p:to>
                                    </p:set>
                                    <p:anim calcmode="lin" valueType="num">
                                      <p:cBhvr>
                                        <p:cTn id="159" dur="500" fill="hold"/>
                                        <p:tgtEl>
                                          <p:spTgt spid="20510"/>
                                        </p:tgtEl>
                                        <p:attrNameLst>
                                          <p:attrName>ppt_h</p:attrName>
                                        </p:attrNameLst>
                                      </p:cBhvr>
                                      <p:tavLst>
                                        <p:tav tm="0">
                                          <p:val>
                                            <p:strVal val="#ppt_h/20"/>
                                          </p:val>
                                        </p:tav>
                                        <p:tav tm="50000">
                                          <p:val>
                                            <p:strVal val="#ppt_h/20"/>
                                          </p:val>
                                        </p:tav>
                                        <p:tav tm="100000">
                                          <p:val>
                                            <p:strVal val="#ppt_h"/>
                                          </p:val>
                                        </p:tav>
                                      </p:tavLst>
                                    </p:anim>
                                    <p:anim calcmode="lin" valueType="num">
                                      <p:cBhvr>
                                        <p:cTn id="160" dur="500" fill="hold"/>
                                        <p:tgtEl>
                                          <p:spTgt spid="20510"/>
                                        </p:tgtEl>
                                        <p:attrNameLst>
                                          <p:attrName>ppt_w</p:attrName>
                                        </p:attrNameLst>
                                      </p:cBhvr>
                                      <p:tavLst>
                                        <p:tav tm="0">
                                          <p:val>
                                            <p:strVal val="#ppt_w+.3"/>
                                          </p:val>
                                        </p:tav>
                                        <p:tav tm="50000">
                                          <p:val>
                                            <p:strVal val="#ppt_w+.3"/>
                                          </p:val>
                                        </p:tav>
                                        <p:tav tm="100000">
                                          <p:val>
                                            <p:strVal val="#ppt_w"/>
                                          </p:val>
                                        </p:tav>
                                      </p:tavLst>
                                    </p:anim>
                                    <p:anim calcmode="lin" valueType="num">
                                      <p:cBhvr>
                                        <p:cTn id="161" dur="500" fill="hold"/>
                                        <p:tgtEl>
                                          <p:spTgt spid="20510"/>
                                        </p:tgtEl>
                                        <p:attrNameLst>
                                          <p:attrName>ppt_x</p:attrName>
                                        </p:attrNameLst>
                                      </p:cBhvr>
                                      <p:tavLst>
                                        <p:tav tm="0">
                                          <p:val>
                                            <p:strVal val="#ppt_x-.3"/>
                                          </p:val>
                                        </p:tav>
                                        <p:tav tm="50000">
                                          <p:val>
                                            <p:strVal val="#ppt_x"/>
                                          </p:val>
                                        </p:tav>
                                        <p:tav tm="100000">
                                          <p:val>
                                            <p:strVal val="#ppt_x"/>
                                          </p:val>
                                        </p:tav>
                                      </p:tavLst>
                                    </p:anim>
                                    <p:anim calcmode="lin" valueType="num">
                                      <p:cBhvr>
                                        <p:cTn id="162" dur="500" fill="hold"/>
                                        <p:tgtEl>
                                          <p:spTgt spid="205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ldLvl="0"/>
      <p:bldP spid="20494" grpId="0" bldLvl="0"/>
      <p:bldP spid="20494" grpId="1" bldLvl="0"/>
      <p:bldP spid="20494" grpId="2" bldLvl="0"/>
      <p:bldP spid="20494" grpId="3" bldLvl="0"/>
      <p:bldP spid="20494" grpId="4" bldLvl="0"/>
      <p:bldP spid="20495" grpId="0" bldLvl="0"/>
      <p:bldP spid="20483" grpId="0" bldLvl="0"/>
      <p:bldP spid="20484" grpId="0" bldLvl="0"/>
      <p:bldP spid="20485" grpId="0" bldLvl="0"/>
      <p:bldP spid="20486" grpId="0" bldLvl="0"/>
      <p:bldP spid="20487" grpId="0" bldLvl="0"/>
      <p:bldP spid="20483" grpId="1" bldLvl="0"/>
      <p:bldP spid="20484" grpId="1" bldLvl="0"/>
      <p:bldP spid="20485" grpId="1" bldLvl="0"/>
      <p:bldP spid="20486" grpId="1" bldLvl="0"/>
      <p:bldP spid="20487" grpId="1" bldLvl="0"/>
      <p:bldP spid="20497" grpId="0" bldLvl="0"/>
      <p:bldP spid="20498" grpId="0" bldLvl="0"/>
      <p:bldP spid="20499" grpId="0" bldLvl="0"/>
      <p:bldP spid="20501" grpId="0" bldLvl="0"/>
      <p:bldP spid="20502" grpId="0" bldLvl="0"/>
      <p:bldP spid="20503" grpId="0" bldLvl="0"/>
      <p:bldP spid="20505" grpId="0" bldLvl="0"/>
      <p:bldP spid="20506" grpId="0" bldLvl="0"/>
      <p:bldP spid="20508" grpId="0" bldLvl="0"/>
      <p:bldP spid="20509" grpId="0" bldLvl="0"/>
      <p:bldP spid="20510" grpId="0" bldLvl="0"/>
      <p:bldP spid="20497" grpId="1" bldLvl="0"/>
      <p:bldP spid="20498" grpId="1" bldLvl="0"/>
      <p:bldP spid="20499" grpId="1" bldLvl="0"/>
      <p:bldP spid="20501" grpId="1" bldLvl="0"/>
      <p:bldP spid="20502" grpId="1" bldLvl="0"/>
      <p:bldP spid="20503" grpId="1" bldLvl="0"/>
      <p:bldP spid="20505" grpId="1" bldLvl="0"/>
      <p:bldP spid="20506" grpId="1" bldLvl="0"/>
      <p:bldP spid="20508" grpId="1" bldLvl="0"/>
      <p:bldP spid="20509" grpId="1" bldLvl="0"/>
      <p:bldP spid="20510" grpId="1" bldLvl="0"/>
      <p:bldP spid="20497" grpId="2" bldLvl="0"/>
      <p:bldP spid="20498" grpId="2" bldLvl="0"/>
      <p:bldP spid="20499" grpId="2" bldLvl="0"/>
      <p:bldP spid="20501" grpId="2" bldLvl="0"/>
      <p:bldP spid="20502" grpId="2" bldLvl="0"/>
      <p:bldP spid="20503" grpId="2" bldLvl="0"/>
      <p:bldP spid="20505" grpId="2" bldLvl="0"/>
      <p:bldP spid="20506" grpId="2" bldLvl="0"/>
      <p:bldP spid="20508" grpId="2" bldLvl="0"/>
      <p:bldP spid="20509" grpId="2" bldLvl="0"/>
      <p:bldP spid="20510" grpId="2" bldLvl="0"/>
      <p:bldP spid="20497" grpId="3" bldLvl="0"/>
      <p:bldP spid="20498" grpId="3" bldLvl="0"/>
      <p:bldP spid="20499" grpId="3" bldLvl="0"/>
      <p:bldP spid="20501" grpId="3" bldLvl="0"/>
      <p:bldP spid="20502" grpId="3" bldLvl="0"/>
      <p:bldP spid="20503" grpId="3" bldLvl="0"/>
      <p:bldP spid="20505" grpId="3" bldLvl="0"/>
      <p:bldP spid="20506" grpId="3" bldLvl="0"/>
      <p:bldP spid="20508" grpId="3" bldLvl="0"/>
      <p:bldP spid="20509" grpId="3" bldLvl="0"/>
      <p:bldP spid="20510" grpId="3" bldLvl="0"/>
      <p:bldP spid="20497" grpId="4" bldLvl="0"/>
      <p:bldP spid="20498" grpId="4" bldLvl="0"/>
      <p:bldP spid="20499" grpId="4" bldLvl="0"/>
      <p:bldP spid="20501" grpId="4" bldLvl="0"/>
      <p:bldP spid="20502" grpId="4" bldLvl="0"/>
      <p:bldP spid="20503" grpId="4" bldLvl="0"/>
      <p:bldP spid="20505" grpId="4" bldLvl="0"/>
      <p:bldP spid="20506" grpId="4" bldLvl="0"/>
      <p:bldP spid="20508" grpId="4" bldLvl="0"/>
      <p:bldP spid="20509" grpId="4" bldLvl="0"/>
      <p:bldP spid="20510" grpId="4" bldLvl="0"/>
      <p:bldP spid="20497" grpId="5" bldLvl="0"/>
      <p:bldP spid="20498" grpId="5" bldLvl="0"/>
      <p:bldP spid="20499" grpId="5" bldLvl="0"/>
      <p:bldP spid="20501" grpId="5" bldLvl="0"/>
      <p:bldP spid="20502" grpId="5" bldLvl="0"/>
      <p:bldP spid="20503" grpId="5" bldLvl="0"/>
      <p:bldP spid="20505" grpId="5" bldLvl="0"/>
      <p:bldP spid="20506" grpId="5" bldLvl="0"/>
      <p:bldP spid="20508" grpId="5" bldLvl="0"/>
      <p:bldP spid="20509" grpId="5" bldLvl="0"/>
      <p:bldP spid="20510" grpId="5" bldLvl="0"/>
      <p:bldP spid="20497" grpId="6" bldLvl="0"/>
      <p:bldP spid="20498" grpId="6" bldLvl="0"/>
      <p:bldP spid="20499" grpId="6" bldLvl="0"/>
      <p:bldP spid="20501" grpId="6" bldLvl="0"/>
      <p:bldP spid="20502" grpId="6" bldLvl="0"/>
      <p:bldP spid="20503" grpId="6" bldLvl="0"/>
      <p:bldP spid="20505" grpId="6" bldLvl="0"/>
      <p:bldP spid="20506" grpId="6" bldLvl="0"/>
      <p:bldP spid="20508" grpId="6" bldLvl="0"/>
      <p:bldP spid="20509" grpId="6" bldLvl="0"/>
      <p:bldP spid="20510" grpId="6" bldLvl="0"/>
      <p:bldP spid="20497" grpId="7" bldLvl="0"/>
      <p:bldP spid="20498" grpId="7" bldLvl="0"/>
      <p:bldP spid="20499" grpId="7" bldLvl="0"/>
      <p:bldP spid="20501" grpId="7" bldLvl="0"/>
      <p:bldP spid="20502" grpId="7" bldLvl="0"/>
      <p:bldP spid="20503" grpId="7" bldLvl="0"/>
      <p:bldP spid="20505" grpId="7" bldLvl="0"/>
      <p:bldP spid="20506" grpId="7" bldLvl="0"/>
      <p:bldP spid="20508" grpId="7" bldLvl="0"/>
      <p:bldP spid="20509" grpId="7" bldLvl="0"/>
      <p:bldP spid="20510" grpId="7"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1506" name="表格占位符 21505"/>
          <p:cNvGraphicFramePr/>
          <p:nvPr>
            <p:ph type="tbl" idx="1"/>
          </p:nvPr>
        </p:nvGraphicFramePr>
        <p:xfrm>
          <a:off x="1116013" y="1052513"/>
          <a:ext cx="7756525" cy="4664075"/>
        </p:xfrm>
        <a:graphic>
          <a:graphicData uri="http://schemas.openxmlformats.org/drawingml/2006/table">
            <a:tbl>
              <a:tblPr/>
              <a:tblGrid>
                <a:gridCol w="838200"/>
                <a:gridCol w="6918325"/>
              </a:tblGrid>
              <a:tr h="204152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dirty="0">
                          <a:latin typeface="Calibri" panose="020F0502020204030204" pitchFamily="2"/>
                          <a:sym typeface="楷体" panose="02010609060101010101" pitchFamily="1" charset="-122"/>
                        </a:rPr>
                        <a:t>掌握</a:t>
                      </a:r>
                      <a:endParaRPr lang="zh-CN" altLang="en-US" sz="4000" b="1" u="none" dirty="0">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latin typeface="Calibri" panose="020F0502020204030204" pitchFamily="2"/>
                          <a:sym typeface="楷体" panose="02010609060101010101" pitchFamily="1" charset="-122"/>
                        </a:rPr>
                        <a:t>古代中国的主要科技成就和文学艺术成就</a:t>
                      </a:r>
                      <a:endParaRPr lang="zh-CN" altLang="en-US" sz="4000" b="1" u="none">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131127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认识</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中国古代科学技术和文化成就的重要性和历史意义</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r h="131127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增强</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u="none">
                          <a:solidFill>
                            <a:srgbClr val="000000"/>
                          </a:solidFill>
                          <a:latin typeface="Calibri" panose="020F0502020204030204" pitchFamily="2"/>
                          <a:sym typeface="楷体" panose="02010609060101010101" pitchFamily="1" charset="-122"/>
                        </a:rPr>
                        <a:t>祖国传统文化的认同感和民族自豪感</a:t>
                      </a:r>
                      <a:endParaRPr lang="zh-CN" altLang="en-US" sz="4000" b="1" u="none">
                        <a:solidFill>
                          <a:srgbClr val="000000"/>
                        </a:solidFill>
                        <a:latin typeface="Calibri" panose="020F0502020204030204" pitchFamily="2"/>
                        <a:sym typeface="楷体" panose="02010609060101010101" pitchFamily="1" charset="-12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r>
            </a:tbl>
          </a:graphicData>
        </a:graphic>
      </p:graphicFrame>
      <p:sp>
        <p:nvSpPr>
          <p:cNvPr id="21530" name="双括号 21529"/>
          <p:cNvSpPr/>
          <p:nvPr/>
        </p:nvSpPr>
        <p:spPr>
          <a:xfrm>
            <a:off x="1187450" y="1054100"/>
            <a:ext cx="720725" cy="1368425"/>
          </a:xfrm>
          <a:prstGeom prst="bracketPair">
            <a:avLst>
              <a:gd name="adj" fmla="val 16667"/>
            </a:avLst>
          </a:prstGeom>
          <a:noFill/>
          <a:ln w="38100" cap="flat" cmpd="sng">
            <a:solidFill>
              <a:srgbClr val="FF0066"/>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21531" name="双括号 21530"/>
          <p:cNvSpPr/>
          <p:nvPr/>
        </p:nvSpPr>
        <p:spPr>
          <a:xfrm>
            <a:off x="1187450" y="3141663"/>
            <a:ext cx="720725" cy="2519362"/>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21532" name="文本框 21531"/>
          <p:cNvSpPr txBox="1"/>
          <p:nvPr/>
        </p:nvSpPr>
        <p:spPr>
          <a:xfrm>
            <a:off x="107950" y="333375"/>
            <a:ext cx="720725" cy="5943600"/>
          </a:xfrm>
          <a:prstGeom prst="rect">
            <a:avLst/>
          </a:prstGeom>
          <a:solidFill>
            <a:schemeClr val="tx2">
              <a:alpha val="100000"/>
            </a:schemeClr>
          </a:solidFill>
          <a:ln w="9525">
            <a:noFill/>
          </a:ln>
        </p:spPr>
        <p:txBody>
          <a:bodyPr vert="horz" wrap="square" anchor="t">
            <a:spAutoFit/>
          </a:bodyPr>
          <a:p>
            <a:r>
              <a:rPr lang="zh-CN" altLang="en-US" sz="3200" b="1">
                <a:solidFill>
                  <a:srgbClr val="CCECFF"/>
                </a:solidFill>
                <a:latin typeface="Arial" panose="020B0604020202020204" charset="-116"/>
                <a:ea typeface="方正喵呜体" charset="-122"/>
              </a:rPr>
              <a:t>古代中国的科学技术与文化</a:t>
            </a:r>
            <a:endParaRPr lang="zh-CN" altLang="en-US" sz="3200" b="1">
              <a:solidFill>
                <a:srgbClr val="CCECFF"/>
              </a:solidFill>
              <a:latin typeface="Arial" panose="020B0604020202020204" charset="-116"/>
              <a:ea typeface="方正喵呜体" charset="-122"/>
            </a:endParaRPr>
          </a:p>
        </p:txBody>
      </p:sp>
    </p:spTree>
  </p:cSld>
  <p:clrMapOvr>
    <a:masterClrMapping/>
  </p:clrMapOvr>
  <p:transition spd="med">
    <p:blinds/>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标题 22529"/>
          <p:cNvSpPr>
            <a:spLocks noGrp="1"/>
          </p:cNvSpPr>
          <p:nvPr>
            <p:ph type="title"/>
          </p:nvPr>
        </p:nvSpPr>
        <p:spPr>
          <a:xfrm>
            <a:off x="396875" y="981075"/>
            <a:ext cx="7772400" cy="1143000"/>
          </a:xfrm>
          <a:ln/>
        </p:spPr>
        <p:txBody>
          <a:bodyPr anchor="ctr"/>
          <a:p>
            <a:r>
              <a:rPr lang="zh-CN" altLang="en-US" dirty="0">
                <a:solidFill>
                  <a:srgbClr val="CCECFF"/>
                </a:solidFill>
                <a:latin typeface="微软雅黑" panose="020B0503020204020204" charset="-122"/>
                <a:ea typeface="微软雅黑" panose="020B0503020204020204" charset="-122"/>
              </a:rPr>
              <a:t>3.   近代中国的思想解放潮流</a:t>
            </a:r>
            <a:endParaRPr lang="zh-CN" altLang="en-US" dirty="0">
              <a:solidFill>
                <a:srgbClr val="CCECFF"/>
              </a:solidFill>
              <a:latin typeface="微软雅黑" panose="020B0503020204020204" charset="-122"/>
              <a:ea typeface="微软雅黑" panose="020B0503020204020204" charset="-122"/>
            </a:endParaRPr>
          </a:p>
        </p:txBody>
      </p:sp>
      <p:sp>
        <p:nvSpPr>
          <p:cNvPr id="22531" name="文本框 22530"/>
          <p:cNvSpPr txBox="1"/>
          <p:nvPr/>
        </p:nvSpPr>
        <p:spPr>
          <a:xfrm>
            <a:off x="5148263" y="2060575"/>
            <a:ext cx="3744912" cy="3749675"/>
          </a:xfrm>
          <a:prstGeom prst="rect">
            <a:avLst/>
          </a:prstGeom>
          <a:noFill/>
          <a:ln w="9525">
            <a:noFill/>
          </a:ln>
        </p:spPr>
        <p:txBody>
          <a:bodyPr wrap="square">
            <a:spAutoFit/>
          </a:bodyPr>
          <a:p>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本专题主要内容为从思想史角度学习</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鸦片战争以后</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中国人民寻求</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自强救国</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道路的艰辛历程。</a:t>
            </a:r>
            <a:endParaRPr lang="zh-CN" altLang="en-US" sz="4000" b="1">
              <a:solidFill>
                <a:srgbClr val="FFFFCC"/>
              </a:solidFill>
              <a:latin typeface="Arial" panose="020B0604020202020204" charset="-116"/>
            </a:endParaRPr>
          </a:p>
        </p:txBody>
      </p:sp>
      <p:sp>
        <p:nvSpPr>
          <p:cNvPr id="22532" name="文本框 22531"/>
          <p:cNvSpPr txBox="1"/>
          <p:nvPr/>
        </p:nvSpPr>
        <p:spPr>
          <a:xfrm>
            <a:off x="898525" y="3502025"/>
            <a:ext cx="3184525" cy="1554163"/>
          </a:xfrm>
          <a:prstGeom prst="rect">
            <a:avLst/>
          </a:prstGeom>
          <a:noFill/>
          <a:ln w="9525">
            <a:noFill/>
          </a:ln>
        </p:spPr>
        <p:txBody>
          <a:bodyPr wrap="none" anchor="t">
            <a:spAutoFit/>
          </a:bodyPr>
          <a:p>
            <a:r>
              <a:rPr lang="zh-CN" altLang="en-US" b="1" dirty="0">
                <a:solidFill>
                  <a:srgbClr val="FFFFCC"/>
                </a:solidFill>
                <a:latin typeface="Arial" panose="020B0604020202020204" charset="-116"/>
              </a:rPr>
              <a:t> </a:t>
            </a:r>
            <a:r>
              <a:rPr lang="zh-CN" altLang="en-US" sz="3200" b="1" dirty="0">
                <a:solidFill>
                  <a:srgbClr val="FFFFCC"/>
                </a:solidFill>
                <a:latin typeface="Arial" panose="020B0604020202020204" charset="-116"/>
              </a:rPr>
              <a:t>20、西学东渐</a:t>
            </a:r>
            <a:endParaRPr lang="zh-CN" altLang="en-US" sz="3200" b="1" dirty="0">
              <a:solidFill>
                <a:srgbClr val="FFFFCC"/>
              </a:solidFill>
              <a:latin typeface="Arial" panose="020B0604020202020204" charset="-116"/>
            </a:endParaRPr>
          </a:p>
          <a:p>
            <a:r>
              <a:rPr lang="zh-CN" altLang="en-US" sz="3200" b="1" dirty="0">
                <a:solidFill>
                  <a:srgbClr val="FFFFCC"/>
                </a:solidFill>
                <a:latin typeface="Arial" panose="020B0604020202020204" charset="-116"/>
              </a:rPr>
              <a:t> 21、新文化运动</a:t>
            </a:r>
            <a:endParaRPr lang="zh-CN" altLang="en-US" sz="3200" b="1" dirty="0">
              <a:solidFill>
                <a:srgbClr val="FFFFCC"/>
              </a:solidFill>
              <a:latin typeface="Arial" panose="020B0604020202020204" charset="-116"/>
            </a:endParaRPr>
          </a:p>
          <a:p>
            <a:endParaRPr lang="zh-CN" altLang="en-US" sz="3200" dirty="0">
              <a:latin typeface="Arial" panose="020B0604020202020204" charset="-116"/>
            </a:endParaRPr>
          </a:p>
        </p:txBody>
      </p:sp>
      <p:sp>
        <p:nvSpPr>
          <p:cNvPr id="22533" name="流程图: 可选过程 22532"/>
          <p:cNvSpPr/>
          <p:nvPr/>
        </p:nvSpPr>
        <p:spPr>
          <a:xfrm>
            <a:off x="612775" y="3357563"/>
            <a:ext cx="3743325" cy="1512887"/>
          </a:xfrm>
          <a:prstGeom prst="flowChartAlternateProcess">
            <a:avLst/>
          </a:prstGeom>
          <a:noFill/>
          <a:ln w="57150" cap="flat" cmpd="sng">
            <a:solidFill>
              <a:srgbClr val="FF9933"/>
            </a:solidFill>
            <a:prstDash val="solid"/>
            <a:miter/>
            <a:headEnd type="none" w="med" len="med"/>
            <a:tailEnd type="none" w="med" len="med"/>
          </a:ln>
        </p:spPr>
        <p:txBody>
          <a:bodyPr/>
          <a:p>
            <a:endParaRPr lang="zh-CN" altLang="en-US"/>
          </a:p>
        </p:txBody>
      </p:sp>
      <p:sp>
        <p:nvSpPr>
          <p:cNvPr id="22534" name="矩形 22533"/>
          <p:cNvSpPr/>
          <p:nvPr/>
        </p:nvSpPr>
        <p:spPr>
          <a:xfrm>
            <a:off x="828675" y="2349500"/>
            <a:ext cx="1943100" cy="64770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99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专题三</a:t>
            </a:r>
            <a:endParaRPr lang="zh-CN" altLang="en-US" sz="3600">
              <a:ln w="9525" cap="flat" cmpd="sng">
                <a:solidFill>
                  <a:srgbClr val="FF9933"/>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22534"/>
                                        </p:tgtEl>
                                        <p:attrNameLst>
                                          <p:attrName>style.visibility</p:attrName>
                                        </p:attrNameLst>
                                      </p:cBhvr>
                                      <p:to>
                                        <p:strVal val="visible"/>
                                      </p:to>
                                    </p:set>
                                    <p:anim from="(-#ppt_w/2)" to="(#ppt_x)" calcmode="lin" valueType="num">
                                      <p:cBhvr>
                                        <p:cTn id="7" dur="600" fill="hold">
                                          <p:stCondLst>
                                            <p:cond delay="0"/>
                                          </p:stCondLst>
                                        </p:cTn>
                                        <p:tgtEl>
                                          <p:spTgt spid="22534"/>
                                        </p:tgtEl>
                                        <p:attrNameLst>
                                          <p:attrName>ppt_x</p:attrName>
                                        </p:attrNameLst>
                                      </p:cBhvr>
                                    </p:anim>
                                    <p:anim from="0" to="-1.0" calcmode="lin" valueType="num">
                                      <p:cBhvr>
                                        <p:cTn id="8" dur="200" decel="50000" autoRev="1" fill="hold">
                                          <p:stCondLst>
                                            <p:cond delay="600"/>
                                          </p:stCondLst>
                                        </p:cTn>
                                        <p:tgtEl>
                                          <p:spTgt spid="22534"/>
                                        </p:tgtEl>
                                        <p:attrNameLst>
                                          <p:attrName>xshear</p:attrName>
                                        </p:attrNameLst>
                                      </p:cBhvr>
                                    </p:anim>
                                    <p:animScale>
                                      <p:cBhvr>
                                        <p:cTn id="9" dur="200" decel="100000" autoRev="1" fill="hold">
                                          <p:stCondLst>
                                            <p:cond delay="600"/>
                                          </p:stCondLst>
                                        </p:cTn>
                                        <p:tgtEl>
                                          <p:spTgt spid="22534"/>
                                        </p:tgtEl>
                                      </p:cBhvr>
                                      <p:from x="100000" y="100000"/>
                                      <p:to x="80000" y="100000"/>
                                    </p:animScale>
                                    <p:anim by="(#ppt_h/3+#ppt_w*0.1)" calcmode="lin" valueType="num">
                                      <p:cBhvr additive="sum">
                                        <p:cTn id="10" dur="200" decel="100000" autoRev="1" fill="hold">
                                          <p:stCondLst>
                                            <p:cond delay="600"/>
                                          </p:stCondLst>
                                        </p:cTn>
                                        <p:tgtEl>
                                          <p:spTgt spid="2253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22530"/>
                                        </p:tgtEl>
                                        <p:attrNameLst>
                                          <p:attrName>style.visibility</p:attrName>
                                        </p:attrNameLst>
                                      </p:cBhvr>
                                      <p:to>
                                        <p:strVal val="visible"/>
                                      </p:to>
                                    </p:set>
                                    <p:animEffect transition="in" filter="fade">
                                      <p:cBhvr>
                                        <p:cTn id="15" dur="1000"/>
                                        <p:tgtEl>
                                          <p:spTgt spid="22530"/>
                                        </p:tgtEl>
                                      </p:cBhvr>
                                    </p:animEffect>
                                    <p:anim calcmode="lin" valueType="num">
                                      <p:cBhvr>
                                        <p:cTn id="16" dur="1000" fill="hold"/>
                                        <p:tgtEl>
                                          <p:spTgt spid="22530"/>
                                        </p:tgtEl>
                                        <p:attrNameLst>
                                          <p:attrName>ppt_x</p:attrName>
                                        </p:attrNameLst>
                                      </p:cBhvr>
                                      <p:tavLst>
                                        <p:tav tm="0">
                                          <p:val>
                                            <p:strVal val="#ppt_x"/>
                                          </p:val>
                                        </p:tav>
                                        <p:tav tm="100000">
                                          <p:val>
                                            <p:strVal val="#ppt_x"/>
                                          </p:val>
                                        </p:tav>
                                      </p:tavLst>
                                    </p:anim>
                                    <p:anim calcmode="lin" valueType="num">
                                      <p:cBhvr>
                                        <p:cTn id="17" dur="1000" fill="hold"/>
                                        <p:tgtEl>
                                          <p:spTgt spid="22530"/>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22531"/>
                                        </p:tgtEl>
                                        <p:attrNameLst>
                                          <p:attrName>style.visibility</p:attrName>
                                        </p:attrNameLst>
                                      </p:cBhvr>
                                      <p:to>
                                        <p:strVal val="visible"/>
                                      </p:to>
                                    </p:set>
                                    <p:anim calcmode="lin" valueType="num">
                                      <p:cBhvr>
                                        <p:cTn id="22" dur="500" decel="50000" fill="hold">
                                          <p:stCondLst>
                                            <p:cond delay="0"/>
                                          </p:stCondLst>
                                        </p:cTn>
                                        <p:tgtEl>
                                          <p:spTgt spid="22531"/>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22531"/>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22531"/>
                                        </p:tgtEl>
                                        <p:attrNameLst>
                                          <p:attrName>ppt_w</p:attrName>
                                        </p:attrNameLst>
                                      </p:cBhvr>
                                      <p:tavLst>
                                        <p:tav tm="0">
                                          <p:val>
                                            <p:strVal val="#ppt_w*.05"/>
                                          </p:val>
                                        </p:tav>
                                        <p:tav tm="100000">
                                          <p:val>
                                            <p:strVal val="#ppt_w"/>
                                          </p:val>
                                        </p:tav>
                                      </p:tavLst>
                                    </p:anim>
                                    <p:anim calcmode="lin" valueType="num">
                                      <p:cBhvr>
                                        <p:cTn id="25" dur="1000" fill="hold"/>
                                        <p:tgtEl>
                                          <p:spTgt spid="22531"/>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22531"/>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22531"/>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22531"/>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ldLvl="0"/>
      <p:bldP spid="22530"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流程图: 可选过程 23553"/>
          <p:cNvSpPr/>
          <p:nvPr/>
        </p:nvSpPr>
        <p:spPr>
          <a:xfrm>
            <a:off x="34925" y="836613"/>
            <a:ext cx="431800" cy="5400675"/>
          </a:xfrm>
          <a:prstGeom prst="flowChartAlternateProcess">
            <a:avLst/>
          </a:prstGeom>
          <a:solidFill>
            <a:srgbClr val="FFFFCC">
              <a:alpha val="100000"/>
            </a:srgbClr>
          </a:solidFill>
          <a:ln w="9525" cap="flat" cmpd="sng">
            <a:solidFill>
              <a:srgbClr val="66FFFF"/>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近</a:t>
            </a:r>
            <a:endParaRPr lang="zh-CN" altLang="en-US" sz="2800" b="1" dirty="0">
              <a:latin typeface="Arial" panose="020B0604020202020204" charset="-116"/>
            </a:endParaRPr>
          </a:p>
          <a:p>
            <a:pPr algn="ctr"/>
            <a:r>
              <a:rPr lang="zh-CN" altLang="en-US" sz="2800" b="1" dirty="0">
                <a:latin typeface="Arial" panose="020B0604020202020204" charset="-116"/>
              </a:rPr>
              <a:t>代</a:t>
            </a:r>
            <a:endParaRPr lang="zh-CN" altLang="en-US" sz="2800" b="1" dirty="0">
              <a:latin typeface="Arial" panose="020B0604020202020204" charset="-116"/>
            </a:endParaRPr>
          </a:p>
          <a:p>
            <a:pPr algn="ctr"/>
            <a:r>
              <a:rPr lang="zh-CN" altLang="en-US" sz="2800" b="1" dirty="0">
                <a:latin typeface="Arial" panose="020B0604020202020204" charset="-116"/>
              </a:rPr>
              <a:t>中</a:t>
            </a:r>
            <a:endParaRPr lang="zh-CN" altLang="en-US" sz="2800" b="1" dirty="0">
              <a:latin typeface="Arial" panose="020B0604020202020204" charset="-116"/>
            </a:endParaRPr>
          </a:p>
          <a:p>
            <a:pPr algn="ctr"/>
            <a:r>
              <a:rPr lang="zh-CN" altLang="en-US" sz="2800" b="1" dirty="0">
                <a:latin typeface="Arial" panose="020B0604020202020204" charset="-116"/>
              </a:rPr>
              <a:t>国</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思</a:t>
            </a:r>
            <a:endParaRPr lang="zh-CN" altLang="en-US" sz="2800" b="1" dirty="0">
              <a:latin typeface="Arial" panose="020B0604020202020204" charset="-116"/>
            </a:endParaRPr>
          </a:p>
          <a:p>
            <a:pPr algn="ctr"/>
            <a:r>
              <a:rPr lang="zh-CN" altLang="en-US" sz="2800" b="1" dirty="0">
                <a:latin typeface="Arial" panose="020B0604020202020204" charset="-116"/>
              </a:rPr>
              <a:t>想</a:t>
            </a:r>
            <a:endParaRPr lang="zh-CN" altLang="en-US" sz="2800" b="1" dirty="0">
              <a:latin typeface="Arial" panose="020B0604020202020204" charset="-116"/>
            </a:endParaRPr>
          </a:p>
          <a:p>
            <a:pPr algn="ctr"/>
            <a:r>
              <a:rPr lang="zh-CN" altLang="en-US" sz="2800" b="1" dirty="0">
                <a:latin typeface="Arial" panose="020B0604020202020204" charset="-116"/>
              </a:rPr>
              <a:t>解</a:t>
            </a:r>
            <a:endParaRPr lang="zh-CN" altLang="en-US" sz="2800" b="1" dirty="0">
              <a:latin typeface="Arial" panose="020B0604020202020204" charset="-116"/>
            </a:endParaRPr>
          </a:p>
          <a:p>
            <a:pPr algn="ctr"/>
            <a:r>
              <a:rPr lang="zh-CN" altLang="en-US" sz="2800" b="1" dirty="0">
                <a:latin typeface="Arial" panose="020B0604020202020204" charset="-116"/>
              </a:rPr>
              <a:t>放</a:t>
            </a:r>
            <a:endParaRPr lang="zh-CN" altLang="en-US" sz="2800" b="1" dirty="0">
              <a:latin typeface="Arial" panose="020B0604020202020204" charset="-116"/>
            </a:endParaRPr>
          </a:p>
          <a:p>
            <a:pPr algn="ctr"/>
            <a:r>
              <a:rPr lang="zh-CN" altLang="en-US" sz="2800" b="1" dirty="0">
                <a:latin typeface="Arial" panose="020B0604020202020204" charset="-116"/>
              </a:rPr>
              <a:t>潮</a:t>
            </a:r>
            <a:endParaRPr lang="zh-CN" altLang="en-US" sz="2800" b="1" dirty="0">
              <a:latin typeface="Arial" panose="020B0604020202020204" charset="-116"/>
            </a:endParaRPr>
          </a:p>
          <a:p>
            <a:pPr algn="ctr"/>
            <a:r>
              <a:rPr lang="zh-CN" altLang="en-US" sz="2800" b="1" dirty="0">
                <a:latin typeface="Arial" panose="020B0604020202020204" charset="-116"/>
              </a:rPr>
              <a:t>流</a:t>
            </a:r>
            <a:endParaRPr lang="zh-CN" altLang="en-US" sz="2800" b="1" dirty="0">
              <a:latin typeface="Arial" panose="020B0604020202020204" charset="-116"/>
            </a:endParaRPr>
          </a:p>
        </p:txBody>
      </p:sp>
      <p:sp>
        <p:nvSpPr>
          <p:cNvPr id="23555" name="左中括号 23554"/>
          <p:cNvSpPr/>
          <p:nvPr/>
        </p:nvSpPr>
        <p:spPr>
          <a:xfrm>
            <a:off x="539750" y="188913"/>
            <a:ext cx="144463" cy="6408737"/>
          </a:xfrm>
          <a:prstGeom prst="leftBracket">
            <a:avLst>
              <a:gd name="adj" fmla="val 369687"/>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3556" name="流程图: 可选过程 23555"/>
          <p:cNvSpPr/>
          <p:nvPr/>
        </p:nvSpPr>
        <p:spPr>
          <a:xfrm>
            <a:off x="684213" y="333375"/>
            <a:ext cx="1079500" cy="792163"/>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开眼看</a:t>
            </a:r>
            <a:endParaRPr lang="zh-CN" altLang="en-US" sz="2400" b="1" dirty="0">
              <a:latin typeface="Arial" panose="020B0604020202020204" charset="-116"/>
            </a:endParaRPr>
          </a:p>
          <a:p>
            <a:pPr algn="ctr"/>
            <a:r>
              <a:rPr lang="zh-CN" altLang="en-US" sz="2400" b="1" dirty="0">
                <a:latin typeface="Arial" panose="020B0604020202020204" charset="-116"/>
              </a:rPr>
              <a:t>世界</a:t>
            </a:r>
            <a:endParaRPr lang="zh-CN" altLang="en-US" sz="2400" b="1" dirty="0">
              <a:latin typeface="Arial" panose="020B0604020202020204" charset="-116"/>
            </a:endParaRPr>
          </a:p>
        </p:txBody>
      </p:sp>
      <p:sp>
        <p:nvSpPr>
          <p:cNvPr id="23557" name="流程图: 过程 23556"/>
          <p:cNvSpPr/>
          <p:nvPr/>
        </p:nvSpPr>
        <p:spPr>
          <a:xfrm>
            <a:off x="1979613" y="44450"/>
            <a:ext cx="3168650" cy="50482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代表：林则徐，魏源</a:t>
            </a:r>
            <a:endParaRPr lang="zh-CN" altLang="en-US" sz="2400" b="1" dirty="0">
              <a:latin typeface="Arial" panose="020B0604020202020204" charset="-116"/>
            </a:endParaRPr>
          </a:p>
        </p:txBody>
      </p:sp>
      <p:sp>
        <p:nvSpPr>
          <p:cNvPr id="23558" name="流程图: 过程 23557"/>
          <p:cNvSpPr/>
          <p:nvPr/>
        </p:nvSpPr>
        <p:spPr>
          <a:xfrm>
            <a:off x="1979613" y="549275"/>
            <a:ext cx="3168650" cy="50482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主张：师夷长技以制夷</a:t>
            </a:r>
            <a:endParaRPr lang="zh-CN" altLang="en-US" sz="2400" b="1" dirty="0">
              <a:latin typeface="Arial" panose="020B0604020202020204" charset="-116"/>
            </a:endParaRPr>
          </a:p>
        </p:txBody>
      </p:sp>
      <p:sp>
        <p:nvSpPr>
          <p:cNvPr id="23559" name="流程图: 过程 23558"/>
          <p:cNvSpPr/>
          <p:nvPr/>
        </p:nvSpPr>
        <p:spPr>
          <a:xfrm>
            <a:off x="1979613" y="1052513"/>
            <a:ext cx="3168650" cy="503237"/>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意义：启迪思想解放</a:t>
            </a:r>
            <a:endParaRPr lang="zh-CN" altLang="en-US" sz="2400" b="1" dirty="0">
              <a:latin typeface="Arial" panose="020B0604020202020204" charset="-116"/>
            </a:endParaRPr>
          </a:p>
        </p:txBody>
      </p:sp>
      <p:sp>
        <p:nvSpPr>
          <p:cNvPr id="23560" name="左大括号 23559"/>
          <p:cNvSpPr/>
          <p:nvPr/>
        </p:nvSpPr>
        <p:spPr>
          <a:xfrm>
            <a:off x="1692275" y="44450"/>
            <a:ext cx="274638" cy="1512888"/>
          </a:xfrm>
          <a:prstGeom prst="leftBrace">
            <a:avLst>
              <a:gd name="adj1" fmla="val 45905"/>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3561" name="流程图: 可选过程 23560"/>
          <p:cNvSpPr/>
          <p:nvPr/>
        </p:nvSpPr>
        <p:spPr>
          <a:xfrm>
            <a:off x="684213" y="2133600"/>
            <a:ext cx="1008062"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中体</a:t>
            </a:r>
            <a:endParaRPr lang="zh-CN" altLang="en-US" sz="2400" b="1" dirty="0">
              <a:latin typeface="Arial" panose="020B0604020202020204" charset="-116"/>
            </a:endParaRPr>
          </a:p>
          <a:p>
            <a:pPr algn="ctr"/>
            <a:r>
              <a:rPr lang="zh-CN" altLang="en-US" sz="2400" b="1" dirty="0">
                <a:latin typeface="Arial" panose="020B0604020202020204" charset="-116"/>
              </a:rPr>
              <a:t>西用</a:t>
            </a:r>
            <a:endParaRPr lang="zh-CN" altLang="en-US" sz="2400" b="1" dirty="0">
              <a:latin typeface="Arial" panose="020B0604020202020204" charset="-116"/>
            </a:endParaRPr>
          </a:p>
        </p:txBody>
      </p:sp>
      <p:sp>
        <p:nvSpPr>
          <p:cNvPr id="23562" name="流程图: 过程 23561"/>
          <p:cNvSpPr/>
          <p:nvPr/>
        </p:nvSpPr>
        <p:spPr>
          <a:xfrm>
            <a:off x="1908175" y="1628775"/>
            <a:ext cx="3600450" cy="50482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代表：曾国藩，李鸿章等</a:t>
            </a:r>
            <a:endParaRPr lang="zh-CN" altLang="en-US" sz="2400" b="1" dirty="0">
              <a:latin typeface="Arial" panose="020B0604020202020204" charset="-116"/>
            </a:endParaRPr>
          </a:p>
        </p:txBody>
      </p:sp>
      <p:sp>
        <p:nvSpPr>
          <p:cNvPr id="23563" name="流程图: 过程 23562"/>
          <p:cNvSpPr/>
          <p:nvPr/>
        </p:nvSpPr>
        <p:spPr>
          <a:xfrm>
            <a:off x="1908175" y="2708275"/>
            <a:ext cx="4897438" cy="50482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意义：迈出中国近代化的第一步</a:t>
            </a:r>
            <a:endParaRPr lang="zh-CN" altLang="en-US" sz="2400" b="1" dirty="0">
              <a:latin typeface="Arial" panose="020B0604020202020204" charset="-116"/>
            </a:endParaRPr>
          </a:p>
        </p:txBody>
      </p:sp>
      <p:sp>
        <p:nvSpPr>
          <p:cNvPr id="23564" name="左大括号 23563"/>
          <p:cNvSpPr/>
          <p:nvPr/>
        </p:nvSpPr>
        <p:spPr>
          <a:xfrm>
            <a:off x="1619250" y="1628775"/>
            <a:ext cx="274638" cy="1584325"/>
          </a:xfrm>
          <a:prstGeom prst="leftBrace">
            <a:avLst>
              <a:gd name="adj1" fmla="val 48073"/>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3565" name="右箭头标注 23564"/>
          <p:cNvSpPr/>
          <p:nvPr/>
        </p:nvSpPr>
        <p:spPr>
          <a:xfrm>
            <a:off x="1908175" y="2132013"/>
            <a:ext cx="4032250" cy="577850"/>
          </a:xfrm>
          <a:prstGeom prst="rightArrowCallout">
            <a:avLst>
              <a:gd name="adj1" fmla="val 25277"/>
              <a:gd name="adj2" fmla="val 30958"/>
              <a:gd name="adj3" fmla="val 122212"/>
              <a:gd name="adj4" fmla="val 78014"/>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主张：师夷长技以自强</a:t>
            </a:r>
            <a:endParaRPr lang="zh-CN" altLang="en-US" sz="2400" b="1" dirty="0">
              <a:latin typeface="Arial" panose="020B0604020202020204" charset="-116"/>
            </a:endParaRPr>
          </a:p>
        </p:txBody>
      </p:sp>
      <p:sp>
        <p:nvSpPr>
          <p:cNvPr id="23566" name="流程图: 可选过程 23565"/>
          <p:cNvSpPr/>
          <p:nvPr/>
        </p:nvSpPr>
        <p:spPr>
          <a:xfrm>
            <a:off x="5797550" y="2133600"/>
            <a:ext cx="1295400" cy="576263"/>
          </a:xfrm>
          <a:prstGeom prst="flowChartAlternateProcess">
            <a:avLst/>
          </a:prstGeom>
          <a:solidFill>
            <a:srgbClr val="FFCC66"/>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器物变革</a:t>
            </a:r>
            <a:endParaRPr lang="zh-CN" altLang="en-US" sz="2400" b="1" dirty="0">
              <a:latin typeface="Arial" panose="020B0604020202020204" charset="-116"/>
            </a:endParaRPr>
          </a:p>
        </p:txBody>
      </p:sp>
      <p:sp>
        <p:nvSpPr>
          <p:cNvPr id="23567" name="流程图: 可选过程 23566"/>
          <p:cNvSpPr/>
          <p:nvPr/>
        </p:nvSpPr>
        <p:spPr>
          <a:xfrm>
            <a:off x="684213" y="3716338"/>
            <a:ext cx="1008062" cy="7921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维新</a:t>
            </a:r>
            <a:endParaRPr lang="zh-CN" altLang="en-US" sz="2400" b="1" dirty="0">
              <a:latin typeface="Arial" panose="020B0604020202020204" charset="-116"/>
            </a:endParaRPr>
          </a:p>
          <a:p>
            <a:pPr algn="ctr"/>
            <a:r>
              <a:rPr lang="zh-CN" altLang="en-US" sz="2400" b="1" dirty="0">
                <a:latin typeface="Arial" panose="020B0604020202020204" charset="-116"/>
              </a:rPr>
              <a:t>思想</a:t>
            </a:r>
            <a:endParaRPr lang="zh-CN" altLang="en-US" sz="2400" b="1" dirty="0">
              <a:latin typeface="Arial" panose="020B0604020202020204" charset="-116"/>
            </a:endParaRPr>
          </a:p>
        </p:txBody>
      </p:sp>
      <p:sp>
        <p:nvSpPr>
          <p:cNvPr id="23568" name="流程图: 过程 23567"/>
          <p:cNvSpPr/>
          <p:nvPr/>
        </p:nvSpPr>
        <p:spPr>
          <a:xfrm>
            <a:off x="1908175" y="3284538"/>
            <a:ext cx="2376488" cy="50482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早期维新思想</a:t>
            </a:r>
            <a:endParaRPr lang="zh-CN" altLang="en-US" sz="2400" b="1" dirty="0">
              <a:latin typeface="Arial" panose="020B0604020202020204" charset="-116"/>
            </a:endParaRPr>
          </a:p>
        </p:txBody>
      </p:sp>
      <p:sp>
        <p:nvSpPr>
          <p:cNvPr id="23569" name="流程图: 过程 23568"/>
          <p:cNvSpPr/>
          <p:nvPr/>
        </p:nvSpPr>
        <p:spPr>
          <a:xfrm>
            <a:off x="1908175" y="4364038"/>
            <a:ext cx="5329238" cy="576262"/>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意义：中国近代第一次思想解放潮流</a:t>
            </a:r>
            <a:endParaRPr lang="zh-CN" altLang="en-US" sz="2400" b="1" dirty="0">
              <a:latin typeface="Arial" panose="020B0604020202020204" charset="-116"/>
            </a:endParaRPr>
          </a:p>
        </p:txBody>
      </p:sp>
      <p:sp>
        <p:nvSpPr>
          <p:cNvPr id="23570" name="左大括号 23569"/>
          <p:cNvSpPr/>
          <p:nvPr/>
        </p:nvSpPr>
        <p:spPr>
          <a:xfrm>
            <a:off x="1620838" y="3286125"/>
            <a:ext cx="274637" cy="1655763"/>
          </a:xfrm>
          <a:prstGeom prst="leftBrace">
            <a:avLst>
              <a:gd name="adj1" fmla="val 50240"/>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3571" name="右箭头标注 23570"/>
          <p:cNvSpPr/>
          <p:nvPr/>
        </p:nvSpPr>
        <p:spPr>
          <a:xfrm>
            <a:off x="1908175" y="3789363"/>
            <a:ext cx="5111750" cy="576262"/>
          </a:xfrm>
          <a:prstGeom prst="rightArrowCallout">
            <a:avLst>
              <a:gd name="adj1" fmla="val 30537"/>
              <a:gd name="adj2" fmla="val 30958"/>
              <a:gd name="adj3" fmla="val 90265"/>
              <a:gd name="adj4" fmla="val 85194"/>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康梁维新思想：变法，君主立宪</a:t>
            </a:r>
            <a:endParaRPr lang="zh-CN" altLang="en-US" sz="2400" b="1" dirty="0">
              <a:latin typeface="Arial" panose="020B0604020202020204" charset="-116"/>
            </a:endParaRPr>
          </a:p>
        </p:txBody>
      </p:sp>
      <p:sp>
        <p:nvSpPr>
          <p:cNvPr id="23572" name="流程图: 可选过程 23571"/>
          <p:cNvSpPr/>
          <p:nvPr/>
        </p:nvSpPr>
        <p:spPr>
          <a:xfrm>
            <a:off x="6804025" y="3717925"/>
            <a:ext cx="1295400" cy="647700"/>
          </a:xfrm>
          <a:prstGeom prst="flowChartAlternateProcess">
            <a:avLst/>
          </a:prstGeom>
          <a:solidFill>
            <a:srgbClr val="FFCC66">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制度变革</a:t>
            </a:r>
            <a:endParaRPr lang="zh-CN" altLang="en-US" sz="2400" b="1" dirty="0">
              <a:latin typeface="Arial" panose="020B0604020202020204" charset="-116"/>
            </a:endParaRPr>
          </a:p>
        </p:txBody>
      </p:sp>
      <p:sp>
        <p:nvSpPr>
          <p:cNvPr id="23573" name="流程图: 可选过程 23572"/>
          <p:cNvSpPr/>
          <p:nvPr/>
        </p:nvSpPr>
        <p:spPr>
          <a:xfrm>
            <a:off x="684213" y="5373688"/>
            <a:ext cx="1008062" cy="7921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新文化</a:t>
            </a:r>
            <a:endParaRPr lang="zh-CN" altLang="en-US" sz="2400" b="1" dirty="0">
              <a:latin typeface="Arial" panose="020B0604020202020204" charset="-116"/>
            </a:endParaRPr>
          </a:p>
          <a:p>
            <a:pPr algn="ctr"/>
            <a:r>
              <a:rPr lang="zh-CN" altLang="en-US" sz="2400" b="1" dirty="0">
                <a:latin typeface="Arial" panose="020B0604020202020204" charset="-116"/>
              </a:rPr>
              <a:t>运动</a:t>
            </a:r>
            <a:endParaRPr lang="zh-CN" altLang="en-US" sz="2400" b="1" dirty="0">
              <a:latin typeface="Arial" panose="020B0604020202020204" charset="-116"/>
            </a:endParaRPr>
          </a:p>
        </p:txBody>
      </p:sp>
      <p:sp>
        <p:nvSpPr>
          <p:cNvPr id="23574" name="流程图: 过程 23573"/>
          <p:cNvSpPr/>
          <p:nvPr/>
        </p:nvSpPr>
        <p:spPr>
          <a:xfrm>
            <a:off x="1981200" y="5013325"/>
            <a:ext cx="4464050" cy="50482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代表：陈独秀，李大钊，胡适等</a:t>
            </a:r>
            <a:endParaRPr lang="zh-CN" altLang="en-US" sz="2400" b="1" dirty="0">
              <a:latin typeface="Arial" panose="020B0604020202020204" charset="-116"/>
            </a:endParaRPr>
          </a:p>
        </p:txBody>
      </p:sp>
      <p:sp>
        <p:nvSpPr>
          <p:cNvPr id="23575" name="流程图: 过程 23574"/>
          <p:cNvSpPr/>
          <p:nvPr/>
        </p:nvSpPr>
        <p:spPr>
          <a:xfrm>
            <a:off x="1979613" y="6308725"/>
            <a:ext cx="5329237" cy="576263"/>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意义：动摇了封建正统思想的统治地位</a:t>
            </a:r>
            <a:endParaRPr lang="zh-CN" altLang="en-US" sz="2400" b="1" dirty="0">
              <a:latin typeface="Arial" panose="020B0604020202020204" charset="-116"/>
            </a:endParaRPr>
          </a:p>
        </p:txBody>
      </p:sp>
      <p:sp>
        <p:nvSpPr>
          <p:cNvPr id="23576" name="左大括号 23575"/>
          <p:cNvSpPr/>
          <p:nvPr/>
        </p:nvSpPr>
        <p:spPr>
          <a:xfrm>
            <a:off x="1692275" y="5013325"/>
            <a:ext cx="276225" cy="1800225"/>
          </a:xfrm>
          <a:prstGeom prst="leftBrace">
            <a:avLst>
              <a:gd name="adj1" fmla="val 54310"/>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3577" name="右箭头标注 23576"/>
          <p:cNvSpPr/>
          <p:nvPr/>
        </p:nvSpPr>
        <p:spPr>
          <a:xfrm>
            <a:off x="1981200" y="5518150"/>
            <a:ext cx="5688013" cy="792163"/>
          </a:xfrm>
          <a:prstGeom prst="rightArrowCallout">
            <a:avLst>
              <a:gd name="adj1" fmla="val 30444"/>
              <a:gd name="adj2" fmla="val 30958"/>
              <a:gd name="adj3" fmla="val 85034"/>
              <a:gd name="adj4" fmla="val 86829"/>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主张：前期提倡民主，科学，新道德，</a:t>
            </a:r>
            <a:endParaRPr lang="zh-CN" altLang="en-US" sz="2400" b="1" dirty="0">
              <a:latin typeface="Arial" panose="020B0604020202020204" charset="-116"/>
            </a:endParaRPr>
          </a:p>
          <a:p>
            <a:r>
              <a:rPr lang="zh-CN" altLang="en-US" sz="2400" b="1" dirty="0">
                <a:latin typeface="Arial" panose="020B0604020202020204" charset="-116"/>
              </a:rPr>
              <a:t>新闻学，后期宣传马克思主义</a:t>
            </a:r>
            <a:endParaRPr lang="zh-CN" altLang="en-US" sz="2400" b="1" dirty="0">
              <a:latin typeface="Arial" panose="020B0604020202020204" charset="-116"/>
            </a:endParaRPr>
          </a:p>
        </p:txBody>
      </p:sp>
      <p:sp>
        <p:nvSpPr>
          <p:cNvPr id="23578" name="流程图: 可选过程 23577"/>
          <p:cNvSpPr/>
          <p:nvPr/>
        </p:nvSpPr>
        <p:spPr>
          <a:xfrm>
            <a:off x="7381875" y="5084763"/>
            <a:ext cx="647700" cy="1512887"/>
          </a:xfrm>
          <a:prstGeom prst="flowChartAlternateProcess">
            <a:avLst/>
          </a:prstGeom>
          <a:solidFill>
            <a:srgbClr val="FFCC66">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思</a:t>
            </a:r>
            <a:endParaRPr lang="zh-CN" altLang="en-US" sz="2400" b="1" dirty="0">
              <a:latin typeface="Arial" panose="020B0604020202020204" charset="-116"/>
            </a:endParaRPr>
          </a:p>
          <a:p>
            <a:pPr algn="ctr"/>
            <a:r>
              <a:rPr lang="zh-CN" altLang="en-US" sz="2400" b="1" dirty="0">
                <a:latin typeface="Arial" panose="020B0604020202020204" charset="-116"/>
              </a:rPr>
              <a:t>想</a:t>
            </a:r>
            <a:endParaRPr lang="zh-CN" altLang="en-US" sz="2400" b="1" dirty="0">
              <a:latin typeface="Arial" panose="020B0604020202020204" charset="-116"/>
            </a:endParaRPr>
          </a:p>
          <a:p>
            <a:pPr algn="ctr"/>
            <a:r>
              <a:rPr lang="zh-CN" altLang="en-US" sz="2400" b="1" dirty="0">
                <a:latin typeface="Arial" panose="020B0604020202020204" charset="-116"/>
              </a:rPr>
              <a:t>变</a:t>
            </a:r>
            <a:endParaRPr lang="zh-CN" altLang="en-US" sz="2400" b="1" dirty="0">
              <a:latin typeface="Arial" panose="020B0604020202020204" charset="-116"/>
            </a:endParaRPr>
          </a:p>
          <a:p>
            <a:pPr algn="ctr"/>
            <a:r>
              <a:rPr lang="zh-CN" altLang="en-US" sz="2400" b="1" dirty="0">
                <a:latin typeface="Arial" panose="020B0604020202020204" charset="-116"/>
              </a:rPr>
              <a:t>革</a:t>
            </a:r>
            <a:endParaRPr lang="zh-CN" altLang="en-US" sz="2400" b="1" dirty="0">
              <a:latin typeface="Arial" panose="020B0604020202020204" charset="-116"/>
            </a:endParaRPr>
          </a:p>
        </p:txBody>
      </p:sp>
      <p:sp>
        <p:nvSpPr>
          <p:cNvPr id="23579" name="流程图: 可选过程 23578"/>
          <p:cNvSpPr/>
          <p:nvPr/>
        </p:nvSpPr>
        <p:spPr>
          <a:xfrm>
            <a:off x="8316913" y="765175"/>
            <a:ext cx="719137" cy="5688013"/>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都是</a:t>
            </a:r>
            <a:endParaRPr lang="zh-CN" altLang="en-US" sz="2400" b="1" dirty="0">
              <a:latin typeface="Arial" panose="020B0604020202020204" charset="-116"/>
            </a:endParaRPr>
          </a:p>
          <a:p>
            <a:pPr algn="ctr"/>
            <a:r>
              <a:rPr lang="zh-CN" altLang="en-US" sz="2400" b="1" dirty="0">
                <a:latin typeface="Arial" panose="020B0604020202020204" charset="-116"/>
              </a:rPr>
              <a:t>对民</a:t>
            </a:r>
            <a:endParaRPr lang="zh-CN" altLang="en-US" sz="2400" b="1" dirty="0">
              <a:latin typeface="Arial" panose="020B0604020202020204" charset="-116"/>
            </a:endParaRPr>
          </a:p>
          <a:p>
            <a:pPr algn="ctr"/>
            <a:r>
              <a:rPr lang="zh-CN" altLang="en-US" sz="2400" b="1" dirty="0">
                <a:latin typeface="Arial" panose="020B0604020202020204" charset="-116"/>
              </a:rPr>
              <a:t>族危</a:t>
            </a:r>
            <a:endParaRPr lang="zh-CN" altLang="en-US" sz="2400" b="1" dirty="0">
              <a:latin typeface="Arial" panose="020B0604020202020204" charset="-116"/>
            </a:endParaRPr>
          </a:p>
          <a:p>
            <a:pPr algn="ctr"/>
            <a:r>
              <a:rPr lang="zh-CN" altLang="en-US" sz="2400" b="1" dirty="0">
                <a:latin typeface="Arial" panose="020B0604020202020204" charset="-116"/>
              </a:rPr>
              <a:t>机的</a:t>
            </a:r>
            <a:endParaRPr lang="zh-CN" altLang="en-US" sz="2400" b="1" dirty="0">
              <a:latin typeface="Arial" panose="020B0604020202020204" charset="-116"/>
            </a:endParaRPr>
          </a:p>
          <a:p>
            <a:pPr algn="ctr"/>
            <a:r>
              <a:rPr lang="zh-CN" altLang="en-US" sz="2400" b="1" dirty="0">
                <a:latin typeface="Arial" panose="020B0604020202020204" charset="-116"/>
              </a:rPr>
              <a:t>反应</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都向</a:t>
            </a:r>
            <a:endParaRPr lang="zh-CN" altLang="en-US" sz="2400" b="1" dirty="0">
              <a:latin typeface="Arial" panose="020B0604020202020204" charset="-116"/>
            </a:endParaRPr>
          </a:p>
          <a:p>
            <a:pPr algn="ctr"/>
            <a:r>
              <a:rPr lang="zh-CN" altLang="en-US" sz="2400" b="1" dirty="0">
                <a:latin typeface="Arial" panose="020B0604020202020204" charset="-116"/>
              </a:rPr>
              <a:t>西方</a:t>
            </a:r>
            <a:endParaRPr lang="zh-CN" altLang="en-US" sz="2400" b="1" dirty="0">
              <a:latin typeface="Arial" panose="020B0604020202020204" charset="-116"/>
            </a:endParaRPr>
          </a:p>
          <a:p>
            <a:pPr algn="ctr"/>
            <a:r>
              <a:rPr lang="zh-CN" altLang="en-US" sz="2400" b="1" dirty="0">
                <a:latin typeface="Arial" panose="020B0604020202020204" charset="-116"/>
              </a:rPr>
              <a:t>学习</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都促</a:t>
            </a:r>
            <a:endParaRPr lang="zh-CN" altLang="en-US" sz="2400" b="1" dirty="0">
              <a:latin typeface="Arial" panose="020B0604020202020204" charset="-116"/>
            </a:endParaRPr>
          </a:p>
          <a:p>
            <a:pPr algn="ctr"/>
            <a:r>
              <a:rPr lang="zh-CN" altLang="en-US" sz="2400" b="1" dirty="0">
                <a:latin typeface="Arial" panose="020B0604020202020204" charset="-116"/>
              </a:rPr>
              <a:t>进了</a:t>
            </a:r>
            <a:endParaRPr lang="zh-CN" altLang="en-US" sz="2400" b="1" dirty="0">
              <a:latin typeface="Arial" panose="020B0604020202020204" charset="-116"/>
            </a:endParaRPr>
          </a:p>
          <a:p>
            <a:pPr algn="ctr"/>
            <a:r>
              <a:rPr lang="zh-CN" altLang="en-US" sz="2400" b="1" dirty="0">
                <a:latin typeface="Arial" panose="020B0604020202020204" charset="-116"/>
              </a:rPr>
              <a:t>思想</a:t>
            </a:r>
            <a:endParaRPr lang="zh-CN" altLang="en-US" sz="2400" b="1" dirty="0">
              <a:latin typeface="Arial" panose="020B0604020202020204" charset="-116"/>
            </a:endParaRPr>
          </a:p>
          <a:p>
            <a:pPr algn="ctr"/>
            <a:r>
              <a:rPr lang="zh-CN" altLang="en-US" sz="2400" b="1" dirty="0">
                <a:latin typeface="Arial" panose="020B0604020202020204" charset="-116"/>
              </a:rPr>
              <a:t>的解</a:t>
            </a:r>
            <a:endParaRPr lang="zh-CN" altLang="en-US" sz="2400" b="1" dirty="0">
              <a:latin typeface="Arial" panose="020B0604020202020204" charset="-116"/>
            </a:endParaRPr>
          </a:p>
          <a:p>
            <a:pPr algn="ctr"/>
            <a:r>
              <a:rPr lang="zh-CN" altLang="en-US" sz="2400" b="1" dirty="0">
                <a:latin typeface="Arial" panose="020B0604020202020204" charset="-116"/>
              </a:rPr>
              <a:t>放</a:t>
            </a:r>
            <a:endParaRPr lang="zh-CN" altLang="en-US" sz="2400" b="1" dirty="0">
              <a:latin typeface="Arial" panose="020B0604020202020204" charset="-116"/>
            </a:endParaRPr>
          </a:p>
        </p:txBody>
      </p:sp>
      <p:sp>
        <p:nvSpPr>
          <p:cNvPr id="23580" name="右大括号 23579"/>
          <p:cNvSpPr/>
          <p:nvPr/>
        </p:nvSpPr>
        <p:spPr>
          <a:xfrm>
            <a:off x="8101013" y="117475"/>
            <a:ext cx="287337" cy="6696075"/>
          </a:xfrm>
          <a:prstGeom prst="rightBrace">
            <a:avLst>
              <a:gd name="adj1" fmla="val 194199"/>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7"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1000" fill="hold"/>
                                        <p:tgtEl>
                                          <p:spTgt spid="23554"/>
                                        </p:tgtEl>
                                        <p:attrNameLst>
                                          <p:attrName>ppt_w</p:attrName>
                                        </p:attrNameLst>
                                      </p:cBhvr>
                                      <p:tavLst>
                                        <p:tav tm="0">
                                          <p:val>
                                            <p:strVal val="#ppt_w+.3"/>
                                          </p:val>
                                        </p:tav>
                                        <p:tav tm="100000">
                                          <p:val>
                                            <p:strVal val="#ppt_w"/>
                                          </p:val>
                                        </p:tav>
                                      </p:tavLst>
                                    </p:anim>
                                    <p:anim calcmode="lin" valueType="num">
                                      <p:cBhvr>
                                        <p:cTn id="8" dur="1000" fill="hold"/>
                                        <p:tgtEl>
                                          <p:spTgt spid="23554"/>
                                        </p:tgtEl>
                                        <p:attrNameLst>
                                          <p:attrName>ppt_h</p:attrName>
                                        </p:attrNameLst>
                                      </p:cBhvr>
                                      <p:tavLst>
                                        <p:tav tm="0">
                                          <p:val>
                                            <p:strVal val="#ppt_h"/>
                                          </p:val>
                                        </p:tav>
                                        <p:tav tm="100000">
                                          <p:val>
                                            <p:strVal val="#ppt_h"/>
                                          </p:val>
                                        </p:tav>
                                      </p:tavLst>
                                    </p:anim>
                                    <p:animEffect transition="in" filter="fade">
                                      <p:cBhvr>
                                        <p:cTn id="9" dur="1000"/>
                                        <p:tgtEl>
                                          <p:spTgt spid="23554"/>
                                        </p:tgtEl>
                                      </p:cBhvr>
                                    </p:animEffec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23555"/>
                                        </p:tgtEl>
                                        <p:attrNameLst>
                                          <p:attrName>style.visibility</p:attrName>
                                        </p:attrNameLst>
                                      </p:cBhvr>
                                      <p:to>
                                        <p:strVal val="visible"/>
                                      </p:to>
                                    </p:set>
                                    <p:anim calcmode="lin" valueType="num">
                                      <p:cBhvr>
                                        <p:cTn id="14" dur="500" fill="hold"/>
                                        <p:tgtEl>
                                          <p:spTgt spid="23555"/>
                                        </p:tgtEl>
                                        <p:attrNameLst>
                                          <p:attrName>ppt_w</p:attrName>
                                        </p:attrNameLst>
                                      </p:cBhvr>
                                      <p:tavLst>
                                        <p:tav tm="0">
                                          <p:val>
                                            <p:fltVal val="0.000000"/>
                                          </p:val>
                                        </p:tav>
                                        <p:tav tm="100000">
                                          <p:val>
                                            <p:strVal val="#ppt_w"/>
                                          </p:val>
                                        </p:tav>
                                      </p:tavLst>
                                    </p:anim>
                                    <p:anim calcmode="lin" valueType="num">
                                      <p:cBhvr>
                                        <p:cTn id="15" dur="500" fill="hold"/>
                                        <p:tgtEl>
                                          <p:spTgt spid="23555"/>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grpId="1" nodeType="clickEffect">
                                  <p:stCondLst>
                                    <p:cond delay="0"/>
                                  </p:stCondLst>
                                  <p:childTnLst>
                                    <p:set>
                                      <p:cBhvr>
                                        <p:cTn id="19" dur="1" fill="hold">
                                          <p:stCondLst>
                                            <p:cond delay="0"/>
                                          </p:stCondLst>
                                        </p:cTn>
                                        <p:tgtEl>
                                          <p:spTgt spid="23556"/>
                                        </p:tgtEl>
                                        <p:attrNameLst>
                                          <p:attrName>style.visibility</p:attrName>
                                        </p:attrNameLst>
                                      </p:cBhvr>
                                      <p:to>
                                        <p:strVal val="visible"/>
                                      </p:to>
                                    </p:set>
                                    <p:anim calcmode="lin" valueType="num">
                                      <p:cBhvr>
                                        <p:cTn id="20" dur="500" fill="hold"/>
                                        <p:tgtEl>
                                          <p:spTgt spid="23556"/>
                                        </p:tgtEl>
                                        <p:attrNameLst>
                                          <p:attrName>ppt_w</p:attrName>
                                        </p:attrNameLst>
                                      </p:cBhvr>
                                      <p:tavLst>
                                        <p:tav tm="0">
                                          <p:val>
                                            <p:fltVal val="0.000000"/>
                                          </p:val>
                                        </p:tav>
                                        <p:tav tm="100000">
                                          <p:val>
                                            <p:strVal val="#ppt_w"/>
                                          </p:val>
                                        </p:tav>
                                      </p:tavLst>
                                    </p:anim>
                                    <p:anim calcmode="lin" valueType="num">
                                      <p:cBhvr>
                                        <p:cTn id="21" dur="500" fill="hold"/>
                                        <p:tgtEl>
                                          <p:spTgt spid="23556"/>
                                        </p:tgtEl>
                                        <p:attrNameLst>
                                          <p:attrName>ppt_h</p:attrName>
                                        </p:attrNameLst>
                                      </p:cBhvr>
                                      <p:tavLst>
                                        <p:tav tm="0">
                                          <p:val>
                                            <p:fltVal val="0.000000"/>
                                          </p:val>
                                        </p:tav>
                                        <p:tav tm="100000">
                                          <p:val>
                                            <p:strVal val="#ppt_h"/>
                                          </p:val>
                                        </p:tav>
                                      </p:tavLst>
                                    </p:anim>
                                    <p:anim calcmode="lin" valueType="num">
                                      <p:cBhvr>
                                        <p:cTn id="22" dur="500" fill="hold"/>
                                        <p:tgtEl>
                                          <p:spTgt spid="23556"/>
                                        </p:tgtEl>
                                        <p:attrNameLst>
                                          <p:attrName>style.rotation</p:attrName>
                                        </p:attrNameLst>
                                      </p:cBhvr>
                                      <p:tavLst>
                                        <p:tav tm="0">
                                          <p:val>
                                            <p:fltVal val="360.000000"/>
                                          </p:val>
                                        </p:tav>
                                        <p:tav tm="100000">
                                          <p:val>
                                            <p:fltVal val="0.000000"/>
                                          </p:val>
                                        </p:tav>
                                      </p:tavLst>
                                    </p:anim>
                                    <p:animEffect transition="in" filter="fade">
                                      <p:cBhvr>
                                        <p:cTn id="23" dur="500"/>
                                        <p:tgtEl>
                                          <p:spTgt spid="23556"/>
                                        </p:tgtEl>
                                      </p:cBhvr>
                                    </p:animEffect>
                                  </p:childTnLst>
                                </p:cTn>
                              </p:par>
                              <p:par>
                                <p:cTn id="24" presetID="49" presetClass="entr" presetSubtype="0" decel="100000" fill="hold" grpId="1" nodeType="withEffect">
                                  <p:stCondLst>
                                    <p:cond delay="0"/>
                                  </p:stCondLst>
                                  <p:childTnLst>
                                    <p:set>
                                      <p:cBhvr>
                                        <p:cTn id="25" dur="1" fill="hold">
                                          <p:stCondLst>
                                            <p:cond delay="0"/>
                                          </p:stCondLst>
                                        </p:cTn>
                                        <p:tgtEl>
                                          <p:spTgt spid="23561"/>
                                        </p:tgtEl>
                                        <p:attrNameLst>
                                          <p:attrName>style.visibility</p:attrName>
                                        </p:attrNameLst>
                                      </p:cBhvr>
                                      <p:to>
                                        <p:strVal val="visible"/>
                                      </p:to>
                                    </p:set>
                                    <p:anim calcmode="lin" valueType="num">
                                      <p:cBhvr>
                                        <p:cTn id="26" dur="500" fill="hold"/>
                                        <p:tgtEl>
                                          <p:spTgt spid="23561"/>
                                        </p:tgtEl>
                                        <p:attrNameLst>
                                          <p:attrName>ppt_w</p:attrName>
                                        </p:attrNameLst>
                                      </p:cBhvr>
                                      <p:tavLst>
                                        <p:tav tm="0">
                                          <p:val>
                                            <p:fltVal val="0.000000"/>
                                          </p:val>
                                        </p:tav>
                                        <p:tav tm="100000">
                                          <p:val>
                                            <p:strVal val="#ppt_w"/>
                                          </p:val>
                                        </p:tav>
                                      </p:tavLst>
                                    </p:anim>
                                    <p:anim calcmode="lin" valueType="num">
                                      <p:cBhvr>
                                        <p:cTn id="27" dur="500" fill="hold"/>
                                        <p:tgtEl>
                                          <p:spTgt spid="23561"/>
                                        </p:tgtEl>
                                        <p:attrNameLst>
                                          <p:attrName>ppt_h</p:attrName>
                                        </p:attrNameLst>
                                      </p:cBhvr>
                                      <p:tavLst>
                                        <p:tav tm="0">
                                          <p:val>
                                            <p:fltVal val="0.000000"/>
                                          </p:val>
                                        </p:tav>
                                        <p:tav tm="100000">
                                          <p:val>
                                            <p:strVal val="#ppt_h"/>
                                          </p:val>
                                        </p:tav>
                                      </p:tavLst>
                                    </p:anim>
                                    <p:anim calcmode="lin" valueType="num">
                                      <p:cBhvr>
                                        <p:cTn id="28" dur="500" fill="hold"/>
                                        <p:tgtEl>
                                          <p:spTgt spid="23561"/>
                                        </p:tgtEl>
                                        <p:attrNameLst>
                                          <p:attrName>style.rotation</p:attrName>
                                        </p:attrNameLst>
                                      </p:cBhvr>
                                      <p:tavLst>
                                        <p:tav tm="0">
                                          <p:val>
                                            <p:fltVal val="360.000000"/>
                                          </p:val>
                                        </p:tav>
                                        <p:tav tm="100000">
                                          <p:val>
                                            <p:fltVal val="0.000000"/>
                                          </p:val>
                                        </p:tav>
                                      </p:tavLst>
                                    </p:anim>
                                    <p:animEffect transition="in" filter="fade">
                                      <p:cBhvr>
                                        <p:cTn id="29" dur="500"/>
                                        <p:tgtEl>
                                          <p:spTgt spid="23561"/>
                                        </p:tgtEl>
                                      </p:cBhvr>
                                    </p:animEffect>
                                  </p:childTnLst>
                                </p:cTn>
                              </p:par>
                              <p:par>
                                <p:cTn id="30" presetID="49" presetClass="entr" presetSubtype="0" decel="100000" fill="hold" grpId="1" nodeType="withEffect">
                                  <p:stCondLst>
                                    <p:cond delay="0"/>
                                  </p:stCondLst>
                                  <p:childTnLst>
                                    <p:set>
                                      <p:cBhvr>
                                        <p:cTn id="31" dur="1" fill="hold">
                                          <p:stCondLst>
                                            <p:cond delay="0"/>
                                          </p:stCondLst>
                                        </p:cTn>
                                        <p:tgtEl>
                                          <p:spTgt spid="23567"/>
                                        </p:tgtEl>
                                        <p:attrNameLst>
                                          <p:attrName>style.visibility</p:attrName>
                                        </p:attrNameLst>
                                      </p:cBhvr>
                                      <p:to>
                                        <p:strVal val="visible"/>
                                      </p:to>
                                    </p:set>
                                    <p:anim calcmode="lin" valueType="num">
                                      <p:cBhvr>
                                        <p:cTn id="32" dur="500" fill="hold"/>
                                        <p:tgtEl>
                                          <p:spTgt spid="23567"/>
                                        </p:tgtEl>
                                        <p:attrNameLst>
                                          <p:attrName>ppt_w</p:attrName>
                                        </p:attrNameLst>
                                      </p:cBhvr>
                                      <p:tavLst>
                                        <p:tav tm="0">
                                          <p:val>
                                            <p:fltVal val="0.000000"/>
                                          </p:val>
                                        </p:tav>
                                        <p:tav tm="100000">
                                          <p:val>
                                            <p:strVal val="#ppt_w"/>
                                          </p:val>
                                        </p:tav>
                                      </p:tavLst>
                                    </p:anim>
                                    <p:anim calcmode="lin" valueType="num">
                                      <p:cBhvr>
                                        <p:cTn id="33" dur="500" fill="hold"/>
                                        <p:tgtEl>
                                          <p:spTgt spid="23567"/>
                                        </p:tgtEl>
                                        <p:attrNameLst>
                                          <p:attrName>ppt_h</p:attrName>
                                        </p:attrNameLst>
                                      </p:cBhvr>
                                      <p:tavLst>
                                        <p:tav tm="0">
                                          <p:val>
                                            <p:fltVal val="0.000000"/>
                                          </p:val>
                                        </p:tav>
                                        <p:tav tm="100000">
                                          <p:val>
                                            <p:strVal val="#ppt_h"/>
                                          </p:val>
                                        </p:tav>
                                      </p:tavLst>
                                    </p:anim>
                                    <p:anim calcmode="lin" valueType="num">
                                      <p:cBhvr>
                                        <p:cTn id="34" dur="500" fill="hold"/>
                                        <p:tgtEl>
                                          <p:spTgt spid="23567"/>
                                        </p:tgtEl>
                                        <p:attrNameLst>
                                          <p:attrName>style.rotation</p:attrName>
                                        </p:attrNameLst>
                                      </p:cBhvr>
                                      <p:tavLst>
                                        <p:tav tm="0">
                                          <p:val>
                                            <p:fltVal val="360.000000"/>
                                          </p:val>
                                        </p:tav>
                                        <p:tav tm="100000">
                                          <p:val>
                                            <p:fltVal val="0.000000"/>
                                          </p:val>
                                        </p:tav>
                                      </p:tavLst>
                                    </p:anim>
                                    <p:animEffect transition="in" filter="fade">
                                      <p:cBhvr>
                                        <p:cTn id="35" dur="500"/>
                                        <p:tgtEl>
                                          <p:spTgt spid="23567"/>
                                        </p:tgtEl>
                                      </p:cBhvr>
                                    </p:animEffect>
                                  </p:childTnLst>
                                </p:cTn>
                              </p:par>
                              <p:par>
                                <p:cTn id="36" presetID="49" presetClass="entr" presetSubtype="0" decel="100000" fill="hold" grpId="1" nodeType="withEffect">
                                  <p:stCondLst>
                                    <p:cond delay="0"/>
                                  </p:stCondLst>
                                  <p:childTnLst>
                                    <p:set>
                                      <p:cBhvr>
                                        <p:cTn id="37" dur="1" fill="hold">
                                          <p:stCondLst>
                                            <p:cond delay="0"/>
                                          </p:stCondLst>
                                        </p:cTn>
                                        <p:tgtEl>
                                          <p:spTgt spid="23573"/>
                                        </p:tgtEl>
                                        <p:attrNameLst>
                                          <p:attrName>style.visibility</p:attrName>
                                        </p:attrNameLst>
                                      </p:cBhvr>
                                      <p:to>
                                        <p:strVal val="visible"/>
                                      </p:to>
                                    </p:set>
                                    <p:anim calcmode="lin" valueType="num">
                                      <p:cBhvr>
                                        <p:cTn id="38" dur="500" fill="hold"/>
                                        <p:tgtEl>
                                          <p:spTgt spid="23573"/>
                                        </p:tgtEl>
                                        <p:attrNameLst>
                                          <p:attrName>ppt_w</p:attrName>
                                        </p:attrNameLst>
                                      </p:cBhvr>
                                      <p:tavLst>
                                        <p:tav tm="0">
                                          <p:val>
                                            <p:fltVal val="0.000000"/>
                                          </p:val>
                                        </p:tav>
                                        <p:tav tm="100000">
                                          <p:val>
                                            <p:strVal val="#ppt_w"/>
                                          </p:val>
                                        </p:tav>
                                      </p:tavLst>
                                    </p:anim>
                                    <p:anim calcmode="lin" valueType="num">
                                      <p:cBhvr>
                                        <p:cTn id="39" dur="500" fill="hold"/>
                                        <p:tgtEl>
                                          <p:spTgt spid="23573"/>
                                        </p:tgtEl>
                                        <p:attrNameLst>
                                          <p:attrName>ppt_h</p:attrName>
                                        </p:attrNameLst>
                                      </p:cBhvr>
                                      <p:tavLst>
                                        <p:tav tm="0">
                                          <p:val>
                                            <p:fltVal val="0.000000"/>
                                          </p:val>
                                        </p:tav>
                                        <p:tav tm="100000">
                                          <p:val>
                                            <p:strVal val="#ppt_h"/>
                                          </p:val>
                                        </p:tav>
                                      </p:tavLst>
                                    </p:anim>
                                    <p:anim calcmode="lin" valueType="num">
                                      <p:cBhvr>
                                        <p:cTn id="40" dur="500" fill="hold"/>
                                        <p:tgtEl>
                                          <p:spTgt spid="23573"/>
                                        </p:tgtEl>
                                        <p:attrNameLst>
                                          <p:attrName>style.rotation</p:attrName>
                                        </p:attrNameLst>
                                      </p:cBhvr>
                                      <p:tavLst>
                                        <p:tav tm="0">
                                          <p:val>
                                            <p:fltVal val="360.000000"/>
                                          </p:val>
                                        </p:tav>
                                        <p:tav tm="100000">
                                          <p:val>
                                            <p:fltVal val="0.000000"/>
                                          </p:val>
                                        </p:tav>
                                      </p:tavLst>
                                    </p:anim>
                                    <p:animEffect transition="in" filter="fade">
                                      <p:cBhvr>
                                        <p:cTn id="41" dur="500"/>
                                        <p:tgtEl>
                                          <p:spTgt spid="23573"/>
                                        </p:tgtEl>
                                      </p:cBhvr>
                                    </p:animEffect>
                                  </p:childTnLst>
                                </p:cTn>
                              </p:par>
                            </p:childTnLst>
                          </p:cTn>
                        </p:par>
                      </p:childTnLst>
                    </p:cTn>
                  </p:par>
                  <p:par>
                    <p:cTn id="42" fill="hold">
                      <p:stCondLst>
                        <p:cond delay="indefinite"/>
                      </p:stCondLst>
                      <p:childTnLst>
                        <p:par>
                          <p:cTn id="43" fill="hold">
                            <p:stCondLst>
                              <p:cond delay="0"/>
                            </p:stCondLst>
                            <p:childTnLst>
                              <p:par>
                                <p:cTn id="44" presetID="52" presetClass="entr" presetSubtype="0" fill="hold" grpId="8" nodeType="clickEffect">
                                  <p:stCondLst>
                                    <p:cond delay="0"/>
                                  </p:stCondLst>
                                  <p:childTnLst>
                                    <p:set>
                                      <p:cBhvr>
                                        <p:cTn id="45" dur="1" fill="hold">
                                          <p:stCondLst>
                                            <p:cond delay="0"/>
                                          </p:stCondLst>
                                        </p:cTn>
                                        <p:tgtEl>
                                          <p:spTgt spid="23557"/>
                                        </p:tgtEl>
                                        <p:attrNameLst>
                                          <p:attrName>style.visibility</p:attrName>
                                        </p:attrNameLst>
                                      </p:cBhvr>
                                      <p:to>
                                        <p:strVal val="visible"/>
                                      </p:to>
                                    </p:set>
                                    <p:animScale>
                                      <p:cBhvr>
                                        <p:cTn id="46" dur="1000" decel="50000" fill="hold">
                                          <p:stCondLst>
                                            <p:cond delay="0"/>
                                          </p:stCondLst>
                                        </p:cTn>
                                        <p:tgtEl>
                                          <p:spTgt spid="235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47" dur="1000" decel="50000" fill="hold">
                                          <p:stCondLst>
                                            <p:cond delay="0"/>
                                          </p:stCondLst>
                                        </p:cTn>
                                        <p:tgtEl>
                                          <p:spTgt spid="23557"/>
                                        </p:tgtEl>
                                        <p:attrNameLst>
                                          <p:attrName>ppt_x</p:attrName>
                                          <p:attrName>ppt_y</p:attrName>
                                        </p:attrNameLst>
                                      </p:cBhvr>
                                    </p:animMotion>
                                    <p:animEffect transition="in" filter="fade">
                                      <p:cBhvr>
                                        <p:cTn id="48" dur="1000"/>
                                        <p:tgtEl>
                                          <p:spTgt spid="23557"/>
                                        </p:tgtEl>
                                      </p:cBhvr>
                                    </p:animEffect>
                                  </p:childTnLst>
                                </p:cTn>
                              </p:par>
                              <p:par>
                                <p:cTn id="49" presetID="52" presetClass="entr" presetSubtype="0" fill="hold" grpId="8" nodeType="withEffect">
                                  <p:stCondLst>
                                    <p:cond delay="0"/>
                                  </p:stCondLst>
                                  <p:childTnLst>
                                    <p:set>
                                      <p:cBhvr>
                                        <p:cTn id="50" dur="1" fill="hold">
                                          <p:stCondLst>
                                            <p:cond delay="0"/>
                                          </p:stCondLst>
                                        </p:cTn>
                                        <p:tgtEl>
                                          <p:spTgt spid="23558"/>
                                        </p:tgtEl>
                                        <p:attrNameLst>
                                          <p:attrName>style.visibility</p:attrName>
                                        </p:attrNameLst>
                                      </p:cBhvr>
                                      <p:to>
                                        <p:strVal val="visible"/>
                                      </p:to>
                                    </p:set>
                                    <p:animScale>
                                      <p:cBhvr>
                                        <p:cTn id="51" dur="1000" decel="50000" fill="hold">
                                          <p:stCondLst>
                                            <p:cond delay="0"/>
                                          </p:stCondLst>
                                        </p:cTn>
                                        <p:tgtEl>
                                          <p:spTgt spid="235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52" dur="1000" decel="50000" fill="hold">
                                          <p:stCondLst>
                                            <p:cond delay="0"/>
                                          </p:stCondLst>
                                        </p:cTn>
                                        <p:tgtEl>
                                          <p:spTgt spid="23558"/>
                                        </p:tgtEl>
                                        <p:attrNameLst>
                                          <p:attrName>ppt_x</p:attrName>
                                          <p:attrName>ppt_y</p:attrName>
                                        </p:attrNameLst>
                                      </p:cBhvr>
                                    </p:animMotion>
                                    <p:animEffect transition="in" filter="fade">
                                      <p:cBhvr>
                                        <p:cTn id="53" dur="1000"/>
                                        <p:tgtEl>
                                          <p:spTgt spid="23558"/>
                                        </p:tgtEl>
                                      </p:cBhvr>
                                    </p:animEffect>
                                  </p:childTnLst>
                                </p:cTn>
                              </p:par>
                              <p:par>
                                <p:cTn id="54" presetID="52" presetClass="entr" presetSubtype="0" fill="hold" grpId="8" nodeType="withEffect">
                                  <p:stCondLst>
                                    <p:cond delay="0"/>
                                  </p:stCondLst>
                                  <p:childTnLst>
                                    <p:set>
                                      <p:cBhvr>
                                        <p:cTn id="55" dur="1" fill="hold">
                                          <p:stCondLst>
                                            <p:cond delay="0"/>
                                          </p:stCondLst>
                                        </p:cTn>
                                        <p:tgtEl>
                                          <p:spTgt spid="23559"/>
                                        </p:tgtEl>
                                        <p:attrNameLst>
                                          <p:attrName>style.visibility</p:attrName>
                                        </p:attrNameLst>
                                      </p:cBhvr>
                                      <p:to>
                                        <p:strVal val="visible"/>
                                      </p:to>
                                    </p:set>
                                    <p:animScale>
                                      <p:cBhvr>
                                        <p:cTn id="56" dur="1000" decel="50000" fill="hold">
                                          <p:stCondLst>
                                            <p:cond delay="0"/>
                                          </p:stCondLst>
                                        </p:cTn>
                                        <p:tgtEl>
                                          <p:spTgt spid="2355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57" dur="1000" decel="50000" fill="hold">
                                          <p:stCondLst>
                                            <p:cond delay="0"/>
                                          </p:stCondLst>
                                        </p:cTn>
                                        <p:tgtEl>
                                          <p:spTgt spid="23559"/>
                                        </p:tgtEl>
                                        <p:attrNameLst>
                                          <p:attrName>ppt_x</p:attrName>
                                          <p:attrName>ppt_y</p:attrName>
                                        </p:attrNameLst>
                                      </p:cBhvr>
                                    </p:animMotion>
                                    <p:animEffect transition="in" filter="fade">
                                      <p:cBhvr>
                                        <p:cTn id="58" dur="1000"/>
                                        <p:tgtEl>
                                          <p:spTgt spid="23559"/>
                                        </p:tgtEl>
                                      </p:cBhvr>
                                    </p:animEffect>
                                  </p:childTnLst>
                                </p:cTn>
                              </p:par>
                              <p:par>
                                <p:cTn id="59" presetID="52" presetClass="entr" presetSubtype="0" fill="hold" nodeType="withEffect">
                                  <p:stCondLst>
                                    <p:cond delay="0"/>
                                  </p:stCondLst>
                                  <p:childTnLst>
                                    <p:set>
                                      <p:cBhvr>
                                        <p:cTn id="60" dur="1" fill="hold">
                                          <p:stCondLst>
                                            <p:cond delay="0"/>
                                          </p:stCondLst>
                                        </p:cTn>
                                        <p:tgtEl>
                                          <p:spTgt spid="23560"/>
                                        </p:tgtEl>
                                        <p:attrNameLst>
                                          <p:attrName>style.visibility</p:attrName>
                                        </p:attrNameLst>
                                      </p:cBhvr>
                                      <p:to>
                                        <p:strVal val="visible"/>
                                      </p:to>
                                    </p:set>
                                    <p:animScale>
                                      <p:cBhvr>
                                        <p:cTn id="61" dur="1000" decel="50000" fill="hold">
                                          <p:stCondLst>
                                            <p:cond delay="0"/>
                                          </p:stCondLst>
                                        </p:cTn>
                                        <p:tgtEl>
                                          <p:spTgt spid="235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62" dur="1000" decel="50000" fill="hold">
                                          <p:stCondLst>
                                            <p:cond delay="0"/>
                                          </p:stCondLst>
                                        </p:cTn>
                                        <p:tgtEl>
                                          <p:spTgt spid="23560"/>
                                        </p:tgtEl>
                                        <p:attrNameLst>
                                          <p:attrName>ppt_x</p:attrName>
                                          <p:attrName>ppt_y</p:attrName>
                                        </p:attrNameLst>
                                      </p:cBhvr>
                                    </p:animMotion>
                                    <p:animEffect transition="in" filter="fade">
                                      <p:cBhvr>
                                        <p:cTn id="63" dur="1000"/>
                                        <p:tgtEl>
                                          <p:spTgt spid="23560"/>
                                        </p:tgtEl>
                                      </p:cBhvr>
                                    </p:animEffect>
                                  </p:childTnLst>
                                </p:cTn>
                              </p:par>
                            </p:childTnLst>
                          </p:cTn>
                        </p:par>
                      </p:childTnLst>
                    </p:cTn>
                  </p:par>
                  <p:par>
                    <p:cTn id="64" fill="hold">
                      <p:stCondLst>
                        <p:cond delay="indefinite"/>
                      </p:stCondLst>
                      <p:childTnLst>
                        <p:par>
                          <p:cTn id="65" fill="hold">
                            <p:stCondLst>
                              <p:cond delay="0"/>
                            </p:stCondLst>
                            <p:childTnLst>
                              <p:par>
                                <p:cTn id="66" presetID="52" presetClass="entr" presetSubtype="0" fill="hold" grpId="0" nodeType="clickEffect">
                                  <p:stCondLst>
                                    <p:cond delay="0"/>
                                  </p:stCondLst>
                                  <p:childTnLst>
                                    <p:set>
                                      <p:cBhvr>
                                        <p:cTn id="67" dur="1" fill="hold">
                                          <p:stCondLst>
                                            <p:cond delay="0"/>
                                          </p:stCondLst>
                                        </p:cTn>
                                        <p:tgtEl>
                                          <p:spTgt spid="23562"/>
                                        </p:tgtEl>
                                        <p:attrNameLst>
                                          <p:attrName>style.visibility</p:attrName>
                                        </p:attrNameLst>
                                      </p:cBhvr>
                                      <p:to>
                                        <p:strVal val="visible"/>
                                      </p:to>
                                    </p:set>
                                    <p:animScale>
                                      <p:cBhvr>
                                        <p:cTn id="68" dur="1000" decel="50000" fill="hold">
                                          <p:stCondLst>
                                            <p:cond delay="0"/>
                                          </p:stCondLst>
                                        </p:cTn>
                                        <p:tgtEl>
                                          <p:spTgt spid="235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69" dur="1000" decel="50000" fill="hold">
                                          <p:stCondLst>
                                            <p:cond delay="0"/>
                                          </p:stCondLst>
                                        </p:cTn>
                                        <p:tgtEl>
                                          <p:spTgt spid="23562"/>
                                        </p:tgtEl>
                                        <p:attrNameLst>
                                          <p:attrName>ppt_x</p:attrName>
                                          <p:attrName>ppt_y</p:attrName>
                                        </p:attrNameLst>
                                      </p:cBhvr>
                                    </p:animMotion>
                                    <p:animEffect transition="in" filter="fade">
                                      <p:cBhvr>
                                        <p:cTn id="70" dur="1000"/>
                                        <p:tgtEl>
                                          <p:spTgt spid="23562"/>
                                        </p:tgtEl>
                                      </p:cBhvr>
                                    </p:animEffect>
                                  </p:childTnLst>
                                </p:cTn>
                              </p:par>
                              <p:par>
                                <p:cTn id="71" presetID="52" presetClass="entr" presetSubtype="0" fill="hold" grpId="0" nodeType="withEffect">
                                  <p:stCondLst>
                                    <p:cond delay="0"/>
                                  </p:stCondLst>
                                  <p:childTnLst>
                                    <p:set>
                                      <p:cBhvr>
                                        <p:cTn id="72" dur="1" fill="hold">
                                          <p:stCondLst>
                                            <p:cond delay="0"/>
                                          </p:stCondLst>
                                        </p:cTn>
                                        <p:tgtEl>
                                          <p:spTgt spid="23563"/>
                                        </p:tgtEl>
                                        <p:attrNameLst>
                                          <p:attrName>style.visibility</p:attrName>
                                        </p:attrNameLst>
                                      </p:cBhvr>
                                      <p:to>
                                        <p:strVal val="visible"/>
                                      </p:to>
                                    </p:set>
                                    <p:animScale>
                                      <p:cBhvr>
                                        <p:cTn id="73" dur="1000" decel="50000" fill="hold">
                                          <p:stCondLst>
                                            <p:cond delay="0"/>
                                          </p:stCondLst>
                                        </p:cTn>
                                        <p:tgtEl>
                                          <p:spTgt spid="235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74" dur="1000" decel="50000" fill="hold">
                                          <p:stCondLst>
                                            <p:cond delay="0"/>
                                          </p:stCondLst>
                                        </p:cTn>
                                        <p:tgtEl>
                                          <p:spTgt spid="23563"/>
                                        </p:tgtEl>
                                        <p:attrNameLst>
                                          <p:attrName>ppt_x</p:attrName>
                                          <p:attrName>ppt_y</p:attrName>
                                        </p:attrNameLst>
                                      </p:cBhvr>
                                    </p:animMotion>
                                    <p:animEffect transition="in" filter="fade">
                                      <p:cBhvr>
                                        <p:cTn id="75" dur="1000"/>
                                        <p:tgtEl>
                                          <p:spTgt spid="23563"/>
                                        </p:tgtEl>
                                      </p:cBhvr>
                                    </p:animEffect>
                                  </p:childTnLst>
                                </p:cTn>
                              </p:par>
                              <p:par>
                                <p:cTn id="76" presetID="52" presetClass="entr" presetSubtype="0" fill="hold" nodeType="withEffect">
                                  <p:stCondLst>
                                    <p:cond delay="0"/>
                                  </p:stCondLst>
                                  <p:childTnLst>
                                    <p:set>
                                      <p:cBhvr>
                                        <p:cTn id="77" dur="1" fill="hold">
                                          <p:stCondLst>
                                            <p:cond delay="0"/>
                                          </p:stCondLst>
                                        </p:cTn>
                                        <p:tgtEl>
                                          <p:spTgt spid="23564"/>
                                        </p:tgtEl>
                                        <p:attrNameLst>
                                          <p:attrName>style.visibility</p:attrName>
                                        </p:attrNameLst>
                                      </p:cBhvr>
                                      <p:to>
                                        <p:strVal val="visible"/>
                                      </p:to>
                                    </p:set>
                                    <p:animScale>
                                      <p:cBhvr>
                                        <p:cTn id="78" dur="1000" decel="50000" fill="hold">
                                          <p:stCondLst>
                                            <p:cond delay="0"/>
                                          </p:stCondLst>
                                        </p:cTn>
                                        <p:tgtEl>
                                          <p:spTgt spid="2356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79" dur="1000" decel="50000" fill="hold">
                                          <p:stCondLst>
                                            <p:cond delay="0"/>
                                          </p:stCondLst>
                                        </p:cTn>
                                        <p:tgtEl>
                                          <p:spTgt spid="23564"/>
                                        </p:tgtEl>
                                        <p:attrNameLst>
                                          <p:attrName>ppt_x</p:attrName>
                                          <p:attrName>ppt_y</p:attrName>
                                        </p:attrNameLst>
                                      </p:cBhvr>
                                    </p:animMotion>
                                    <p:animEffect transition="in" filter="fade">
                                      <p:cBhvr>
                                        <p:cTn id="80" dur="1000"/>
                                        <p:tgtEl>
                                          <p:spTgt spid="23564"/>
                                        </p:tgtEl>
                                      </p:cBhvr>
                                    </p:animEffect>
                                  </p:childTnLst>
                                </p:cTn>
                              </p:par>
                              <p:par>
                                <p:cTn id="81" presetID="52" presetClass="entr" presetSubtype="0" fill="hold" grpId="0" nodeType="withEffect">
                                  <p:stCondLst>
                                    <p:cond delay="0"/>
                                  </p:stCondLst>
                                  <p:childTnLst>
                                    <p:set>
                                      <p:cBhvr>
                                        <p:cTn id="82" dur="1" fill="hold">
                                          <p:stCondLst>
                                            <p:cond delay="0"/>
                                          </p:stCondLst>
                                        </p:cTn>
                                        <p:tgtEl>
                                          <p:spTgt spid="23565"/>
                                        </p:tgtEl>
                                        <p:attrNameLst>
                                          <p:attrName>style.visibility</p:attrName>
                                        </p:attrNameLst>
                                      </p:cBhvr>
                                      <p:to>
                                        <p:strVal val="visible"/>
                                      </p:to>
                                    </p:set>
                                    <p:animScale>
                                      <p:cBhvr>
                                        <p:cTn id="83" dur="1000" decel="50000" fill="hold">
                                          <p:stCondLst>
                                            <p:cond delay="0"/>
                                          </p:stCondLst>
                                        </p:cTn>
                                        <p:tgtEl>
                                          <p:spTgt spid="235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4" dur="1000" decel="50000" fill="hold">
                                          <p:stCondLst>
                                            <p:cond delay="0"/>
                                          </p:stCondLst>
                                        </p:cTn>
                                        <p:tgtEl>
                                          <p:spTgt spid="23565"/>
                                        </p:tgtEl>
                                        <p:attrNameLst>
                                          <p:attrName>ppt_x</p:attrName>
                                          <p:attrName>ppt_y</p:attrName>
                                        </p:attrNameLst>
                                      </p:cBhvr>
                                    </p:animMotion>
                                    <p:animEffect transition="in" filter="fade">
                                      <p:cBhvr>
                                        <p:cTn id="85" dur="1000"/>
                                        <p:tgtEl>
                                          <p:spTgt spid="23565"/>
                                        </p:tgtEl>
                                      </p:cBhvr>
                                    </p:animEffect>
                                  </p:childTnLst>
                                </p:cTn>
                              </p:par>
                              <p:par>
                                <p:cTn id="86" presetID="52" presetClass="entr" presetSubtype="0" fill="hold" grpId="0" nodeType="withEffect">
                                  <p:stCondLst>
                                    <p:cond delay="0"/>
                                  </p:stCondLst>
                                  <p:childTnLst>
                                    <p:set>
                                      <p:cBhvr>
                                        <p:cTn id="87" dur="1" fill="hold">
                                          <p:stCondLst>
                                            <p:cond delay="0"/>
                                          </p:stCondLst>
                                        </p:cTn>
                                        <p:tgtEl>
                                          <p:spTgt spid="23566"/>
                                        </p:tgtEl>
                                        <p:attrNameLst>
                                          <p:attrName>style.visibility</p:attrName>
                                        </p:attrNameLst>
                                      </p:cBhvr>
                                      <p:to>
                                        <p:strVal val="visible"/>
                                      </p:to>
                                    </p:set>
                                    <p:animScale>
                                      <p:cBhvr>
                                        <p:cTn id="88" dur="1000" decel="50000" fill="hold">
                                          <p:stCondLst>
                                            <p:cond delay="0"/>
                                          </p:stCondLst>
                                        </p:cTn>
                                        <p:tgtEl>
                                          <p:spTgt spid="235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89" dur="1000" decel="50000" fill="hold">
                                          <p:stCondLst>
                                            <p:cond delay="0"/>
                                          </p:stCondLst>
                                        </p:cTn>
                                        <p:tgtEl>
                                          <p:spTgt spid="23566"/>
                                        </p:tgtEl>
                                        <p:attrNameLst>
                                          <p:attrName>ppt_x</p:attrName>
                                          <p:attrName>ppt_y</p:attrName>
                                        </p:attrNameLst>
                                      </p:cBhvr>
                                    </p:animMotion>
                                    <p:animEffect transition="in" filter="fade">
                                      <p:cBhvr>
                                        <p:cTn id="90" dur="1000"/>
                                        <p:tgtEl>
                                          <p:spTgt spid="23566"/>
                                        </p:tgtEl>
                                      </p:cBhvr>
                                    </p:animEffect>
                                  </p:childTnLst>
                                </p:cTn>
                              </p:par>
                            </p:childTnLst>
                          </p:cTn>
                        </p:par>
                      </p:childTnLst>
                    </p:cTn>
                  </p:par>
                  <p:par>
                    <p:cTn id="91" fill="hold">
                      <p:stCondLst>
                        <p:cond delay="indefinite"/>
                      </p:stCondLst>
                      <p:childTnLst>
                        <p:par>
                          <p:cTn id="92" fill="hold">
                            <p:stCondLst>
                              <p:cond delay="0"/>
                            </p:stCondLst>
                            <p:childTnLst>
                              <p:par>
                                <p:cTn id="93" presetID="52" presetClass="entr" presetSubtype="0" fill="hold" grpId="0" nodeType="clickEffect">
                                  <p:stCondLst>
                                    <p:cond delay="0"/>
                                  </p:stCondLst>
                                  <p:childTnLst>
                                    <p:set>
                                      <p:cBhvr>
                                        <p:cTn id="94" dur="1" fill="hold">
                                          <p:stCondLst>
                                            <p:cond delay="0"/>
                                          </p:stCondLst>
                                        </p:cTn>
                                        <p:tgtEl>
                                          <p:spTgt spid="23568"/>
                                        </p:tgtEl>
                                        <p:attrNameLst>
                                          <p:attrName>style.visibility</p:attrName>
                                        </p:attrNameLst>
                                      </p:cBhvr>
                                      <p:to>
                                        <p:strVal val="visible"/>
                                      </p:to>
                                    </p:set>
                                    <p:animScale>
                                      <p:cBhvr>
                                        <p:cTn id="95" dur="1000" decel="50000" fill="hold">
                                          <p:stCondLst>
                                            <p:cond delay="0"/>
                                          </p:stCondLst>
                                        </p:cTn>
                                        <p:tgtEl>
                                          <p:spTgt spid="235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96" dur="1000" decel="50000" fill="hold">
                                          <p:stCondLst>
                                            <p:cond delay="0"/>
                                          </p:stCondLst>
                                        </p:cTn>
                                        <p:tgtEl>
                                          <p:spTgt spid="23568"/>
                                        </p:tgtEl>
                                        <p:attrNameLst>
                                          <p:attrName>ppt_x</p:attrName>
                                          <p:attrName>ppt_y</p:attrName>
                                        </p:attrNameLst>
                                      </p:cBhvr>
                                    </p:animMotion>
                                    <p:animEffect transition="in" filter="fade">
                                      <p:cBhvr>
                                        <p:cTn id="97" dur="1000"/>
                                        <p:tgtEl>
                                          <p:spTgt spid="23568"/>
                                        </p:tgtEl>
                                      </p:cBhvr>
                                    </p:animEffect>
                                  </p:childTnLst>
                                </p:cTn>
                              </p:par>
                              <p:par>
                                <p:cTn id="98" presetID="52" presetClass="entr" presetSubtype="0" fill="hold" grpId="0" nodeType="withEffect">
                                  <p:stCondLst>
                                    <p:cond delay="0"/>
                                  </p:stCondLst>
                                  <p:childTnLst>
                                    <p:set>
                                      <p:cBhvr>
                                        <p:cTn id="99" dur="1" fill="hold">
                                          <p:stCondLst>
                                            <p:cond delay="0"/>
                                          </p:stCondLst>
                                        </p:cTn>
                                        <p:tgtEl>
                                          <p:spTgt spid="23569"/>
                                        </p:tgtEl>
                                        <p:attrNameLst>
                                          <p:attrName>style.visibility</p:attrName>
                                        </p:attrNameLst>
                                      </p:cBhvr>
                                      <p:to>
                                        <p:strVal val="visible"/>
                                      </p:to>
                                    </p:set>
                                    <p:animScale>
                                      <p:cBhvr>
                                        <p:cTn id="100" dur="1000" decel="50000" fill="hold">
                                          <p:stCondLst>
                                            <p:cond delay="0"/>
                                          </p:stCondLst>
                                        </p:cTn>
                                        <p:tgtEl>
                                          <p:spTgt spid="235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01" dur="1000" decel="50000" fill="hold">
                                          <p:stCondLst>
                                            <p:cond delay="0"/>
                                          </p:stCondLst>
                                        </p:cTn>
                                        <p:tgtEl>
                                          <p:spTgt spid="23569"/>
                                        </p:tgtEl>
                                        <p:attrNameLst>
                                          <p:attrName>ppt_x</p:attrName>
                                          <p:attrName>ppt_y</p:attrName>
                                        </p:attrNameLst>
                                      </p:cBhvr>
                                    </p:animMotion>
                                    <p:animEffect transition="in" filter="fade">
                                      <p:cBhvr>
                                        <p:cTn id="102" dur="1000"/>
                                        <p:tgtEl>
                                          <p:spTgt spid="23569"/>
                                        </p:tgtEl>
                                      </p:cBhvr>
                                    </p:animEffect>
                                  </p:childTnLst>
                                </p:cTn>
                              </p:par>
                              <p:par>
                                <p:cTn id="103" presetID="52" presetClass="entr" presetSubtype="0" fill="hold" nodeType="withEffect">
                                  <p:stCondLst>
                                    <p:cond delay="0"/>
                                  </p:stCondLst>
                                  <p:childTnLst>
                                    <p:set>
                                      <p:cBhvr>
                                        <p:cTn id="104" dur="1" fill="hold">
                                          <p:stCondLst>
                                            <p:cond delay="0"/>
                                          </p:stCondLst>
                                        </p:cTn>
                                        <p:tgtEl>
                                          <p:spTgt spid="23570"/>
                                        </p:tgtEl>
                                        <p:attrNameLst>
                                          <p:attrName>style.visibility</p:attrName>
                                        </p:attrNameLst>
                                      </p:cBhvr>
                                      <p:to>
                                        <p:strVal val="visible"/>
                                      </p:to>
                                    </p:set>
                                    <p:animScale>
                                      <p:cBhvr>
                                        <p:cTn id="105" dur="1000" decel="50000" fill="hold">
                                          <p:stCondLst>
                                            <p:cond delay="0"/>
                                          </p:stCondLst>
                                        </p:cTn>
                                        <p:tgtEl>
                                          <p:spTgt spid="235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06" dur="1000" decel="50000" fill="hold">
                                          <p:stCondLst>
                                            <p:cond delay="0"/>
                                          </p:stCondLst>
                                        </p:cTn>
                                        <p:tgtEl>
                                          <p:spTgt spid="23570"/>
                                        </p:tgtEl>
                                        <p:attrNameLst>
                                          <p:attrName>ppt_x</p:attrName>
                                          <p:attrName>ppt_y</p:attrName>
                                        </p:attrNameLst>
                                      </p:cBhvr>
                                    </p:animMotion>
                                    <p:animEffect transition="in" filter="fade">
                                      <p:cBhvr>
                                        <p:cTn id="107" dur="1000"/>
                                        <p:tgtEl>
                                          <p:spTgt spid="23570"/>
                                        </p:tgtEl>
                                      </p:cBhvr>
                                    </p:animEffect>
                                  </p:childTnLst>
                                </p:cTn>
                              </p:par>
                              <p:par>
                                <p:cTn id="108" presetID="52" presetClass="entr" presetSubtype="0" fill="hold" grpId="0" nodeType="withEffect">
                                  <p:stCondLst>
                                    <p:cond delay="0"/>
                                  </p:stCondLst>
                                  <p:childTnLst>
                                    <p:set>
                                      <p:cBhvr>
                                        <p:cTn id="109" dur="1" fill="hold">
                                          <p:stCondLst>
                                            <p:cond delay="0"/>
                                          </p:stCondLst>
                                        </p:cTn>
                                        <p:tgtEl>
                                          <p:spTgt spid="23571"/>
                                        </p:tgtEl>
                                        <p:attrNameLst>
                                          <p:attrName>style.visibility</p:attrName>
                                        </p:attrNameLst>
                                      </p:cBhvr>
                                      <p:to>
                                        <p:strVal val="visible"/>
                                      </p:to>
                                    </p:set>
                                    <p:animScale>
                                      <p:cBhvr>
                                        <p:cTn id="110" dur="1000" decel="50000" fill="hold">
                                          <p:stCondLst>
                                            <p:cond delay="0"/>
                                          </p:stCondLst>
                                        </p:cTn>
                                        <p:tgtEl>
                                          <p:spTgt spid="2357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11" dur="1000" decel="50000" fill="hold">
                                          <p:stCondLst>
                                            <p:cond delay="0"/>
                                          </p:stCondLst>
                                        </p:cTn>
                                        <p:tgtEl>
                                          <p:spTgt spid="23571"/>
                                        </p:tgtEl>
                                        <p:attrNameLst>
                                          <p:attrName>ppt_x</p:attrName>
                                          <p:attrName>ppt_y</p:attrName>
                                        </p:attrNameLst>
                                      </p:cBhvr>
                                    </p:animMotion>
                                    <p:animEffect transition="in" filter="fade">
                                      <p:cBhvr>
                                        <p:cTn id="112" dur="1000"/>
                                        <p:tgtEl>
                                          <p:spTgt spid="23571"/>
                                        </p:tgtEl>
                                      </p:cBhvr>
                                    </p:animEffect>
                                  </p:childTnLst>
                                </p:cTn>
                              </p:par>
                              <p:par>
                                <p:cTn id="113" presetID="52" presetClass="entr" presetSubtype="0" fill="hold" grpId="0" nodeType="withEffect">
                                  <p:stCondLst>
                                    <p:cond delay="0"/>
                                  </p:stCondLst>
                                  <p:childTnLst>
                                    <p:set>
                                      <p:cBhvr>
                                        <p:cTn id="114" dur="1" fill="hold">
                                          <p:stCondLst>
                                            <p:cond delay="0"/>
                                          </p:stCondLst>
                                        </p:cTn>
                                        <p:tgtEl>
                                          <p:spTgt spid="23572"/>
                                        </p:tgtEl>
                                        <p:attrNameLst>
                                          <p:attrName>style.visibility</p:attrName>
                                        </p:attrNameLst>
                                      </p:cBhvr>
                                      <p:to>
                                        <p:strVal val="visible"/>
                                      </p:to>
                                    </p:set>
                                    <p:animScale>
                                      <p:cBhvr>
                                        <p:cTn id="115" dur="1000" decel="50000" fill="hold">
                                          <p:stCondLst>
                                            <p:cond delay="0"/>
                                          </p:stCondLst>
                                        </p:cTn>
                                        <p:tgtEl>
                                          <p:spTgt spid="235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16" dur="1000" decel="50000" fill="hold">
                                          <p:stCondLst>
                                            <p:cond delay="0"/>
                                          </p:stCondLst>
                                        </p:cTn>
                                        <p:tgtEl>
                                          <p:spTgt spid="23572"/>
                                        </p:tgtEl>
                                        <p:attrNameLst>
                                          <p:attrName>ppt_x</p:attrName>
                                          <p:attrName>ppt_y</p:attrName>
                                        </p:attrNameLst>
                                      </p:cBhvr>
                                    </p:animMotion>
                                    <p:animEffect transition="in" filter="fade">
                                      <p:cBhvr>
                                        <p:cTn id="117" dur="1000"/>
                                        <p:tgtEl>
                                          <p:spTgt spid="23572"/>
                                        </p:tgtEl>
                                      </p:cBhvr>
                                    </p:animEffect>
                                  </p:childTnLst>
                                </p:cTn>
                              </p:par>
                            </p:childTnLst>
                          </p:cTn>
                        </p:par>
                      </p:childTnLst>
                    </p:cTn>
                  </p:par>
                  <p:par>
                    <p:cTn id="118" fill="hold">
                      <p:stCondLst>
                        <p:cond delay="indefinite"/>
                      </p:stCondLst>
                      <p:childTnLst>
                        <p:par>
                          <p:cTn id="119" fill="hold">
                            <p:stCondLst>
                              <p:cond delay="0"/>
                            </p:stCondLst>
                            <p:childTnLst>
                              <p:par>
                                <p:cTn id="120" presetID="52" presetClass="entr" presetSubtype="0" fill="hold" grpId="0" nodeType="clickEffect">
                                  <p:stCondLst>
                                    <p:cond delay="0"/>
                                  </p:stCondLst>
                                  <p:childTnLst>
                                    <p:set>
                                      <p:cBhvr>
                                        <p:cTn id="121" dur="1" fill="hold">
                                          <p:stCondLst>
                                            <p:cond delay="0"/>
                                          </p:stCondLst>
                                        </p:cTn>
                                        <p:tgtEl>
                                          <p:spTgt spid="23574"/>
                                        </p:tgtEl>
                                        <p:attrNameLst>
                                          <p:attrName>style.visibility</p:attrName>
                                        </p:attrNameLst>
                                      </p:cBhvr>
                                      <p:to>
                                        <p:strVal val="visible"/>
                                      </p:to>
                                    </p:set>
                                    <p:animScale>
                                      <p:cBhvr>
                                        <p:cTn id="122" dur="1000" decel="50000" fill="hold">
                                          <p:stCondLst>
                                            <p:cond delay="0"/>
                                          </p:stCondLst>
                                        </p:cTn>
                                        <p:tgtEl>
                                          <p:spTgt spid="235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23" dur="1000" decel="50000" fill="hold">
                                          <p:stCondLst>
                                            <p:cond delay="0"/>
                                          </p:stCondLst>
                                        </p:cTn>
                                        <p:tgtEl>
                                          <p:spTgt spid="23574"/>
                                        </p:tgtEl>
                                        <p:attrNameLst>
                                          <p:attrName>ppt_x</p:attrName>
                                          <p:attrName>ppt_y</p:attrName>
                                        </p:attrNameLst>
                                      </p:cBhvr>
                                    </p:animMotion>
                                    <p:animEffect transition="in" filter="fade">
                                      <p:cBhvr>
                                        <p:cTn id="124" dur="1000"/>
                                        <p:tgtEl>
                                          <p:spTgt spid="23574"/>
                                        </p:tgtEl>
                                      </p:cBhvr>
                                    </p:animEffect>
                                  </p:childTnLst>
                                </p:cTn>
                              </p:par>
                              <p:par>
                                <p:cTn id="125" presetID="52" presetClass="entr" presetSubtype="0" fill="hold" grpId="0" nodeType="withEffect">
                                  <p:stCondLst>
                                    <p:cond delay="0"/>
                                  </p:stCondLst>
                                  <p:childTnLst>
                                    <p:set>
                                      <p:cBhvr>
                                        <p:cTn id="126" dur="1" fill="hold">
                                          <p:stCondLst>
                                            <p:cond delay="0"/>
                                          </p:stCondLst>
                                        </p:cTn>
                                        <p:tgtEl>
                                          <p:spTgt spid="23575"/>
                                        </p:tgtEl>
                                        <p:attrNameLst>
                                          <p:attrName>style.visibility</p:attrName>
                                        </p:attrNameLst>
                                      </p:cBhvr>
                                      <p:to>
                                        <p:strVal val="visible"/>
                                      </p:to>
                                    </p:set>
                                    <p:animScale>
                                      <p:cBhvr>
                                        <p:cTn id="127" dur="1000" decel="50000" fill="hold">
                                          <p:stCondLst>
                                            <p:cond delay="0"/>
                                          </p:stCondLst>
                                        </p:cTn>
                                        <p:tgtEl>
                                          <p:spTgt spid="235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28" dur="1000" decel="50000" fill="hold">
                                          <p:stCondLst>
                                            <p:cond delay="0"/>
                                          </p:stCondLst>
                                        </p:cTn>
                                        <p:tgtEl>
                                          <p:spTgt spid="23575"/>
                                        </p:tgtEl>
                                        <p:attrNameLst>
                                          <p:attrName>ppt_x</p:attrName>
                                          <p:attrName>ppt_y</p:attrName>
                                        </p:attrNameLst>
                                      </p:cBhvr>
                                    </p:animMotion>
                                    <p:animEffect transition="in" filter="fade">
                                      <p:cBhvr>
                                        <p:cTn id="129" dur="1000"/>
                                        <p:tgtEl>
                                          <p:spTgt spid="23575"/>
                                        </p:tgtEl>
                                      </p:cBhvr>
                                    </p:animEffect>
                                  </p:childTnLst>
                                </p:cTn>
                              </p:par>
                              <p:par>
                                <p:cTn id="130" presetID="52" presetClass="entr" presetSubtype="0" fill="hold" nodeType="withEffect">
                                  <p:stCondLst>
                                    <p:cond delay="0"/>
                                  </p:stCondLst>
                                  <p:childTnLst>
                                    <p:set>
                                      <p:cBhvr>
                                        <p:cTn id="131" dur="1" fill="hold">
                                          <p:stCondLst>
                                            <p:cond delay="0"/>
                                          </p:stCondLst>
                                        </p:cTn>
                                        <p:tgtEl>
                                          <p:spTgt spid="23576"/>
                                        </p:tgtEl>
                                        <p:attrNameLst>
                                          <p:attrName>style.visibility</p:attrName>
                                        </p:attrNameLst>
                                      </p:cBhvr>
                                      <p:to>
                                        <p:strVal val="visible"/>
                                      </p:to>
                                    </p:set>
                                    <p:animScale>
                                      <p:cBhvr>
                                        <p:cTn id="132" dur="1000" decel="50000" fill="hold">
                                          <p:stCondLst>
                                            <p:cond delay="0"/>
                                          </p:stCondLst>
                                        </p:cTn>
                                        <p:tgtEl>
                                          <p:spTgt spid="235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33" dur="1000" decel="50000" fill="hold">
                                          <p:stCondLst>
                                            <p:cond delay="0"/>
                                          </p:stCondLst>
                                        </p:cTn>
                                        <p:tgtEl>
                                          <p:spTgt spid="23576"/>
                                        </p:tgtEl>
                                        <p:attrNameLst>
                                          <p:attrName>ppt_x</p:attrName>
                                          <p:attrName>ppt_y</p:attrName>
                                        </p:attrNameLst>
                                      </p:cBhvr>
                                    </p:animMotion>
                                    <p:animEffect transition="in" filter="fade">
                                      <p:cBhvr>
                                        <p:cTn id="134" dur="1000"/>
                                        <p:tgtEl>
                                          <p:spTgt spid="23576"/>
                                        </p:tgtEl>
                                      </p:cBhvr>
                                    </p:animEffect>
                                  </p:childTnLst>
                                </p:cTn>
                              </p:par>
                              <p:par>
                                <p:cTn id="135" presetID="52" presetClass="entr" presetSubtype="0" fill="hold" grpId="0" nodeType="withEffect">
                                  <p:stCondLst>
                                    <p:cond delay="0"/>
                                  </p:stCondLst>
                                  <p:childTnLst>
                                    <p:set>
                                      <p:cBhvr>
                                        <p:cTn id="136" dur="1" fill="hold">
                                          <p:stCondLst>
                                            <p:cond delay="0"/>
                                          </p:stCondLst>
                                        </p:cTn>
                                        <p:tgtEl>
                                          <p:spTgt spid="23577"/>
                                        </p:tgtEl>
                                        <p:attrNameLst>
                                          <p:attrName>style.visibility</p:attrName>
                                        </p:attrNameLst>
                                      </p:cBhvr>
                                      <p:to>
                                        <p:strVal val="visible"/>
                                      </p:to>
                                    </p:set>
                                    <p:animScale>
                                      <p:cBhvr>
                                        <p:cTn id="137" dur="1000" decel="50000" fill="hold">
                                          <p:stCondLst>
                                            <p:cond delay="0"/>
                                          </p:stCondLst>
                                        </p:cTn>
                                        <p:tgtEl>
                                          <p:spTgt spid="235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38" dur="1000" decel="50000" fill="hold">
                                          <p:stCondLst>
                                            <p:cond delay="0"/>
                                          </p:stCondLst>
                                        </p:cTn>
                                        <p:tgtEl>
                                          <p:spTgt spid="23577"/>
                                        </p:tgtEl>
                                        <p:attrNameLst>
                                          <p:attrName>ppt_x</p:attrName>
                                          <p:attrName>ppt_y</p:attrName>
                                        </p:attrNameLst>
                                      </p:cBhvr>
                                    </p:animMotion>
                                    <p:animEffect transition="in" filter="fade">
                                      <p:cBhvr>
                                        <p:cTn id="139" dur="1000"/>
                                        <p:tgtEl>
                                          <p:spTgt spid="23577"/>
                                        </p:tgtEl>
                                      </p:cBhvr>
                                    </p:animEffect>
                                  </p:childTnLst>
                                </p:cTn>
                              </p:par>
                              <p:par>
                                <p:cTn id="140" presetID="52" presetClass="entr" presetSubtype="0" fill="hold" grpId="0" nodeType="withEffect">
                                  <p:stCondLst>
                                    <p:cond delay="0"/>
                                  </p:stCondLst>
                                  <p:childTnLst>
                                    <p:set>
                                      <p:cBhvr>
                                        <p:cTn id="141" dur="1" fill="hold">
                                          <p:stCondLst>
                                            <p:cond delay="0"/>
                                          </p:stCondLst>
                                        </p:cTn>
                                        <p:tgtEl>
                                          <p:spTgt spid="23578"/>
                                        </p:tgtEl>
                                        <p:attrNameLst>
                                          <p:attrName>style.visibility</p:attrName>
                                        </p:attrNameLst>
                                      </p:cBhvr>
                                      <p:to>
                                        <p:strVal val="visible"/>
                                      </p:to>
                                    </p:set>
                                    <p:animScale>
                                      <p:cBhvr>
                                        <p:cTn id="142" dur="1000" decel="50000" fill="hold">
                                          <p:stCondLst>
                                            <p:cond delay="0"/>
                                          </p:stCondLst>
                                        </p:cTn>
                                        <p:tgtEl>
                                          <p:spTgt spid="2357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143" dur="1000" decel="50000" fill="hold">
                                          <p:stCondLst>
                                            <p:cond delay="0"/>
                                          </p:stCondLst>
                                        </p:cTn>
                                        <p:tgtEl>
                                          <p:spTgt spid="23578"/>
                                        </p:tgtEl>
                                        <p:attrNameLst>
                                          <p:attrName>ppt_x</p:attrName>
                                          <p:attrName>ppt_y</p:attrName>
                                        </p:attrNameLst>
                                      </p:cBhvr>
                                    </p:animMotion>
                                    <p:animEffect transition="in" filter="fade">
                                      <p:cBhvr>
                                        <p:cTn id="144" dur="1000"/>
                                        <p:tgtEl>
                                          <p:spTgt spid="23578"/>
                                        </p:tgtEl>
                                      </p:cBhvr>
                                    </p:animEffect>
                                  </p:childTnLst>
                                </p:cTn>
                              </p:par>
                            </p:childTnLst>
                          </p:cTn>
                        </p:par>
                      </p:childTnLst>
                    </p:cTn>
                  </p:par>
                  <p:par>
                    <p:cTn id="145" fill="hold">
                      <p:stCondLst>
                        <p:cond delay="indefinite"/>
                      </p:stCondLst>
                      <p:childTnLst>
                        <p:par>
                          <p:cTn id="146" fill="hold">
                            <p:stCondLst>
                              <p:cond delay="0"/>
                            </p:stCondLst>
                            <p:childTnLst>
                              <p:par>
                                <p:cTn id="147" presetID="39" presetClass="entr" presetSubtype="0" accel="100000" fill="hold" nodeType="clickEffect">
                                  <p:stCondLst>
                                    <p:cond delay="0"/>
                                  </p:stCondLst>
                                  <p:childTnLst>
                                    <p:set>
                                      <p:cBhvr>
                                        <p:cTn id="148" dur="1" fill="hold">
                                          <p:stCondLst>
                                            <p:cond delay="0"/>
                                          </p:stCondLst>
                                        </p:cTn>
                                        <p:tgtEl>
                                          <p:spTgt spid="23580"/>
                                        </p:tgtEl>
                                        <p:attrNameLst>
                                          <p:attrName>style.visibility</p:attrName>
                                        </p:attrNameLst>
                                      </p:cBhvr>
                                      <p:to>
                                        <p:strVal val="visible"/>
                                      </p:to>
                                    </p:set>
                                    <p:anim calcmode="lin" valueType="num">
                                      <p:cBhvr>
                                        <p:cTn id="149" dur="500" fill="hold"/>
                                        <p:tgtEl>
                                          <p:spTgt spid="23580"/>
                                        </p:tgtEl>
                                        <p:attrNameLst>
                                          <p:attrName>ppt_h</p:attrName>
                                        </p:attrNameLst>
                                      </p:cBhvr>
                                      <p:tavLst>
                                        <p:tav tm="0">
                                          <p:val>
                                            <p:strVal val="#ppt_h/20"/>
                                          </p:val>
                                        </p:tav>
                                        <p:tav tm="50000">
                                          <p:val>
                                            <p:strVal val="#ppt_h/20"/>
                                          </p:val>
                                        </p:tav>
                                        <p:tav tm="100000">
                                          <p:val>
                                            <p:strVal val="#ppt_h"/>
                                          </p:val>
                                        </p:tav>
                                      </p:tavLst>
                                    </p:anim>
                                    <p:anim calcmode="lin" valueType="num">
                                      <p:cBhvr>
                                        <p:cTn id="150" dur="500" fill="hold"/>
                                        <p:tgtEl>
                                          <p:spTgt spid="23580"/>
                                        </p:tgtEl>
                                        <p:attrNameLst>
                                          <p:attrName>ppt_w</p:attrName>
                                        </p:attrNameLst>
                                      </p:cBhvr>
                                      <p:tavLst>
                                        <p:tav tm="0">
                                          <p:val>
                                            <p:strVal val="#ppt_w+.3"/>
                                          </p:val>
                                        </p:tav>
                                        <p:tav tm="50000">
                                          <p:val>
                                            <p:strVal val="#ppt_w+.3"/>
                                          </p:val>
                                        </p:tav>
                                        <p:tav tm="100000">
                                          <p:val>
                                            <p:strVal val="#ppt_w"/>
                                          </p:val>
                                        </p:tav>
                                      </p:tavLst>
                                    </p:anim>
                                    <p:anim calcmode="lin" valueType="num">
                                      <p:cBhvr>
                                        <p:cTn id="151" dur="500" fill="hold"/>
                                        <p:tgtEl>
                                          <p:spTgt spid="23580"/>
                                        </p:tgtEl>
                                        <p:attrNameLst>
                                          <p:attrName>ppt_x</p:attrName>
                                        </p:attrNameLst>
                                      </p:cBhvr>
                                      <p:tavLst>
                                        <p:tav tm="0">
                                          <p:val>
                                            <p:strVal val="#ppt_x-.3"/>
                                          </p:val>
                                        </p:tav>
                                        <p:tav tm="50000">
                                          <p:val>
                                            <p:strVal val="#ppt_x"/>
                                          </p:val>
                                        </p:tav>
                                        <p:tav tm="100000">
                                          <p:val>
                                            <p:strVal val="#ppt_x"/>
                                          </p:val>
                                        </p:tav>
                                      </p:tavLst>
                                    </p:anim>
                                    <p:anim calcmode="lin" valueType="num">
                                      <p:cBhvr>
                                        <p:cTn id="152" dur="500" fill="hold"/>
                                        <p:tgtEl>
                                          <p:spTgt spid="23580"/>
                                        </p:tgtEl>
                                        <p:attrNameLst>
                                          <p:attrName>ppt_y</p:attrName>
                                        </p:attrNameLst>
                                      </p:cBhvr>
                                      <p:tavLst>
                                        <p:tav tm="0">
                                          <p:val>
                                            <p:strVal val="#ppt_y"/>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41" presetClass="entr" presetSubtype="0" fill="hold" grpId="5" nodeType="clickEffect">
                                  <p:stCondLst>
                                    <p:cond delay="0"/>
                                  </p:stCondLst>
                                  <p:iterate type="lt">
                                    <p:tmPct val="10000"/>
                                  </p:iterate>
                                  <p:childTnLst>
                                    <p:set>
                                      <p:cBhvr>
                                        <p:cTn id="156" dur="1" fill="hold">
                                          <p:stCondLst>
                                            <p:cond delay="0"/>
                                          </p:stCondLst>
                                        </p:cTn>
                                        <p:tgtEl>
                                          <p:spTgt spid="23579"/>
                                        </p:tgtEl>
                                        <p:attrNameLst>
                                          <p:attrName>style.visibility</p:attrName>
                                        </p:attrNameLst>
                                      </p:cBhvr>
                                      <p:to>
                                        <p:strVal val="visible"/>
                                      </p:to>
                                    </p:set>
                                    <p:anim calcmode="lin" valueType="num">
                                      <p:cBhvr>
                                        <p:cTn id="157" dur="500" fill="hold"/>
                                        <p:tgtEl>
                                          <p:spTgt spid="23579"/>
                                        </p:tgtEl>
                                        <p:attrNameLst>
                                          <p:attrName>ppt_x</p:attrName>
                                        </p:attrNameLst>
                                      </p:cBhvr>
                                      <p:tavLst>
                                        <p:tav tm="0">
                                          <p:val>
                                            <p:strVal val="#ppt_x"/>
                                          </p:val>
                                        </p:tav>
                                        <p:tav tm="50000">
                                          <p:val>
                                            <p:strVal val="#ppt_x+.1"/>
                                          </p:val>
                                        </p:tav>
                                        <p:tav tm="100000">
                                          <p:val>
                                            <p:strVal val="#ppt_x"/>
                                          </p:val>
                                        </p:tav>
                                      </p:tavLst>
                                    </p:anim>
                                    <p:anim calcmode="lin" valueType="num">
                                      <p:cBhvr>
                                        <p:cTn id="158" dur="500" fill="hold"/>
                                        <p:tgtEl>
                                          <p:spTgt spid="23579"/>
                                        </p:tgtEl>
                                        <p:attrNameLst>
                                          <p:attrName>ppt_y</p:attrName>
                                        </p:attrNameLst>
                                      </p:cBhvr>
                                      <p:tavLst>
                                        <p:tav tm="0">
                                          <p:val>
                                            <p:strVal val="#ppt_y"/>
                                          </p:val>
                                        </p:tav>
                                        <p:tav tm="100000">
                                          <p:val>
                                            <p:strVal val="#ppt_y"/>
                                          </p:val>
                                        </p:tav>
                                      </p:tavLst>
                                    </p:anim>
                                    <p:anim calcmode="lin" valueType="num">
                                      <p:cBhvr>
                                        <p:cTn id="159" dur="500" fill="hold"/>
                                        <p:tgtEl>
                                          <p:spTgt spid="23579"/>
                                        </p:tgtEl>
                                        <p:attrNameLst>
                                          <p:attrName>ppt_h</p:attrName>
                                        </p:attrNameLst>
                                      </p:cBhvr>
                                      <p:tavLst>
                                        <p:tav tm="0">
                                          <p:val>
                                            <p:strVal val="#ppt_h/10"/>
                                          </p:val>
                                        </p:tav>
                                        <p:tav tm="50000">
                                          <p:val>
                                            <p:strVal val="#ppt_h+.01"/>
                                          </p:val>
                                        </p:tav>
                                        <p:tav tm="100000">
                                          <p:val>
                                            <p:strVal val="#ppt_h"/>
                                          </p:val>
                                        </p:tav>
                                      </p:tavLst>
                                    </p:anim>
                                    <p:anim calcmode="lin" valueType="num">
                                      <p:cBhvr>
                                        <p:cTn id="160" dur="500" fill="hold"/>
                                        <p:tgtEl>
                                          <p:spTgt spid="23579"/>
                                        </p:tgtEl>
                                        <p:attrNameLst>
                                          <p:attrName>ppt_w</p:attrName>
                                        </p:attrNameLst>
                                      </p:cBhvr>
                                      <p:tavLst>
                                        <p:tav tm="0">
                                          <p:val>
                                            <p:strVal val="#ppt_w/10"/>
                                          </p:val>
                                        </p:tav>
                                        <p:tav tm="50000">
                                          <p:val>
                                            <p:strVal val="#ppt_w+.01"/>
                                          </p:val>
                                        </p:tav>
                                        <p:tav tm="100000">
                                          <p:val>
                                            <p:strVal val="#ppt_w"/>
                                          </p:val>
                                        </p:tav>
                                      </p:tavLst>
                                    </p:anim>
                                    <p:animEffect transition="in" filter="fade">
                                      <p:cBhvr>
                                        <p:cTn id="161" dur="500"/>
                                        <p:tgtEl>
                                          <p:spTgt spid="23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ldLvl="0"/>
      <p:bldP spid="23554" grpId="1" bldLvl="0"/>
      <p:bldP spid="23554" grpId="2" bldLvl="0"/>
      <p:bldP spid="23554" grpId="3" bldLvl="0"/>
      <p:bldP spid="23554" grpId="4" bldLvl="0"/>
      <p:bldP spid="23554" grpId="5" bldLvl="0"/>
      <p:bldP spid="23554" grpId="6" bldLvl="0"/>
      <p:bldP spid="23554" grpId="7" bldLvl="0"/>
      <p:bldP spid="23556" grpId="0" bldLvl="0"/>
      <p:bldP spid="23561" grpId="0" bldLvl="0"/>
      <p:bldP spid="23567" grpId="0" bldLvl="0"/>
      <p:bldP spid="23573" grpId="0" bldLvl="0"/>
      <p:bldP spid="23556" grpId="1" bldLvl="0"/>
      <p:bldP spid="23561" grpId="1" bldLvl="0"/>
      <p:bldP spid="23567" grpId="1" bldLvl="0"/>
      <p:bldP spid="23573" grpId="1" bldLvl="0"/>
      <p:bldP spid="23557" grpId="0" bldLvl="0"/>
      <p:bldP spid="23558" grpId="0" bldLvl="0"/>
      <p:bldP spid="23559" grpId="0" bldLvl="0"/>
      <p:bldP spid="23557" grpId="1" bldLvl="0"/>
      <p:bldP spid="23558" grpId="1" bldLvl="0"/>
      <p:bldP spid="23559" grpId="1" bldLvl="0"/>
      <p:bldP spid="23557" grpId="2" bldLvl="0"/>
      <p:bldP spid="23558" grpId="2" bldLvl="0"/>
      <p:bldP spid="23559" grpId="2" bldLvl="0"/>
      <p:bldP spid="23557" grpId="3" bldLvl="0"/>
      <p:bldP spid="23558" grpId="3" bldLvl="0"/>
      <p:bldP spid="23559" grpId="3" bldLvl="0"/>
      <p:bldP spid="23557" grpId="4" bldLvl="0"/>
      <p:bldP spid="23558" grpId="4" bldLvl="0"/>
      <p:bldP spid="23559" grpId="4" bldLvl="0"/>
      <p:bldP spid="23557" grpId="5" bldLvl="0"/>
      <p:bldP spid="23558" grpId="5" bldLvl="0"/>
      <p:bldP spid="23559" grpId="5" bldLvl="0"/>
      <p:bldP spid="23557" grpId="6" bldLvl="0"/>
      <p:bldP spid="23558" grpId="6" bldLvl="0"/>
      <p:bldP spid="23559" grpId="6" bldLvl="0"/>
      <p:bldP spid="23557" grpId="7" bldLvl="0"/>
      <p:bldP spid="23558" grpId="7" bldLvl="0"/>
      <p:bldP spid="23559" grpId="7" bldLvl="0"/>
      <p:bldP spid="23557" grpId="8" bldLvl="0"/>
      <p:bldP spid="23558" grpId="8" bldLvl="0"/>
      <p:bldP spid="23559" grpId="8" bldLvl="0"/>
      <p:bldP spid="23562" grpId="0" bldLvl="0"/>
      <p:bldP spid="23563" grpId="0" bldLvl="0"/>
      <p:bldP spid="23565" grpId="0" bldLvl="0"/>
      <p:bldP spid="23566" grpId="0" bldLvl="0"/>
      <p:bldP spid="23568" grpId="0" bldLvl="0"/>
      <p:bldP spid="23569" grpId="0" bldLvl="0"/>
      <p:bldP spid="23571" grpId="0" bldLvl="0"/>
      <p:bldP spid="23572" grpId="0" bldLvl="0"/>
      <p:bldP spid="23574" grpId="0" bldLvl="0"/>
      <p:bldP spid="23575" grpId="0" bldLvl="0"/>
      <p:bldP spid="23577" grpId="0" bldLvl="0"/>
      <p:bldP spid="23578" grpId="0" bldLvl="0"/>
      <p:bldP spid="23579" grpId="0" bldLvl="0"/>
      <p:bldP spid="23579" grpId="1" bldLvl="0"/>
      <p:bldP spid="23579" grpId="2" bldLvl="0"/>
      <p:bldP spid="23579" grpId="3" bldLvl="0"/>
      <p:bldP spid="23579" grpId="4" bldLvl="0"/>
      <p:bldP spid="23579" grpId="5"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4578" name="表格占位符 24577"/>
          <p:cNvGraphicFramePr/>
          <p:nvPr>
            <p:ph type="tbl" idx="1"/>
          </p:nvPr>
        </p:nvGraphicFramePr>
        <p:xfrm>
          <a:off x="34925" y="1270000"/>
          <a:ext cx="9001125" cy="4765675"/>
        </p:xfrm>
        <a:graphic>
          <a:graphicData uri="http://schemas.openxmlformats.org/drawingml/2006/table">
            <a:tbl>
              <a:tblPr/>
              <a:tblGrid>
                <a:gridCol w="579438"/>
                <a:gridCol w="8421687"/>
              </a:tblGrid>
              <a:tr h="1189038">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3600" b="1">
                          <a:latin typeface="Calibri" panose="020F0502020204030204" pitchFamily="2"/>
                        </a:rPr>
                        <a:t>了解</a:t>
                      </a:r>
                      <a:endParaRPr lang="zh-CN" altLang="en-US" sz="3600" b="1">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en-US" altLang="zh-CN" sz="3600" b="1">
                          <a:latin typeface="Calibri" panose="020F0502020204030204" pitchFamily="2"/>
                        </a:rPr>
                        <a:t>“</a:t>
                      </a:r>
                      <a:r>
                        <a:rPr lang="zh-CN" altLang="en-US" sz="3600" b="1">
                          <a:latin typeface="Calibri" panose="020F0502020204030204" pitchFamily="2"/>
                        </a:rPr>
                        <a:t>西学东渐”不断深入的过程</a:t>
                      </a:r>
                      <a:endParaRPr lang="zh-CN" altLang="en-US" sz="3600" b="1">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1189037">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3600" b="1">
                          <a:solidFill>
                            <a:srgbClr val="000000"/>
                          </a:solidFill>
                          <a:latin typeface="Calibri" panose="020F0502020204030204" pitchFamily="2"/>
                        </a:rPr>
                        <a:t>了解</a:t>
                      </a:r>
                      <a:endParaRPr lang="zh-CN" altLang="en-US" sz="3600" b="1">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3600" b="1">
                          <a:solidFill>
                            <a:srgbClr val="000000"/>
                          </a:solidFill>
                          <a:latin typeface="Calibri" panose="020F0502020204030204" pitchFamily="2"/>
                        </a:rPr>
                        <a:t>思想解放潮流中的重要事件和关键人物及其思想主张</a:t>
                      </a:r>
                      <a:endParaRPr lang="zh-CN" altLang="en-US" sz="3600" b="1">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r h="1198563">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3600" b="1">
                          <a:solidFill>
                            <a:srgbClr val="000000"/>
                          </a:solidFill>
                          <a:latin typeface="Calibri" panose="020F0502020204030204" pitchFamily="2"/>
                        </a:rPr>
                        <a:t>认识</a:t>
                      </a:r>
                      <a:endParaRPr lang="zh-CN" altLang="en-US" sz="3600" b="1">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3600" b="1">
                          <a:solidFill>
                            <a:srgbClr val="000000"/>
                          </a:solidFill>
                          <a:latin typeface="Calibri" panose="020F0502020204030204" pitchFamily="2"/>
                        </a:rPr>
                        <a:t>思想解放潮流对中国历史发展和社会进步所起的作用和影响</a:t>
                      </a:r>
                      <a:endParaRPr lang="zh-CN" altLang="en-US" sz="3600" b="1">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r>
              <a:tr h="1189037">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3600" b="1">
                          <a:solidFill>
                            <a:srgbClr val="000000"/>
                          </a:solidFill>
                          <a:latin typeface="Calibri" panose="020F0502020204030204" pitchFamily="2"/>
                        </a:rPr>
                        <a:t>强化</a:t>
                      </a:r>
                      <a:endParaRPr lang="zh-CN" altLang="en-US" sz="3600" b="1">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3600" b="1">
                          <a:solidFill>
                            <a:srgbClr val="000000"/>
                          </a:solidFill>
                          <a:latin typeface="Calibri" panose="020F0502020204030204" pitchFamily="2"/>
                        </a:rPr>
                        <a:t>学生的探究能力</a:t>
                      </a:r>
                      <a:endParaRPr lang="zh-CN" altLang="en-US" sz="3600" b="1">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bl>
          </a:graphicData>
        </a:graphic>
      </p:graphicFrame>
      <p:sp>
        <p:nvSpPr>
          <p:cNvPr id="24609" name="标题 24608"/>
          <p:cNvSpPr>
            <a:spLocks noGrp="1"/>
          </p:cNvSpPr>
          <p:nvPr>
            <p:ph type="title"/>
          </p:nvPr>
        </p:nvSpPr>
        <p:spPr>
          <a:xfrm>
            <a:off x="539750" y="260350"/>
            <a:ext cx="7705725" cy="792163"/>
          </a:xfrm>
          <a:solidFill>
            <a:schemeClr val="tx2">
              <a:alpha val="100000"/>
            </a:schemeClr>
          </a:solidFill>
          <a:ln/>
        </p:spPr>
        <p:txBody>
          <a:bodyPr vert="horz" wrap="square" anchor="ctr"/>
          <a:p>
            <a:r>
              <a:rPr lang="zh-CN" altLang="en-US" dirty="0">
                <a:solidFill>
                  <a:srgbClr val="CCECFF"/>
                </a:solidFill>
                <a:latin typeface="微软雅黑" panose="020B0503020204020204" charset="-122"/>
                <a:ea typeface="微软雅黑" panose="020B0503020204020204" charset="-122"/>
              </a:rPr>
              <a:t> </a:t>
            </a:r>
            <a:r>
              <a:rPr lang="zh-CN" altLang="en-US" sz="4000" dirty="0">
                <a:solidFill>
                  <a:srgbClr val="CCECFF"/>
                </a:solidFill>
                <a:latin typeface="微软雅黑" panose="020B0503020204020204" charset="-122"/>
                <a:ea typeface="方正喵呜体" charset="-122"/>
              </a:rPr>
              <a:t>近代中国的思想解放潮流</a:t>
            </a:r>
            <a:endParaRPr lang="zh-CN" altLang="en-US" sz="4000" dirty="0">
              <a:solidFill>
                <a:srgbClr val="CCECFF"/>
              </a:solidFill>
              <a:latin typeface="微软雅黑" panose="020B0503020204020204" charset="-122"/>
              <a:ea typeface="方正喵呜体" charset="-122"/>
            </a:endParaRPr>
          </a:p>
        </p:txBody>
      </p:sp>
      <p:sp>
        <p:nvSpPr>
          <p:cNvPr id="24610" name="双括号 24609"/>
          <p:cNvSpPr/>
          <p:nvPr/>
        </p:nvSpPr>
        <p:spPr>
          <a:xfrm>
            <a:off x="34925" y="1268413"/>
            <a:ext cx="649288" cy="2232025"/>
          </a:xfrm>
          <a:prstGeom prst="bracketPair">
            <a:avLst>
              <a:gd name="adj" fmla="val 16667"/>
            </a:avLst>
          </a:prstGeom>
          <a:noFill/>
          <a:ln w="38100" cap="flat" cmpd="sng">
            <a:solidFill>
              <a:srgbClr val="FF0066"/>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24611" name="双括号 24610"/>
          <p:cNvSpPr/>
          <p:nvPr/>
        </p:nvSpPr>
        <p:spPr>
          <a:xfrm>
            <a:off x="34925" y="3717925"/>
            <a:ext cx="649288" cy="1150938"/>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24612" name="双括号 24611"/>
          <p:cNvSpPr/>
          <p:nvPr/>
        </p:nvSpPr>
        <p:spPr>
          <a:xfrm>
            <a:off x="34925" y="4868863"/>
            <a:ext cx="682625" cy="1223962"/>
          </a:xfrm>
          <a:prstGeom prst="bracketPair">
            <a:avLst>
              <a:gd name="adj" fmla="val 16667"/>
            </a:avLst>
          </a:prstGeom>
          <a:noFill/>
          <a:ln w="38100" cap="flat" cmpd="sng">
            <a:solidFill>
              <a:srgbClr val="FF6600"/>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Tree>
  </p:cSld>
  <p:clrMapOvr>
    <a:masterClrMapping/>
  </p:clrMapOvr>
  <p:transition spd="med">
    <p:zoom dir="in"/>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文本框 25601"/>
          <p:cNvSpPr txBox="1"/>
          <p:nvPr/>
        </p:nvSpPr>
        <p:spPr>
          <a:xfrm>
            <a:off x="-23812" y="1268413"/>
            <a:ext cx="9415462" cy="762000"/>
          </a:xfrm>
          <a:prstGeom prst="rect">
            <a:avLst/>
          </a:prstGeom>
          <a:noFill/>
          <a:ln w="9525">
            <a:noFill/>
          </a:ln>
        </p:spPr>
        <p:txBody>
          <a:bodyPr wrap="square">
            <a:spAutoFit/>
          </a:bodyPr>
          <a:p>
            <a:pPr marL="457200" indent="-457200"/>
            <a:r>
              <a:rPr lang="zh-CN" altLang="en-US" sz="4400" b="1" dirty="0">
                <a:solidFill>
                  <a:srgbClr val="CCECFF"/>
                </a:solidFill>
                <a:latin typeface="微软雅黑" panose="020B0503020204020204" charset="-122"/>
                <a:ea typeface="微软雅黑" panose="020B0503020204020204" charset="-122"/>
                <a:sym typeface="华文中宋" panose="02010600040101010101" pitchFamily="2" charset="-122"/>
              </a:rPr>
              <a:t>4. </a:t>
            </a:r>
            <a:r>
              <a:rPr lang="zh-CN" altLang="en-US" sz="4400" b="1" dirty="0">
                <a:solidFill>
                  <a:srgbClr val="CCECFF"/>
                </a:solidFill>
                <a:latin typeface="微软雅黑" panose="020B0503020204020204" charset="-122"/>
                <a:ea typeface="微软雅黑" panose="020B0503020204020204" charset="-122"/>
                <a:sym typeface="华文中宋" panose="02010600040101010101" pitchFamily="2" charset="-122"/>
              </a:rPr>
              <a:t>20世纪以来中国重大思想理论成果</a:t>
            </a:r>
            <a:endParaRPr lang="zh-CN" altLang="en-US" sz="4400" dirty="0">
              <a:solidFill>
                <a:srgbClr val="CCECFF"/>
              </a:solidFill>
              <a:latin typeface="微软雅黑" panose="020B0503020204020204" charset="-122"/>
              <a:ea typeface="微软雅黑" panose="020B0503020204020204" charset="-122"/>
            </a:endParaRPr>
          </a:p>
        </p:txBody>
      </p:sp>
      <p:sp>
        <p:nvSpPr>
          <p:cNvPr id="25603" name="文本框 25602"/>
          <p:cNvSpPr txBox="1"/>
          <p:nvPr/>
        </p:nvSpPr>
        <p:spPr>
          <a:xfrm>
            <a:off x="5292725" y="2636838"/>
            <a:ext cx="3744913" cy="3140075"/>
          </a:xfrm>
          <a:prstGeom prst="rect">
            <a:avLst/>
          </a:prstGeom>
          <a:noFill/>
          <a:ln w="9525">
            <a:noFill/>
          </a:ln>
        </p:spPr>
        <p:txBody>
          <a:bodyPr wrap="square">
            <a:spAutoFit/>
          </a:bodyPr>
          <a:p>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本专题主要内容是</a:t>
            </a:r>
            <a:r>
              <a:rPr lang="en-US" altLang="zh-CN" sz="4000" b="1">
                <a:solidFill>
                  <a:srgbClr val="66FF33"/>
                </a:solidFill>
                <a:latin typeface="楷体" panose="02010609060101010101" pitchFamily="1" charset="-122"/>
                <a:ea typeface="楷体" panose="02010609060101010101" pitchFamily="1" charset="-122"/>
                <a:sym typeface="楷体" panose="02010609060101010101" pitchFamily="1" charset="-122"/>
              </a:rPr>
              <a:t>20</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世纪</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以来对中国历史发展重大影响的</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重要理论</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成果。</a:t>
            </a:r>
            <a:endParaRPr lang="zh-CN" altLang="en-US" sz="4000" b="1">
              <a:solidFill>
                <a:srgbClr val="FFFFCC"/>
              </a:solidFill>
              <a:latin typeface="Arial" panose="020B0604020202020204" charset="-116"/>
            </a:endParaRPr>
          </a:p>
        </p:txBody>
      </p:sp>
      <p:sp>
        <p:nvSpPr>
          <p:cNvPr id="25604" name="文本框 25603"/>
          <p:cNvSpPr txBox="1"/>
          <p:nvPr/>
        </p:nvSpPr>
        <p:spPr>
          <a:xfrm>
            <a:off x="107950" y="3429000"/>
            <a:ext cx="5202238" cy="1798638"/>
          </a:xfrm>
          <a:prstGeom prst="rect">
            <a:avLst/>
          </a:prstGeom>
          <a:noFill/>
          <a:ln w="9525">
            <a:noFill/>
          </a:ln>
        </p:spPr>
        <p:txBody>
          <a:bodyPr wrap="none" anchor="t">
            <a:spAutoFit/>
          </a:bodyPr>
          <a:p>
            <a:r>
              <a:rPr lang="zh-CN" altLang="en-US" sz="2800" b="1" dirty="0">
                <a:solidFill>
                  <a:srgbClr val="FFFFCC"/>
                </a:solidFill>
                <a:latin typeface="Arial" panose="020B0604020202020204" charset="-116"/>
              </a:rPr>
              <a:t>22、孙中山的民主追求</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23、毛泽东与马克思主义中国化</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24、社会主义建设的思想指南</a:t>
            </a:r>
            <a:endParaRPr lang="zh-CN" altLang="en-US" sz="2800" b="1" dirty="0">
              <a:solidFill>
                <a:srgbClr val="FFFFCC"/>
              </a:solidFill>
              <a:latin typeface="Arial" panose="020B0604020202020204" charset="-116"/>
            </a:endParaRPr>
          </a:p>
          <a:p>
            <a:endParaRPr lang="zh-CN" altLang="en-US" sz="2800" dirty="0">
              <a:latin typeface="Arial" panose="020B0604020202020204" charset="-116"/>
            </a:endParaRPr>
          </a:p>
        </p:txBody>
      </p:sp>
      <p:sp>
        <p:nvSpPr>
          <p:cNvPr id="25605" name="流程图: 可选过程 25604"/>
          <p:cNvSpPr/>
          <p:nvPr/>
        </p:nvSpPr>
        <p:spPr>
          <a:xfrm>
            <a:off x="36513" y="3357563"/>
            <a:ext cx="5184775" cy="1657350"/>
          </a:xfrm>
          <a:prstGeom prst="flowChartAlternateProcess">
            <a:avLst/>
          </a:prstGeom>
          <a:noFill/>
          <a:ln w="57150" cap="flat" cmpd="sng">
            <a:solidFill>
              <a:srgbClr val="CC00FF"/>
            </a:solidFill>
            <a:prstDash val="solid"/>
            <a:miter/>
            <a:headEnd type="none" w="med" len="med"/>
            <a:tailEnd type="none" w="med" len="med"/>
          </a:ln>
        </p:spPr>
        <p:txBody>
          <a:bodyPr/>
          <a:p>
            <a:endParaRPr lang="zh-CN" altLang="en-US"/>
          </a:p>
        </p:txBody>
      </p:sp>
      <p:sp>
        <p:nvSpPr>
          <p:cNvPr id="25606" name="矩形 25605"/>
          <p:cNvSpPr/>
          <p:nvPr/>
        </p:nvSpPr>
        <p:spPr>
          <a:xfrm>
            <a:off x="325438" y="2422525"/>
            <a:ext cx="1509712" cy="720725"/>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专题四</a:t>
            </a:r>
            <a:endParaRPr lang="zh-CN" altLang="en-US" sz="3600">
              <a:ln w="9525" cap="flat" cmpd="sng">
                <a:solidFill>
                  <a:srgbClr val="CC00FF"/>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25606"/>
                                        </p:tgtEl>
                                        <p:attrNameLst>
                                          <p:attrName>style.visibility</p:attrName>
                                        </p:attrNameLst>
                                      </p:cBhvr>
                                      <p:to>
                                        <p:strVal val="visible"/>
                                      </p:to>
                                    </p:set>
                                    <p:anim from="(-#ppt_w/2)" to="(#ppt_x)" calcmode="lin" valueType="num">
                                      <p:cBhvr>
                                        <p:cTn id="7" dur="600" fill="hold">
                                          <p:stCondLst>
                                            <p:cond delay="0"/>
                                          </p:stCondLst>
                                        </p:cTn>
                                        <p:tgtEl>
                                          <p:spTgt spid="25606"/>
                                        </p:tgtEl>
                                        <p:attrNameLst>
                                          <p:attrName>ppt_x</p:attrName>
                                        </p:attrNameLst>
                                      </p:cBhvr>
                                    </p:anim>
                                    <p:anim from="0" to="-1.0" calcmode="lin" valueType="num">
                                      <p:cBhvr>
                                        <p:cTn id="8" dur="200" decel="50000" autoRev="1" fill="hold">
                                          <p:stCondLst>
                                            <p:cond delay="600"/>
                                          </p:stCondLst>
                                        </p:cTn>
                                        <p:tgtEl>
                                          <p:spTgt spid="25606"/>
                                        </p:tgtEl>
                                        <p:attrNameLst>
                                          <p:attrName>xshear</p:attrName>
                                        </p:attrNameLst>
                                      </p:cBhvr>
                                    </p:anim>
                                    <p:animScale>
                                      <p:cBhvr>
                                        <p:cTn id="9" dur="200" decel="100000" autoRev="1" fill="hold">
                                          <p:stCondLst>
                                            <p:cond delay="600"/>
                                          </p:stCondLst>
                                        </p:cTn>
                                        <p:tgtEl>
                                          <p:spTgt spid="25606"/>
                                        </p:tgtEl>
                                      </p:cBhvr>
                                      <p:from x="100000" y="100000"/>
                                      <p:to x="80000" y="100000"/>
                                    </p:animScale>
                                    <p:anim by="(#ppt_h/3+#ppt_w*0.1)" calcmode="lin" valueType="num">
                                      <p:cBhvr additive="sum">
                                        <p:cTn id="10" dur="200" decel="100000" autoRev="1" fill="hold">
                                          <p:stCondLst>
                                            <p:cond delay="600"/>
                                          </p:stCondLst>
                                        </p:cTn>
                                        <p:tgtEl>
                                          <p:spTgt spid="25606"/>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25602"/>
                                        </p:tgtEl>
                                        <p:attrNameLst>
                                          <p:attrName>style.visibility</p:attrName>
                                        </p:attrNameLst>
                                      </p:cBhvr>
                                      <p:to>
                                        <p:strVal val="visible"/>
                                      </p:to>
                                    </p:set>
                                    <p:animEffect transition="in" filter="fade">
                                      <p:cBhvr>
                                        <p:cTn id="15" dur="1000"/>
                                        <p:tgtEl>
                                          <p:spTgt spid="25602"/>
                                        </p:tgtEl>
                                      </p:cBhvr>
                                    </p:animEffect>
                                    <p:anim calcmode="lin" valueType="num">
                                      <p:cBhvr>
                                        <p:cTn id="16" dur="1000" fill="hold"/>
                                        <p:tgtEl>
                                          <p:spTgt spid="25602"/>
                                        </p:tgtEl>
                                        <p:attrNameLst>
                                          <p:attrName>ppt_x</p:attrName>
                                        </p:attrNameLst>
                                      </p:cBhvr>
                                      <p:tavLst>
                                        <p:tav tm="0">
                                          <p:val>
                                            <p:strVal val="#ppt_x"/>
                                          </p:val>
                                        </p:tav>
                                        <p:tav tm="100000">
                                          <p:val>
                                            <p:strVal val="#ppt_x"/>
                                          </p:val>
                                        </p:tav>
                                      </p:tavLst>
                                    </p:anim>
                                    <p:anim calcmode="lin" valueType="num">
                                      <p:cBhvr>
                                        <p:cTn id="17" dur="1000" fill="hold"/>
                                        <p:tgtEl>
                                          <p:spTgt spid="2560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25603"/>
                                        </p:tgtEl>
                                        <p:attrNameLst>
                                          <p:attrName>style.visibility</p:attrName>
                                        </p:attrNameLst>
                                      </p:cBhvr>
                                      <p:to>
                                        <p:strVal val="visible"/>
                                      </p:to>
                                    </p:set>
                                    <p:anim calcmode="lin" valueType="num">
                                      <p:cBhvr>
                                        <p:cTn id="22" dur="500" decel="50000" fill="hold">
                                          <p:stCondLst>
                                            <p:cond delay="0"/>
                                          </p:stCondLst>
                                        </p:cTn>
                                        <p:tgtEl>
                                          <p:spTgt spid="25603"/>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25603"/>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25603"/>
                                        </p:tgtEl>
                                        <p:attrNameLst>
                                          <p:attrName>ppt_w</p:attrName>
                                        </p:attrNameLst>
                                      </p:cBhvr>
                                      <p:tavLst>
                                        <p:tav tm="0">
                                          <p:val>
                                            <p:strVal val="#ppt_w*.05"/>
                                          </p:val>
                                        </p:tav>
                                        <p:tav tm="100000">
                                          <p:val>
                                            <p:strVal val="#ppt_w"/>
                                          </p:val>
                                        </p:tav>
                                      </p:tavLst>
                                    </p:anim>
                                    <p:anim calcmode="lin" valueType="num">
                                      <p:cBhvr>
                                        <p:cTn id="25" dur="1000" fill="hold"/>
                                        <p:tgtEl>
                                          <p:spTgt spid="25603"/>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25603"/>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25603"/>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25603"/>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ldLvl="0"/>
      <p:bldP spid="25602" grpId="0" bldLvl="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流程图: 可选过程 26625"/>
          <p:cNvSpPr/>
          <p:nvPr/>
        </p:nvSpPr>
        <p:spPr>
          <a:xfrm>
            <a:off x="1835150" y="44450"/>
            <a:ext cx="5473700" cy="649288"/>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宋体" panose="02010600030101010101" pitchFamily="2" charset="-122"/>
              </a:rPr>
              <a:t>20世纪以来中国重大思想理论成果</a:t>
            </a:r>
            <a:endParaRPr lang="zh-CN" altLang="en-US" sz="2800" b="1" dirty="0">
              <a:latin typeface="宋体" panose="02010600030101010101" pitchFamily="2" charset="-122"/>
            </a:endParaRPr>
          </a:p>
        </p:txBody>
      </p:sp>
      <p:sp>
        <p:nvSpPr>
          <p:cNvPr id="26627" name="左大括号 26626"/>
          <p:cNvSpPr/>
          <p:nvPr/>
        </p:nvSpPr>
        <p:spPr>
          <a:xfrm rot="-16140000" flipV="1">
            <a:off x="4422775" y="-3694112"/>
            <a:ext cx="366713" cy="8997950"/>
          </a:xfrm>
          <a:prstGeom prst="leftBrace">
            <a:avLst>
              <a:gd name="adj1" fmla="val 204473"/>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26628" name="流程图: 可选过程 26627"/>
          <p:cNvSpPr/>
          <p:nvPr/>
        </p:nvSpPr>
        <p:spPr>
          <a:xfrm>
            <a:off x="0" y="981075"/>
            <a:ext cx="1619250" cy="360363"/>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三民主义</a:t>
            </a:r>
            <a:endParaRPr lang="zh-CN" altLang="en-US" sz="2400" b="1" dirty="0">
              <a:latin typeface="Arial" panose="020B0604020202020204" charset="-116"/>
            </a:endParaRPr>
          </a:p>
        </p:txBody>
      </p:sp>
      <p:sp>
        <p:nvSpPr>
          <p:cNvPr id="26629" name="右大括号 26628"/>
          <p:cNvSpPr/>
          <p:nvPr/>
        </p:nvSpPr>
        <p:spPr>
          <a:xfrm rot="-5400000" flipV="1">
            <a:off x="649288" y="658813"/>
            <a:ext cx="288925" cy="1649412"/>
          </a:xfrm>
          <a:prstGeom prst="rightBrace">
            <a:avLst>
              <a:gd name="adj1" fmla="val 47573"/>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26630" name="下箭头标注 26629"/>
          <p:cNvSpPr/>
          <p:nvPr/>
        </p:nvSpPr>
        <p:spPr>
          <a:xfrm>
            <a:off x="0" y="1701800"/>
            <a:ext cx="504825" cy="1727200"/>
          </a:xfrm>
          <a:prstGeom prst="downArrowCallout">
            <a:avLst>
              <a:gd name="adj1" fmla="val 25000"/>
              <a:gd name="adj2" fmla="val 25000"/>
              <a:gd name="adj3" fmla="val 57023"/>
              <a:gd name="adj4" fmla="val 66667"/>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发</a:t>
            </a:r>
            <a:endParaRPr lang="zh-CN" altLang="en-US" sz="2800" b="1" dirty="0">
              <a:latin typeface="Arial" panose="020B0604020202020204" charset="-116"/>
            </a:endParaRPr>
          </a:p>
          <a:p>
            <a:pPr algn="ctr"/>
            <a:r>
              <a:rPr lang="zh-CN" altLang="en-US" sz="2800" b="1" dirty="0">
                <a:latin typeface="Arial" panose="020B0604020202020204" charset="-116"/>
              </a:rPr>
              <a:t>展</a:t>
            </a:r>
            <a:endParaRPr lang="zh-CN" altLang="en-US" sz="2800" b="1" dirty="0">
              <a:latin typeface="Arial" panose="020B0604020202020204" charset="-116"/>
            </a:endParaRPr>
          </a:p>
        </p:txBody>
      </p:sp>
      <p:sp>
        <p:nvSpPr>
          <p:cNvPr id="26631" name="下箭头标注 26630"/>
          <p:cNvSpPr/>
          <p:nvPr/>
        </p:nvSpPr>
        <p:spPr>
          <a:xfrm>
            <a:off x="539750" y="1701800"/>
            <a:ext cx="503238" cy="1727200"/>
          </a:xfrm>
          <a:prstGeom prst="downArrowCallout">
            <a:avLst>
              <a:gd name="adj1" fmla="val 25000"/>
              <a:gd name="adj2" fmla="val 25000"/>
              <a:gd name="adj3" fmla="val 57202"/>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实</a:t>
            </a:r>
            <a:endParaRPr lang="zh-CN" altLang="en-US" sz="2800" b="1" dirty="0">
              <a:latin typeface="Arial" panose="020B0604020202020204" charset="-116"/>
            </a:endParaRPr>
          </a:p>
          <a:p>
            <a:pPr algn="ctr"/>
            <a:r>
              <a:rPr lang="zh-CN" altLang="en-US" sz="2800" b="1" dirty="0">
                <a:latin typeface="Arial" panose="020B0604020202020204" charset="-116"/>
              </a:rPr>
              <a:t>践</a:t>
            </a:r>
            <a:endParaRPr lang="zh-CN" altLang="en-US" sz="2800" b="1" dirty="0">
              <a:latin typeface="Arial" panose="020B0604020202020204" charset="-116"/>
            </a:endParaRPr>
          </a:p>
        </p:txBody>
      </p:sp>
      <p:sp>
        <p:nvSpPr>
          <p:cNvPr id="26632" name="下箭头标注 26631"/>
          <p:cNvSpPr/>
          <p:nvPr/>
        </p:nvSpPr>
        <p:spPr>
          <a:xfrm>
            <a:off x="1116013" y="1701800"/>
            <a:ext cx="503237" cy="1727200"/>
          </a:xfrm>
          <a:prstGeom prst="downArrowCallout">
            <a:avLst>
              <a:gd name="adj1" fmla="val 25000"/>
              <a:gd name="adj2" fmla="val 25000"/>
              <a:gd name="adj3" fmla="val 57203"/>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提</a:t>
            </a:r>
            <a:endParaRPr lang="zh-CN" altLang="en-US" sz="2800" b="1" dirty="0">
              <a:latin typeface="Arial" panose="020B0604020202020204" charset="-116"/>
            </a:endParaRPr>
          </a:p>
          <a:p>
            <a:pPr algn="ctr"/>
            <a:r>
              <a:rPr lang="zh-CN" altLang="en-US" sz="2800" b="1" dirty="0">
                <a:latin typeface="Arial" panose="020B0604020202020204" charset="-116"/>
              </a:rPr>
              <a:t>出</a:t>
            </a:r>
            <a:endParaRPr lang="zh-CN" altLang="en-US" sz="2800" b="1" dirty="0">
              <a:latin typeface="Arial" panose="020B0604020202020204" charset="-116"/>
            </a:endParaRPr>
          </a:p>
        </p:txBody>
      </p:sp>
      <p:sp>
        <p:nvSpPr>
          <p:cNvPr id="26633" name="流程图: 可选过程 26632"/>
          <p:cNvSpPr/>
          <p:nvPr/>
        </p:nvSpPr>
        <p:spPr>
          <a:xfrm>
            <a:off x="-30162" y="3430588"/>
            <a:ext cx="498475" cy="2232025"/>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新</a:t>
            </a:r>
            <a:endParaRPr lang="zh-CN" altLang="en-US" sz="2400" b="1" dirty="0">
              <a:latin typeface="Arial" panose="020B0604020202020204" charset="-116"/>
            </a:endParaRPr>
          </a:p>
          <a:p>
            <a:pPr algn="ctr"/>
            <a:r>
              <a:rPr lang="zh-CN" altLang="en-US" sz="2400" b="1" dirty="0">
                <a:latin typeface="Arial" panose="020B0604020202020204" charset="-116"/>
              </a:rPr>
              <a:t>三</a:t>
            </a:r>
            <a:endParaRPr lang="zh-CN" altLang="en-US" sz="2400" b="1" dirty="0">
              <a:latin typeface="Arial" panose="020B0604020202020204" charset="-116"/>
            </a:endParaRPr>
          </a:p>
          <a:p>
            <a:pPr algn="ctr"/>
            <a:r>
              <a:rPr lang="zh-CN" altLang="en-US" sz="2400" b="1" dirty="0">
                <a:latin typeface="Arial" panose="020B0604020202020204" charset="-116"/>
              </a:rPr>
              <a:t>民</a:t>
            </a:r>
            <a:endParaRPr lang="zh-CN" altLang="en-US" sz="2400" b="1" dirty="0">
              <a:latin typeface="Arial" panose="020B0604020202020204" charset="-116"/>
            </a:endParaRPr>
          </a:p>
          <a:p>
            <a:pPr algn="ctr"/>
            <a:r>
              <a:rPr lang="zh-CN" altLang="en-US" sz="2400" b="1" dirty="0">
                <a:latin typeface="Arial" panose="020B0604020202020204" charset="-116"/>
              </a:rPr>
              <a:t>主</a:t>
            </a:r>
            <a:endParaRPr lang="zh-CN" altLang="en-US" sz="2400" b="1" dirty="0">
              <a:latin typeface="Arial" panose="020B0604020202020204" charset="-116"/>
            </a:endParaRPr>
          </a:p>
          <a:p>
            <a:pPr algn="ctr"/>
            <a:r>
              <a:rPr lang="zh-CN" altLang="en-US" sz="2400" b="1" dirty="0">
                <a:latin typeface="Arial" panose="020B0604020202020204" charset="-116"/>
              </a:rPr>
              <a:t>义</a:t>
            </a:r>
            <a:endParaRPr lang="zh-CN" altLang="en-US" sz="2400" b="1" dirty="0">
              <a:latin typeface="Arial" panose="020B0604020202020204" charset="-116"/>
            </a:endParaRPr>
          </a:p>
        </p:txBody>
      </p:sp>
      <p:sp>
        <p:nvSpPr>
          <p:cNvPr id="26634" name="流程图: 可选过程 26633"/>
          <p:cNvSpPr/>
          <p:nvPr/>
        </p:nvSpPr>
        <p:spPr>
          <a:xfrm>
            <a:off x="541338" y="3430588"/>
            <a:ext cx="503237" cy="22320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辛</a:t>
            </a:r>
            <a:endParaRPr lang="zh-CN" altLang="en-US" sz="2400" b="1" dirty="0">
              <a:latin typeface="Arial" panose="020B0604020202020204" charset="-116"/>
            </a:endParaRPr>
          </a:p>
          <a:p>
            <a:pPr algn="ctr"/>
            <a:r>
              <a:rPr lang="zh-CN" altLang="en-US" sz="2400" b="1" dirty="0">
                <a:latin typeface="Arial" panose="020B0604020202020204" charset="-116"/>
              </a:rPr>
              <a:t>亥</a:t>
            </a:r>
            <a:endParaRPr lang="zh-CN" altLang="en-US" sz="2400" b="1" dirty="0">
              <a:latin typeface="Arial" panose="020B0604020202020204" charset="-116"/>
            </a:endParaRPr>
          </a:p>
          <a:p>
            <a:pPr algn="ctr"/>
            <a:r>
              <a:rPr lang="zh-CN" altLang="en-US" sz="2400" b="1" dirty="0">
                <a:latin typeface="Arial" panose="020B0604020202020204" charset="-116"/>
              </a:rPr>
              <a:t>革</a:t>
            </a:r>
            <a:endParaRPr lang="zh-CN" altLang="en-US" sz="2400" b="1" dirty="0">
              <a:latin typeface="Arial" panose="020B0604020202020204" charset="-116"/>
            </a:endParaRPr>
          </a:p>
          <a:p>
            <a:pPr algn="ctr"/>
            <a:r>
              <a:rPr lang="zh-CN" altLang="en-US" sz="2400" b="1" dirty="0">
                <a:latin typeface="Arial" panose="020B0604020202020204" charset="-116"/>
              </a:rPr>
              <a:t>命</a:t>
            </a:r>
            <a:endParaRPr lang="zh-CN" altLang="en-US" sz="2400" b="1" dirty="0">
              <a:latin typeface="Arial" panose="020B0604020202020204" charset="-116"/>
            </a:endParaRPr>
          </a:p>
        </p:txBody>
      </p:sp>
      <p:sp>
        <p:nvSpPr>
          <p:cNvPr id="26635" name="流程图: 可选过程 26634"/>
          <p:cNvSpPr/>
          <p:nvPr/>
        </p:nvSpPr>
        <p:spPr>
          <a:xfrm>
            <a:off x="1116013" y="3429000"/>
            <a:ext cx="503237" cy="22320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同</a:t>
            </a:r>
            <a:endParaRPr lang="zh-CN" altLang="en-US" sz="2400" b="1" dirty="0">
              <a:latin typeface="Arial" panose="020B0604020202020204" charset="-116"/>
            </a:endParaRPr>
          </a:p>
          <a:p>
            <a:pPr algn="ctr"/>
            <a:r>
              <a:rPr lang="zh-CN" altLang="en-US" sz="2400" b="1" dirty="0">
                <a:latin typeface="Arial" panose="020B0604020202020204" charset="-116"/>
              </a:rPr>
              <a:t>盟</a:t>
            </a:r>
            <a:endParaRPr lang="zh-CN" altLang="en-US" sz="2400" b="1" dirty="0">
              <a:latin typeface="Arial" panose="020B0604020202020204" charset="-116"/>
            </a:endParaRPr>
          </a:p>
          <a:p>
            <a:pPr algn="ctr"/>
            <a:r>
              <a:rPr lang="zh-CN" altLang="en-US" sz="2400" b="1" dirty="0">
                <a:latin typeface="Arial" panose="020B0604020202020204" charset="-116"/>
              </a:rPr>
              <a:t>会</a:t>
            </a:r>
            <a:endParaRPr lang="zh-CN" altLang="en-US" sz="2400" b="1" dirty="0">
              <a:latin typeface="Arial" panose="020B0604020202020204" charset="-116"/>
            </a:endParaRPr>
          </a:p>
          <a:p>
            <a:pPr algn="ctr"/>
            <a:r>
              <a:rPr lang="zh-CN" altLang="en-US" sz="2400" b="1" dirty="0">
                <a:latin typeface="Arial" panose="020B0604020202020204" charset="-116"/>
              </a:rPr>
              <a:t>纲</a:t>
            </a:r>
            <a:endParaRPr lang="zh-CN" altLang="en-US" sz="2400" b="1" dirty="0">
              <a:latin typeface="Arial" panose="020B0604020202020204" charset="-116"/>
            </a:endParaRPr>
          </a:p>
          <a:p>
            <a:pPr algn="ctr"/>
            <a:r>
              <a:rPr lang="zh-CN" altLang="en-US" sz="2400" b="1" dirty="0">
                <a:latin typeface="Arial" panose="020B0604020202020204" charset="-116"/>
              </a:rPr>
              <a:t>领</a:t>
            </a:r>
            <a:endParaRPr lang="zh-CN" altLang="en-US" sz="2400" b="1" dirty="0">
              <a:latin typeface="Arial" panose="020B0604020202020204" charset="-116"/>
            </a:endParaRPr>
          </a:p>
        </p:txBody>
      </p:sp>
      <p:sp>
        <p:nvSpPr>
          <p:cNvPr id="26636" name="流程图: 可选过程 26635"/>
          <p:cNvSpPr/>
          <p:nvPr/>
        </p:nvSpPr>
        <p:spPr>
          <a:xfrm>
            <a:off x="2339975" y="981075"/>
            <a:ext cx="1654175" cy="360363"/>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毛泽东思想</a:t>
            </a:r>
            <a:endParaRPr lang="zh-CN" altLang="en-US" sz="2400" b="1" dirty="0">
              <a:latin typeface="Arial" panose="020B0604020202020204" charset="-116"/>
            </a:endParaRPr>
          </a:p>
        </p:txBody>
      </p:sp>
      <p:sp>
        <p:nvSpPr>
          <p:cNvPr id="26637" name="右大括号 26636"/>
          <p:cNvSpPr/>
          <p:nvPr/>
        </p:nvSpPr>
        <p:spPr>
          <a:xfrm rot="-5400000" flipV="1">
            <a:off x="3060700" y="187325"/>
            <a:ext cx="287338" cy="2592388"/>
          </a:xfrm>
          <a:prstGeom prst="rightBrace">
            <a:avLst>
              <a:gd name="adj1" fmla="val 75184"/>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6638" name="流程图: 过程 26637"/>
          <p:cNvSpPr/>
          <p:nvPr/>
        </p:nvSpPr>
        <p:spPr>
          <a:xfrm>
            <a:off x="1908175" y="1701800"/>
            <a:ext cx="504825" cy="1079500"/>
          </a:xfrm>
          <a:prstGeom prst="flowChart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实</a:t>
            </a:r>
            <a:endParaRPr lang="zh-CN" altLang="en-US" sz="2800" b="1" dirty="0">
              <a:latin typeface="Arial" panose="020B0604020202020204" charset="-116"/>
            </a:endParaRPr>
          </a:p>
          <a:p>
            <a:pPr algn="ctr"/>
            <a:r>
              <a:rPr lang="zh-CN" altLang="en-US" sz="2800" b="1" dirty="0">
                <a:latin typeface="Arial" panose="020B0604020202020204" charset="-116"/>
              </a:rPr>
              <a:t>践</a:t>
            </a:r>
            <a:endParaRPr lang="zh-CN" altLang="en-US" sz="2800" b="1" dirty="0">
              <a:latin typeface="Arial" panose="020B0604020202020204" charset="-116"/>
            </a:endParaRPr>
          </a:p>
        </p:txBody>
      </p:sp>
      <p:sp>
        <p:nvSpPr>
          <p:cNvPr id="26639" name="流程图: 过程 26638"/>
          <p:cNvSpPr/>
          <p:nvPr/>
        </p:nvSpPr>
        <p:spPr>
          <a:xfrm>
            <a:off x="2844800" y="1701800"/>
            <a:ext cx="646113" cy="10795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发</a:t>
            </a:r>
            <a:endParaRPr lang="zh-CN" altLang="en-US" sz="2800" b="1" dirty="0">
              <a:latin typeface="Arial" panose="020B0604020202020204" charset="-116"/>
            </a:endParaRPr>
          </a:p>
          <a:p>
            <a:pPr algn="ctr"/>
            <a:r>
              <a:rPr lang="zh-CN" altLang="en-US" sz="2800" b="1" dirty="0">
                <a:latin typeface="Arial" panose="020B0604020202020204" charset="-116"/>
              </a:rPr>
              <a:t>展</a:t>
            </a:r>
            <a:endParaRPr lang="zh-CN" altLang="en-US" sz="2800" b="1" dirty="0">
              <a:latin typeface="Arial" panose="020B0604020202020204" charset="-116"/>
            </a:endParaRPr>
          </a:p>
        </p:txBody>
      </p:sp>
      <p:sp>
        <p:nvSpPr>
          <p:cNvPr id="26640" name="流程图: 过程 26639"/>
          <p:cNvSpPr/>
          <p:nvPr/>
        </p:nvSpPr>
        <p:spPr>
          <a:xfrm>
            <a:off x="3995738" y="1701800"/>
            <a:ext cx="504825" cy="10795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形</a:t>
            </a:r>
            <a:endParaRPr lang="zh-CN" altLang="en-US" sz="2800" b="1" dirty="0">
              <a:latin typeface="Arial" panose="020B0604020202020204" charset="-116"/>
            </a:endParaRPr>
          </a:p>
          <a:p>
            <a:pPr algn="ctr"/>
            <a:r>
              <a:rPr lang="zh-CN" altLang="en-US" sz="2800" b="1" dirty="0">
                <a:latin typeface="Arial" panose="020B0604020202020204" charset="-116"/>
              </a:rPr>
              <a:t>成</a:t>
            </a:r>
            <a:endParaRPr lang="zh-CN" altLang="en-US" sz="2800" b="1" dirty="0">
              <a:latin typeface="Arial" panose="020B0604020202020204" charset="-116"/>
            </a:endParaRPr>
          </a:p>
        </p:txBody>
      </p:sp>
      <p:sp>
        <p:nvSpPr>
          <p:cNvPr id="26641" name="右中括号 26640"/>
          <p:cNvSpPr/>
          <p:nvPr/>
        </p:nvSpPr>
        <p:spPr>
          <a:xfrm rot="-5400000" flipV="1">
            <a:off x="2016125" y="2527300"/>
            <a:ext cx="215900" cy="863600"/>
          </a:xfrm>
          <a:prstGeom prst="rightBracket">
            <a:avLst>
              <a:gd name="adj" fmla="val 33333"/>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26642" name="流程图: 可选过程 26641"/>
          <p:cNvSpPr/>
          <p:nvPr/>
        </p:nvSpPr>
        <p:spPr>
          <a:xfrm>
            <a:off x="1692275" y="3141663"/>
            <a:ext cx="431800" cy="35988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社</a:t>
            </a:r>
            <a:endParaRPr lang="zh-CN" altLang="en-US" sz="2400" b="1" dirty="0">
              <a:latin typeface="Arial" panose="020B0604020202020204" charset="-116"/>
            </a:endParaRPr>
          </a:p>
          <a:p>
            <a:pPr algn="ctr"/>
            <a:r>
              <a:rPr lang="zh-CN" altLang="en-US" sz="2400" b="1" dirty="0">
                <a:latin typeface="Arial" panose="020B0604020202020204" charset="-116"/>
              </a:rPr>
              <a:t>会</a:t>
            </a:r>
            <a:endParaRPr lang="zh-CN" altLang="en-US" sz="2400" b="1" dirty="0">
              <a:latin typeface="Arial" panose="020B0604020202020204" charset="-116"/>
            </a:endParaRPr>
          </a:p>
          <a:p>
            <a:pPr algn="ctr"/>
            <a:r>
              <a:rPr lang="zh-CN" altLang="en-US" sz="2400" b="1" dirty="0">
                <a:latin typeface="Arial" panose="020B0604020202020204" charset="-116"/>
              </a:rPr>
              <a:t>主</a:t>
            </a:r>
            <a:endParaRPr lang="zh-CN" altLang="en-US" sz="2400" b="1" dirty="0">
              <a:latin typeface="Arial" panose="020B0604020202020204" charset="-116"/>
            </a:endParaRPr>
          </a:p>
          <a:p>
            <a:pPr algn="ctr"/>
            <a:r>
              <a:rPr lang="zh-CN" altLang="en-US" sz="2400" b="1" dirty="0">
                <a:latin typeface="Arial" panose="020B0604020202020204" charset="-116"/>
              </a:rPr>
              <a:t>义</a:t>
            </a:r>
            <a:endParaRPr lang="zh-CN" altLang="en-US" sz="2400" b="1" dirty="0">
              <a:latin typeface="Arial" panose="020B0604020202020204" charset="-116"/>
            </a:endParaRPr>
          </a:p>
          <a:p>
            <a:pPr algn="ctr"/>
            <a:r>
              <a:rPr lang="zh-CN" altLang="en-US" sz="2400" b="1" dirty="0">
                <a:latin typeface="Arial" panose="020B0604020202020204" charset="-116"/>
              </a:rPr>
              <a:t>革</a:t>
            </a:r>
            <a:endParaRPr lang="zh-CN" altLang="en-US" sz="2400" b="1" dirty="0">
              <a:latin typeface="Arial" panose="020B0604020202020204" charset="-116"/>
            </a:endParaRPr>
          </a:p>
          <a:p>
            <a:pPr algn="ctr"/>
            <a:r>
              <a:rPr lang="zh-CN" altLang="en-US" sz="2400" b="1" dirty="0">
                <a:latin typeface="Arial" panose="020B0604020202020204" charset="-116"/>
              </a:rPr>
              <a:t>命</a:t>
            </a:r>
            <a:endParaRPr lang="zh-CN" altLang="en-US" sz="2400" b="1" dirty="0">
              <a:latin typeface="Arial" panose="020B0604020202020204" charset="-116"/>
            </a:endParaRPr>
          </a:p>
          <a:p>
            <a:pPr algn="ctr"/>
            <a:r>
              <a:rPr lang="zh-CN" altLang="en-US" sz="2400" b="1" dirty="0">
                <a:latin typeface="Arial" panose="020B0604020202020204" charset="-116"/>
              </a:rPr>
              <a:t>与</a:t>
            </a:r>
            <a:endParaRPr lang="zh-CN" altLang="en-US" sz="2400" b="1" dirty="0">
              <a:latin typeface="Arial" panose="020B0604020202020204" charset="-116"/>
            </a:endParaRPr>
          </a:p>
          <a:p>
            <a:pPr algn="ctr"/>
            <a:r>
              <a:rPr lang="zh-CN" altLang="en-US" sz="2400" b="1" dirty="0">
                <a:latin typeface="Arial" panose="020B0604020202020204" charset="-116"/>
              </a:rPr>
              <a:t>建</a:t>
            </a:r>
            <a:endParaRPr lang="zh-CN" altLang="en-US" sz="2400" b="1" dirty="0">
              <a:latin typeface="Arial" panose="020B0604020202020204" charset="-116"/>
            </a:endParaRPr>
          </a:p>
          <a:p>
            <a:pPr algn="ctr"/>
            <a:r>
              <a:rPr lang="zh-CN" altLang="en-US" sz="2400" b="1" dirty="0">
                <a:latin typeface="Arial" panose="020B0604020202020204" charset="-116"/>
              </a:rPr>
              <a:t>设</a:t>
            </a:r>
            <a:endParaRPr lang="zh-CN" altLang="en-US" sz="2400" b="1" dirty="0">
              <a:latin typeface="Arial" panose="020B0604020202020204" charset="-116"/>
            </a:endParaRPr>
          </a:p>
        </p:txBody>
      </p:sp>
      <p:sp>
        <p:nvSpPr>
          <p:cNvPr id="26643" name="流程图: 可选过程 26642"/>
          <p:cNvSpPr/>
          <p:nvPr/>
        </p:nvSpPr>
        <p:spPr>
          <a:xfrm>
            <a:off x="2124075" y="3141663"/>
            <a:ext cx="431800" cy="35988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新</a:t>
            </a:r>
            <a:endParaRPr lang="zh-CN" altLang="en-US" sz="2400" b="1" dirty="0">
              <a:latin typeface="Arial" panose="020B0604020202020204" charset="-116"/>
            </a:endParaRPr>
          </a:p>
          <a:p>
            <a:pPr algn="ctr"/>
            <a:r>
              <a:rPr lang="zh-CN" altLang="en-US" sz="2400" b="1" dirty="0">
                <a:latin typeface="Arial" panose="020B0604020202020204" charset="-116"/>
              </a:rPr>
              <a:t>民</a:t>
            </a:r>
            <a:endParaRPr lang="zh-CN" altLang="en-US" sz="2400" b="1" dirty="0">
              <a:latin typeface="Arial" panose="020B0604020202020204" charset="-116"/>
            </a:endParaRPr>
          </a:p>
          <a:p>
            <a:pPr algn="ctr"/>
            <a:r>
              <a:rPr lang="zh-CN" altLang="en-US" sz="2400" b="1" dirty="0">
                <a:latin typeface="Arial" panose="020B0604020202020204" charset="-116"/>
              </a:rPr>
              <a:t>主</a:t>
            </a:r>
            <a:endParaRPr lang="zh-CN" altLang="en-US" sz="2400" b="1" dirty="0">
              <a:latin typeface="Arial" panose="020B0604020202020204" charset="-116"/>
            </a:endParaRPr>
          </a:p>
          <a:p>
            <a:pPr algn="ctr"/>
            <a:r>
              <a:rPr lang="zh-CN" altLang="en-US" sz="2400" b="1" dirty="0">
                <a:latin typeface="Arial" panose="020B0604020202020204" charset="-116"/>
              </a:rPr>
              <a:t>主</a:t>
            </a:r>
            <a:endParaRPr lang="zh-CN" altLang="en-US" sz="2400" b="1" dirty="0">
              <a:latin typeface="Arial" panose="020B0604020202020204" charset="-116"/>
            </a:endParaRPr>
          </a:p>
          <a:p>
            <a:pPr algn="ctr"/>
            <a:r>
              <a:rPr lang="zh-CN" altLang="en-US" sz="2400" b="1" dirty="0">
                <a:latin typeface="Arial" panose="020B0604020202020204" charset="-116"/>
              </a:rPr>
              <a:t>义</a:t>
            </a:r>
            <a:endParaRPr lang="zh-CN" altLang="en-US" sz="2400" b="1" dirty="0">
              <a:latin typeface="Arial" panose="020B0604020202020204" charset="-116"/>
            </a:endParaRPr>
          </a:p>
          <a:p>
            <a:pPr algn="ctr"/>
            <a:r>
              <a:rPr lang="zh-CN" altLang="en-US" sz="2400" b="1" dirty="0">
                <a:latin typeface="Arial" panose="020B0604020202020204" charset="-116"/>
              </a:rPr>
              <a:t>革</a:t>
            </a:r>
            <a:endParaRPr lang="zh-CN" altLang="en-US" sz="2400" b="1" dirty="0">
              <a:latin typeface="Arial" panose="020B0604020202020204" charset="-116"/>
            </a:endParaRPr>
          </a:p>
          <a:p>
            <a:pPr algn="ctr"/>
            <a:r>
              <a:rPr lang="zh-CN" altLang="en-US" sz="2400" b="1" dirty="0">
                <a:latin typeface="Arial" panose="020B0604020202020204" charset="-116"/>
              </a:rPr>
              <a:t>命</a:t>
            </a:r>
            <a:endParaRPr lang="zh-CN" altLang="en-US" sz="2400" b="1" dirty="0">
              <a:latin typeface="Arial" panose="020B0604020202020204" charset="-116"/>
            </a:endParaRPr>
          </a:p>
        </p:txBody>
      </p:sp>
      <p:sp>
        <p:nvSpPr>
          <p:cNvPr id="26644" name="右中括号 26643"/>
          <p:cNvSpPr/>
          <p:nvPr/>
        </p:nvSpPr>
        <p:spPr>
          <a:xfrm rot="-5400000" flipV="1">
            <a:off x="3132138" y="2346325"/>
            <a:ext cx="215900" cy="1223963"/>
          </a:xfrm>
          <a:prstGeom prst="rightBracket">
            <a:avLst>
              <a:gd name="adj" fmla="val 47242"/>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6645" name="流程图: 可选过程 26644"/>
          <p:cNvSpPr/>
          <p:nvPr/>
        </p:nvSpPr>
        <p:spPr>
          <a:xfrm>
            <a:off x="2628900" y="3141663"/>
            <a:ext cx="430213" cy="35988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十</a:t>
            </a:r>
            <a:endParaRPr lang="zh-CN" altLang="en-US" sz="2400" b="1" dirty="0">
              <a:latin typeface="Arial" panose="020B0604020202020204" charset="-116"/>
            </a:endParaRPr>
          </a:p>
          <a:p>
            <a:pPr algn="ctr"/>
            <a:r>
              <a:rPr lang="zh-CN" altLang="en-US" sz="2400" b="1" dirty="0">
                <a:latin typeface="Arial" panose="020B0604020202020204" charset="-116"/>
              </a:rPr>
              <a:t>年</a:t>
            </a:r>
            <a:endParaRPr lang="zh-CN" altLang="en-US" sz="2400" b="1" dirty="0">
              <a:latin typeface="Arial" panose="020B0604020202020204" charset="-116"/>
            </a:endParaRPr>
          </a:p>
          <a:p>
            <a:pPr algn="ctr"/>
            <a:r>
              <a:rPr lang="zh-CN" altLang="en-US" sz="2400" b="1" dirty="0">
                <a:latin typeface="Arial" panose="020B0604020202020204" charset="-116"/>
              </a:rPr>
              <a:t>建</a:t>
            </a:r>
            <a:endParaRPr lang="zh-CN" altLang="en-US" sz="2400" b="1" dirty="0">
              <a:latin typeface="Arial" panose="020B0604020202020204" charset="-116"/>
            </a:endParaRPr>
          </a:p>
          <a:p>
            <a:pPr algn="ctr"/>
            <a:r>
              <a:rPr lang="zh-CN" altLang="en-US" sz="2400" b="1" dirty="0">
                <a:latin typeface="Arial" panose="020B0604020202020204" charset="-116"/>
              </a:rPr>
              <a:t>设</a:t>
            </a:r>
            <a:endParaRPr lang="zh-CN" altLang="en-US" sz="2400" b="1" dirty="0">
              <a:latin typeface="Arial" panose="020B0604020202020204" charset="-116"/>
            </a:endParaRPr>
          </a:p>
          <a:p>
            <a:pPr algn="ctr"/>
            <a:r>
              <a:rPr lang="zh-CN" altLang="en-US" sz="2400" b="1" dirty="0">
                <a:latin typeface="Arial" panose="020B0604020202020204" charset="-116"/>
              </a:rPr>
              <a:t>时</a:t>
            </a:r>
            <a:endParaRPr lang="zh-CN" altLang="en-US" sz="2400" b="1" dirty="0">
              <a:latin typeface="Arial" panose="020B0604020202020204" charset="-116"/>
            </a:endParaRPr>
          </a:p>
          <a:p>
            <a:pPr algn="ctr"/>
            <a:r>
              <a:rPr lang="zh-CN" altLang="en-US" sz="2400" b="1" dirty="0">
                <a:latin typeface="Arial" panose="020B0604020202020204" charset="-116"/>
              </a:rPr>
              <a:t>期</a:t>
            </a:r>
            <a:endParaRPr lang="zh-CN" altLang="en-US" sz="2400" b="1" dirty="0">
              <a:latin typeface="Arial" panose="020B0604020202020204" charset="-116"/>
            </a:endParaRPr>
          </a:p>
        </p:txBody>
      </p:sp>
      <p:sp>
        <p:nvSpPr>
          <p:cNvPr id="26646" name="流程图: 可选过程 26645"/>
          <p:cNvSpPr/>
          <p:nvPr/>
        </p:nvSpPr>
        <p:spPr>
          <a:xfrm>
            <a:off x="3060700" y="3141663"/>
            <a:ext cx="430213" cy="35988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过</a:t>
            </a:r>
            <a:endParaRPr lang="zh-CN" altLang="en-US" sz="2400" b="1" dirty="0">
              <a:latin typeface="Arial" panose="020B0604020202020204" charset="-116"/>
            </a:endParaRPr>
          </a:p>
          <a:p>
            <a:pPr algn="ctr"/>
            <a:r>
              <a:rPr lang="zh-CN" altLang="en-US" sz="2400" b="1" dirty="0">
                <a:latin typeface="Arial" panose="020B0604020202020204" charset="-116"/>
              </a:rPr>
              <a:t>渡</a:t>
            </a:r>
            <a:endParaRPr lang="zh-CN" altLang="en-US" sz="2400" b="1" dirty="0">
              <a:latin typeface="Arial" panose="020B0604020202020204" charset="-116"/>
            </a:endParaRPr>
          </a:p>
          <a:p>
            <a:pPr algn="ctr"/>
            <a:r>
              <a:rPr lang="zh-CN" altLang="en-US" sz="2400" b="1" dirty="0">
                <a:latin typeface="Arial" panose="020B0604020202020204" charset="-116"/>
              </a:rPr>
              <a:t>时</a:t>
            </a:r>
            <a:endParaRPr lang="zh-CN" altLang="en-US" sz="2400" b="1" dirty="0">
              <a:latin typeface="Arial" panose="020B0604020202020204" charset="-116"/>
            </a:endParaRPr>
          </a:p>
          <a:p>
            <a:pPr algn="ctr"/>
            <a:r>
              <a:rPr lang="zh-CN" altLang="en-US" sz="2400" b="1" dirty="0">
                <a:latin typeface="Arial" panose="020B0604020202020204" charset="-116"/>
              </a:rPr>
              <a:t>期</a:t>
            </a:r>
            <a:endParaRPr lang="zh-CN" altLang="en-US" sz="2400" b="1" dirty="0">
              <a:latin typeface="Arial" panose="020B0604020202020204" charset="-116"/>
            </a:endParaRPr>
          </a:p>
        </p:txBody>
      </p:sp>
      <p:sp>
        <p:nvSpPr>
          <p:cNvPr id="26647" name="流程图: 可选过程 26646"/>
          <p:cNvSpPr/>
          <p:nvPr/>
        </p:nvSpPr>
        <p:spPr>
          <a:xfrm>
            <a:off x="3492500" y="3141663"/>
            <a:ext cx="360363" cy="360045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解</a:t>
            </a:r>
            <a:endParaRPr lang="zh-CN" altLang="en-US" sz="2400" b="1" dirty="0">
              <a:latin typeface="Arial" panose="020B0604020202020204" charset="-116"/>
            </a:endParaRPr>
          </a:p>
          <a:p>
            <a:pPr algn="ctr"/>
            <a:r>
              <a:rPr lang="zh-CN" altLang="en-US" sz="2400" b="1" dirty="0">
                <a:latin typeface="Arial" panose="020B0604020202020204" charset="-116"/>
              </a:rPr>
              <a:t>放</a:t>
            </a:r>
            <a:endParaRPr lang="zh-CN" altLang="en-US" sz="2400" b="1" dirty="0">
              <a:latin typeface="Arial" panose="020B0604020202020204" charset="-116"/>
            </a:endParaRPr>
          </a:p>
          <a:p>
            <a:pPr algn="ctr"/>
            <a:r>
              <a:rPr lang="zh-CN" altLang="en-US" sz="2400" b="1" dirty="0">
                <a:latin typeface="Arial" panose="020B0604020202020204" charset="-116"/>
              </a:rPr>
              <a:t>战</a:t>
            </a:r>
            <a:endParaRPr lang="zh-CN" altLang="en-US" sz="2400" b="1" dirty="0">
              <a:latin typeface="Arial" panose="020B0604020202020204" charset="-116"/>
            </a:endParaRPr>
          </a:p>
          <a:p>
            <a:pPr algn="ctr"/>
            <a:r>
              <a:rPr lang="zh-CN" altLang="en-US" sz="2400" b="1" dirty="0">
                <a:latin typeface="Arial" panose="020B0604020202020204" charset="-116"/>
              </a:rPr>
              <a:t>争</a:t>
            </a:r>
            <a:endParaRPr lang="zh-CN" altLang="en-US" sz="2400" b="1" dirty="0">
              <a:latin typeface="Arial" panose="020B0604020202020204" charset="-116"/>
            </a:endParaRPr>
          </a:p>
          <a:p>
            <a:pPr algn="ctr"/>
            <a:r>
              <a:rPr lang="zh-CN" altLang="en-US" sz="2400" b="1" dirty="0">
                <a:latin typeface="Arial" panose="020B0604020202020204" charset="-116"/>
              </a:rPr>
              <a:t>时</a:t>
            </a:r>
            <a:endParaRPr lang="zh-CN" altLang="en-US" sz="2400" b="1" dirty="0">
              <a:latin typeface="Arial" panose="020B0604020202020204" charset="-116"/>
            </a:endParaRPr>
          </a:p>
          <a:p>
            <a:pPr algn="ctr"/>
            <a:r>
              <a:rPr lang="zh-CN" altLang="en-US" sz="2400" b="1" dirty="0">
                <a:latin typeface="Arial" panose="020B0604020202020204" charset="-116"/>
              </a:rPr>
              <a:t>期</a:t>
            </a:r>
            <a:endParaRPr lang="zh-CN" altLang="en-US" sz="2400" b="1" dirty="0">
              <a:latin typeface="Arial" panose="020B0604020202020204" charset="-116"/>
            </a:endParaRPr>
          </a:p>
        </p:txBody>
      </p:sp>
      <p:sp>
        <p:nvSpPr>
          <p:cNvPr id="26648" name="右中括号 26647"/>
          <p:cNvSpPr/>
          <p:nvPr/>
        </p:nvSpPr>
        <p:spPr>
          <a:xfrm rot="-5400000" flipV="1">
            <a:off x="4429125" y="2347913"/>
            <a:ext cx="214313" cy="1223962"/>
          </a:xfrm>
          <a:prstGeom prst="rightBracket">
            <a:avLst>
              <a:gd name="adj" fmla="val 47592"/>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6649" name="流程图: 可选过程 26648"/>
          <p:cNvSpPr/>
          <p:nvPr/>
        </p:nvSpPr>
        <p:spPr>
          <a:xfrm>
            <a:off x="3924300" y="3141663"/>
            <a:ext cx="431800" cy="360045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成</a:t>
            </a:r>
            <a:endParaRPr lang="zh-CN" altLang="en-US" sz="2400" b="1" dirty="0">
              <a:latin typeface="Arial" panose="020B0604020202020204" charset="-116"/>
            </a:endParaRPr>
          </a:p>
          <a:p>
            <a:pPr algn="ctr"/>
            <a:r>
              <a:rPr lang="zh-CN" altLang="en-US" sz="2400" b="1" dirty="0">
                <a:latin typeface="Arial" panose="020B0604020202020204" charset="-116"/>
              </a:rPr>
              <a:t>熟</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抗</a:t>
            </a:r>
            <a:endParaRPr lang="zh-CN" altLang="en-US" sz="2400" b="1" dirty="0">
              <a:latin typeface="Arial" panose="020B0604020202020204" charset="-116"/>
            </a:endParaRPr>
          </a:p>
          <a:p>
            <a:pPr algn="ctr"/>
            <a:r>
              <a:rPr lang="zh-CN" altLang="en-US" sz="2400" b="1" dirty="0">
                <a:latin typeface="Arial" panose="020B0604020202020204" charset="-116"/>
              </a:rPr>
              <a:t>日</a:t>
            </a:r>
            <a:endParaRPr lang="zh-CN" altLang="en-US" sz="2400" b="1" dirty="0">
              <a:latin typeface="Arial" panose="020B0604020202020204" charset="-116"/>
            </a:endParaRPr>
          </a:p>
          <a:p>
            <a:pPr algn="ctr"/>
            <a:r>
              <a:rPr lang="zh-CN" altLang="en-US" sz="2400" b="1" dirty="0">
                <a:latin typeface="Arial" panose="020B0604020202020204" charset="-116"/>
              </a:rPr>
              <a:t>战</a:t>
            </a:r>
            <a:endParaRPr lang="zh-CN" altLang="en-US" sz="2400" b="1" dirty="0">
              <a:latin typeface="Arial" panose="020B0604020202020204" charset="-116"/>
            </a:endParaRPr>
          </a:p>
          <a:p>
            <a:pPr algn="ctr"/>
            <a:r>
              <a:rPr lang="zh-CN" altLang="en-US" sz="2400" b="1" dirty="0">
                <a:latin typeface="Arial" panose="020B0604020202020204" charset="-116"/>
              </a:rPr>
              <a:t>争</a:t>
            </a:r>
            <a:endParaRPr lang="zh-CN" altLang="en-US" sz="2400" b="1" dirty="0">
              <a:latin typeface="Arial" panose="020B0604020202020204" charset="-116"/>
            </a:endParaRPr>
          </a:p>
          <a:p>
            <a:pPr algn="ctr"/>
            <a:r>
              <a:rPr lang="zh-CN" altLang="en-US" sz="2400" b="1" dirty="0">
                <a:latin typeface="Arial" panose="020B0604020202020204" charset="-116"/>
              </a:rPr>
              <a:t>时</a:t>
            </a:r>
            <a:endParaRPr lang="zh-CN" altLang="en-US" sz="2400" b="1" dirty="0">
              <a:latin typeface="Arial" panose="020B0604020202020204" charset="-116"/>
            </a:endParaRPr>
          </a:p>
          <a:p>
            <a:pPr algn="ctr"/>
            <a:r>
              <a:rPr lang="zh-CN" altLang="en-US" sz="2400" b="1" dirty="0">
                <a:latin typeface="Arial" panose="020B0604020202020204" charset="-116"/>
              </a:rPr>
              <a:t>期</a:t>
            </a:r>
            <a:endParaRPr lang="zh-CN" altLang="en-US" sz="2400" b="1" dirty="0">
              <a:latin typeface="Arial" panose="020B0604020202020204" charset="-116"/>
            </a:endParaRPr>
          </a:p>
        </p:txBody>
      </p:sp>
      <p:sp>
        <p:nvSpPr>
          <p:cNvPr id="26650" name="流程图: 可选过程 26649"/>
          <p:cNvSpPr/>
          <p:nvPr/>
        </p:nvSpPr>
        <p:spPr>
          <a:xfrm>
            <a:off x="4356100" y="3141663"/>
            <a:ext cx="431800" cy="35988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初</a:t>
            </a:r>
            <a:endParaRPr lang="zh-CN" altLang="en-US" sz="2400" b="1" dirty="0">
              <a:latin typeface="Arial" panose="020B0604020202020204" charset="-116"/>
            </a:endParaRPr>
          </a:p>
          <a:p>
            <a:pPr algn="ctr"/>
            <a:r>
              <a:rPr lang="zh-CN" altLang="en-US" sz="2400" b="1" dirty="0">
                <a:latin typeface="Arial" panose="020B0604020202020204" charset="-116"/>
              </a:rPr>
              <a:t>步</a:t>
            </a:r>
            <a:endParaRPr lang="zh-CN" altLang="en-US" sz="2400" b="1" dirty="0">
              <a:latin typeface="Arial" panose="020B0604020202020204" charset="-116"/>
            </a:endParaRPr>
          </a:p>
          <a:p>
            <a:pPr algn="ctr"/>
            <a:r>
              <a:rPr lang="zh-CN" altLang="en-US" sz="2400" b="1" dirty="0">
                <a:latin typeface="Arial" panose="020B0604020202020204" charset="-116"/>
              </a:rPr>
              <a:t>形</a:t>
            </a:r>
            <a:endParaRPr lang="zh-CN" altLang="en-US" sz="2400" b="1" dirty="0">
              <a:latin typeface="Arial" panose="020B0604020202020204" charset="-116"/>
            </a:endParaRPr>
          </a:p>
          <a:p>
            <a:pPr algn="ctr"/>
            <a:r>
              <a:rPr lang="zh-CN" altLang="en-US" sz="2400" b="1" dirty="0">
                <a:latin typeface="Arial" panose="020B0604020202020204" charset="-116"/>
              </a:rPr>
              <a:t>成</a:t>
            </a:r>
            <a:endParaRPr lang="zh-CN" altLang="en-US" sz="2400" b="1" dirty="0">
              <a:latin typeface="Arial" panose="020B0604020202020204" charset="-116"/>
            </a:endParaRPr>
          </a:p>
          <a:p>
            <a:pPr algn="ctr"/>
            <a:r>
              <a:rPr lang="zh-CN" altLang="en-US" sz="2000" b="1" dirty="0">
                <a:latin typeface="Arial" panose="020B0604020202020204" charset="-116"/>
              </a:rPr>
              <a:t>：</a:t>
            </a:r>
            <a:endParaRPr lang="zh-CN" altLang="en-US" sz="2000" b="1" dirty="0">
              <a:latin typeface="Arial" panose="020B0604020202020204" charset="-116"/>
            </a:endParaRPr>
          </a:p>
          <a:p>
            <a:pPr algn="ctr"/>
            <a:r>
              <a:rPr lang="zh-CN" altLang="en-US" sz="2000" b="1" dirty="0">
                <a:latin typeface="Arial" panose="020B0604020202020204" charset="-116"/>
              </a:rPr>
              <a:t>十</a:t>
            </a:r>
            <a:endParaRPr lang="zh-CN" altLang="en-US" sz="2000" b="1" dirty="0">
              <a:latin typeface="Arial" panose="020B0604020202020204" charset="-116"/>
            </a:endParaRPr>
          </a:p>
          <a:p>
            <a:pPr algn="ctr"/>
            <a:r>
              <a:rPr lang="zh-CN" altLang="en-US" sz="2000" b="1" dirty="0">
                <a:latin typeface="Arial" panose="020B0604020202020204" charset="-116"/>
              </a:rPr>
              <a:t>年</a:t>
            </a:r>
            <a:endParaRPr lang="zh-CN" altLang="en-US" sz="2000" b="1" dirty="0">
              <a:latin typeface="Arial" panose="020B0604020202020204" charset="-116"/>
            </a:endParaRPr>
          </a:p>
          <a:p>
            <a:pPr algn="ctr"/>
            <a:r>
              <a:rPr lang="zh-CN" altLang="en-US" sz="2000" b="1" dirty="0">
                <a:latin typeface="Arial" panose="020B0604020202020204" charset="-116"/>
              </a:rPr>
              <a:t>对</a:t>
            </a:r>
            <a:endParaRPr lang="zh-CN" altLang="en-US" sz="2000" b="1" dirty="0">
              <a:latin typeface="Arial" panose="020B0604020202020204" charset="-116"/>
            </a:endParaRPr>
          </a:p>
          <a:p>
            <a:pPr algn="ctr"/>
            <a:r>
              <a:rPr lang="zh-CN" altLang="en-US" sz="2000" b="1" dirty="0">
                <a:latin typeface="Arial" panose="020B0604020202020204" charset="-116"/>
              </a:rPr>
              <a:t>峙</a:t>
            </a:r>
            <a:endParaRPr lang="zh-CN" altLang="en-US" sz="2000" b="1" dirty="0">
              <a:latin typeface="Arial" panose="020B0604020202020204" charset="-116"/>
            </a:endParaRPr>
          </a:p>
          <a:p>
            <a:pPr algn="ctr"/>
            <a:r>
              <a:rPr lang="zh-CN" altLang="en-US" sz="2000" b="1" dirty="0">
                <a:latin typeface="Arial" panose="020B0604020202020204" charset="-116"/>
              </a:rPr>
              <a:t>时</a:t>
            </a:r>
            <a:endParaRPr lang="zh-CN" altLang="en-US" sz="2000" b="1" dirty="0">
              <a:latin typeface="Arial" panose="020B0604020202020204" charset="-116"/>
            </a:endParaRPr>
          </a:p>
          <a:p>
            <a:pPr algn="ctr"/>
            <a:r>
              <a:rPr lang="zh-CN" altLang="en-US" sz="2000" b="1" dirty="0">
                <a:latin typeface="Arial" panose="020B0604020202020204" charset="-116"/>
              </a:rPr>
              <a:t>期</a:t>
            </a:r>
            <a:endParaRPr lang="zh-CN" altLang="en-US" sz="2000" b="1" dirty="0">
              <a:latin typeface="Arial" panose="020B0604020202020204" charset="-116"/>
            </a:endParaRPr>
          </a:p>
        </p:txBody>
      </p:sp>
      <p:sp>
        <p:nvSpPr>
          <p:cNvPr id="26651" name="流程图: 可选过程 26650"/>
          <p:cNvSpPr/>
          <p:nvPr/>
        </p:nvSpPr>
        <p:spPr>
          <a:xfrm>
            <a:off x="4787900" y="3141663"/>
            <a:ext cx="431800" cy="360045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萌</a:t>
            </a:r>
            <a:endParaRPr lang="zh-CN" altLang="en-US" sz="2400" b="1" dirty="0">
              <a:latin typeface="Arial" panose="020B0604020202020204" charset="-116"/>
            </a:endParaRPr>
          </a:p>
          <a:p>
            <a:pPr algn="ctr"/>
            <a:r>
              <a:rPr lang="zh-CN" altLang="en-US" sz="2400" b="1" dirty="0">
                <a:latin typeface="Arial" panose="020B0604020202020204" charset="-116"/>
              </a:rPr>
              <a:t>芽</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国</a:t>
            </a:r>
            <a:endParaRPr lang="zh-CN" altLang="en-US" sz="2400" b="1" dirty="0">
              <a:latin typeface="Arial" panose="020B0604020202020204" charset="-116"/>
            </a:endParaRPr>
          </a:p>
          <a:p>
            <a:pPr algn="ctr"/>
            <a:r>
              <a:rPr lang="zh-CN" altLang="en-US" sz="2400" b="1" dirty="0">
                <a:latin typeface="Arial" panose="020B0604020202020204" charset="-116"/>
              </a:rPr>
              <a:t>民</a:t>
            </a:r>
            <a:endParaRPr lang="zh-CN" altLang="en-US" sz="2400" b="1" dirty="0">
              <a:latin typeface="Arial" panose="020B0604020202020204" charset="-116"/>
            </a:endParaRPr>
          </a:p>
          <a:p>
            <a:pPr algn="ctr"/>
            <a:r>
              <a:rPr lang="zh-CN" altLang="en-US" sz="2400" b="1" dirty="0">
                <a:latin typeface="Arial" panose="020B0604020202020204" charset="-116"/>
              </a:rPr>
              <a:t>革</a:t>
            </a:r>
            <a:endParaRPr lang="zh-CN" altLang="en-US" sz="2400" b="1" dirty="0">
              <a:latin typeface="Arial" panose="020B0604020202020204" charset="-116"/>
            </a:endParaRPr>
          </a:p>
          <a:p>
            <a:pPr algn="ctr"/>
            <a:r>
              <a:rPr lang="zh-CN" altLang="en-US" sz="2400" b="1" dirty="0">
                <a:latin typeface="Arial" panose="020B0604020202020204" charset="-116"/>
              </a:rPr>
              <a:t>命</a:t>
            </a:r>
            <a:endParaRPr lang="zh-CN" altLang="en-US" sz="2400" b="1" dirty="0">
              <a:latin typeface="Arial" panose="020B0604020202020204" charset="-116"/>
            </a:endParaRPr>
          </a:p>
          <a:p>
            <a:pPr algn="ctr"/>
            <a:r>
              <a:rPr lang="zh-CN" altLang="en-US" sz="2400" b="1" dirty="0">
                <a:latin typeface="Arial" panose="020B0604020202020204" charset="-116"/>
              </a:rPr>
              <a:t>时</a:t>
            </a:r>
            <a:endParaRPr lang="zh-CN" altLang="en-US" sz="2400" b="1" dirty="0">
              <a:latin typeface="Arial" panose="020B0604020202020204" charset="-116"/>
            </a:endParaRPr>
          </a:p>
          <a:p>
            <a:pPr algn="ctr"/>
            <a:r>
              <a:rPr lang="zh-CN" altLang="en-US" sz="2400" b="1" dirty="0">
                <a:latin typeface="Arial" panose="020B0604020202020204" charset="-116"/>
              </a:rPr>
              <a:t>期</a:t>
            </a:r>
            <a:endParaRPr lang="zh-CN" altLang="en-US" sz="2400" b="1" dirty="0">
              <a:latin typeface="Arial" panose="020B0604020202020204" charset="-116"/>
            </a:endParaRPr>
          </a:p>
        </p:txBody>
      </p:sp>
      <p:sp>
        <p:nvSpPr>
          <p:cNvPr id="26652" name="流程图: 可选过程 26651"/>
          <p:cNvSpPr/>
          <p:nvPr/>
        </p:nvSpPr>
        <p:spPr>
          <a:xfrm>
            <a:off x="5364163" y="1052513"/>
            <a:ext cx="1619250" cy="3603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邓小平理论</a:t>
            </a:r>
            <a:endParaRPr lang="zh-CN" altLang="en-US" sz="2400" b="1" dirty="0">
              <a:latin typeface="Arial" panose="020B0604020202020204" charset="-116"/>
            </a:endParaRPr>
          </a:p>
        </p:txBody>
      </p:sp>
      <p:sp>
        <p:nvSpPr>
          <p:cNvPr id="26653" name="右大括号 26652"/>
          <p:cNvSpPr/>
          <p:nvPr/>
        </p:nvSpPr>
        <p:spPr>
          <a:xfrm rot="-5400000" flipV="1">
            <a:off x="6011863" y="728663"/>
            <a:ext cx="287337" cy="1655762"/>
          </a:xfrm>
          <a:prstGeom prst="rightBrace">
            <a:avLst>
              <a:gd name="adj1" fmla="val 48020"/>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6654" name="下箭头标注 26653"/>
          <p:cNvSpPr/>
          <p:nvPr/>
        </p:nvSpPr>
        <p:spPr>
          <a:xfrm>
            <a:off x="5292725" y="1773238"/>
            <a:ext cx="431800" cy="1728787"/>
          </a:xfrm>
          <a:prstGeom prst="downArrowCallout">
            <a:avLst>
              <a:gd name="adj1" fmla="val 25000"/>
              <a:gd name="adj2" fmla="val 25000"/>
              <a:gd name="adj3" fmla="val 66727"/>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实</a:t>
            </a:r>
            <a:endParaRPr lang="zh-CN" altLang="en-US" sz="2800" b="1" dirty="0">
              <a:latin typeface="Arial" panose="020B0604020202020204" charset="-116"/>
            </a:endParaRPr>
          </a:p>
          <a:p>
            <a:pPr algn="ctr"/>
            <a:r>
              <a:rPr lang="zh-CN" altLang="en-US" sz="2800" b="1" dirty="0">
                <a:latin typeface="Arial" panose="020B0604020202020204" charset="-116"/>
              </a:rPr>
              <a:t>践</a:t>
            </a:r>
            <a:endParaRPr lang="zh-CN" altLang="en-US" sz="2800" b="1" dirty="0">
              <a:latin typeface="Arial" panose="020B0604020202020204" charset="-116"/>
            </a:endParaRPr>
          </a:p>
        </p:txBody>
      </p:sp>
      <p:sp>
        <p:nvSpPr>
          <p:cNvPr id="26655" name="下箭头标注 26654"/>
          <p:cNvSpPr/>
          <p:nvPr/>
        </p:nvSpPr>
        <p:spPr>
          <a:xfrm>
            <a:off x="5795963" y="1773238"/>
            <a:ext cx="395287" cy="1727200"/>
          </a:xfrm>
          <a:prstGeom prst="downArrowCallout">
            <a:avLst>
              <a:gd name="adj1" fmla="val 25000"/>
              <a:gd name="adj2" fmla="val 25000"/>
              <a:gd name="adj3" fmla="val 72824"/>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内</a:t>
            </a:r>
            <a:endParaRPr lang="zh-CN" altLang="en-US" sz="2800" b="1" dirty="0">
              <a:latin typeface="Arial" panose="020B0604020202020204" charset="-116"/>
            </a:endParaRPr>
          </a:p>
          <a:p>
            <a:pPr algn="ctr"/>
            <a:r>
              <a:rPr lang="zh-CN" altLang="en-US" sz="2800" b="1" dirty="0">
                <a:latin typeface="Arial" panose="020B0604020202020204" charset="-116"/>
              </a:rPr>
              <a:t>涵</a:t>
            </a:r>
            <a:endParaRPr lang="zh-CN" altLang="en-US" sz="2800" b="1" dirty="0">
              <a:latin typeface="Arial" panose="020B0604020202020204" charset="-116"/>
            </a:endParaRPr>
          </a:p>
        </p:txBody>
      </p:sp>
      <p:sp>
        <p:nvSpPr>
          <p:cNvPr id="26656" name="下箭头标注 26655"/>
          <p:cNvSpPr/>
          <p:nvPr/>
        </p:nvSpPr>
        <p:spPr>
          <a:xfrm>
            <a:off x="6229350" y="1773238"/>
            <a:ext cx="395288" cy="1727200"/>
          </a:xfrm>
          <a:prstGeom prst="downArrowCallout">
            <a:avLst>
              <a:gd name="adj1" fmla="val 25000"/>
              <a:gd name="adj2" fmla="val 25000"/>
              <a:gd name="adj3" fmla="val 72824"/>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发</a:t>
            </a:r>
            <a:endParaRPr lang="zh-CN" altLang="en-US" sz="2800" b="1" dirty="0">
              <a:latin typeface="Arial" panose="020B0604020202020204" charset="-116"/>
            </a:endParaRPr>
          </a:p>
          <a:p>
            <a:pPr algn="ctr"/>
            <a:r>
              <a:rPr lang="zh-CN" altLang="en-US" sz="2800" b="1" dirty="0">
                <a:latin typeface="Arial" panose="020B0604020202020204" charset="-116"/>
              </a:rPr>
              <a:t>展</a:t>
            </a:r>
            <a:endParaRPr lang="zh-CN" altLang="en-US" sz="2800" b="1" dirty="0">
              <a:latin typeface="Arial" panose="020B0604020202020204" charset="-116"/>
            </a:endParaRPr>
          </a:p>
        </p:txBody>
      </p:sp>
      <p:sp>
        <p:nvSpPr>
          <p:cNvPr id="26657" name="流程图: 可选过程 26656"/>
          <p:cNvSpPr/>
          <p:nvPr/>
        </p:nvSpPr>
        <p:spPr>
          <a:xfrm>
            <a:off x="5292725" y="3502025"/>
            <a:ext cx="358775" cy="22320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改</a:t>
            </a:r>
            <a:endParaRPr lang="zh-CN" altLang="en-US" sz="2400" b="1" dirty="0">
              <a:latin typeface="Arial" panose="020B0604020202020204" charset="-116"/>
            </a:endParaRPr>
          </a:p>
          <a:p>
            <a:pPr algn="ctr"/>
            <a:r>
              <a:rPr lang="zh-CN" altLang="en-US" sz="2400" b="1" dirty="0">
                <a:latin typeface="Arial" panose="020B0604020202020204" charset="-116"/>
              </a:rPr>
              <a:t>革</a:t>
            </a:r>
            <a:endParaRPr lang="zh-CN" altLang="en-US" sz="2400" b="1" dirty="0">
              <a:latin typeface="Arial" panose="020B0604020202020204" charset="-116"/>
            </a:endParaRPr>
          </a:p>
          <a:p>
            <a:pPr algn="ctr"/>
            <a:r>
              <a:rPr lang="zh-CN" altLang="en-US" sz="2400" b="1" dirty="0">
                <a:latin typeface="Arial" panose="020B0604020202020204" charset="-116"/>
              </a:rPr>
              <a:t>开</a:t>
            </a:r>
            <a:endParaRPr lang="zh-CN" altLang="en-US" sz="2400" b="1" dirty="0">
              <a:latin typeface="Arial" panose="020B0604020202020204" charset="-116"/>
            </a:endParaRPr>
          </a:p>
          <a:p>
            <a:pPr algn="ctr"/>
            <a:r>
              <a:rPr lang="zh-CN" altLang="en-US" sz="2400" b="1" dirty="0">
                <a:latin typeface="Arial" panose="020B0604020202020204" charset="-116"/>
              </a:rPr>
              <a:t>放</a:t>
            </a:r>
            <a:endParaRPr lang="zh-CN" altLang="en-US" sz="2400" b="1" dirty="0">
              <a:latin typeface="Arial" panose="020B0604020202020204" charset="-116"/>
            </a:endParaRPr>
          </a:p>
        </p:txBody>
      </p:sp>
      <p:sp>
        <p:nvSpPr>
          <p:cNvPr id="26658" name="流程图: 可选过程 26657"/>
          <p:cNvSpPr/>
          <p:nvPr/>
        </p:nvSpPr>
        <p:spPr>
          <a:xfrm>
            <a:off x="5726113" y="3502025"/>
            <a:ext cx="430212" cy="3240088"/>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根</a:t>
            </a:r>
            <a:endParaRPr lang="zh-CN" altLang="en-US" sz="2400" b="1" dirty="0">
              <a:latin typeface="Arial" panose="020B0604020202020204" charset="-116"/>
            </a:endParaRPr>
          </a:p>
          <a:p>
            <a:pPr algn="ctr"/>
            <a:r>
              <a:rPr lang="zh-CN" altLang="en-US" sz="2400" b="1" dirty="0">
                <a:latin typeface="Arial" panose="020B0604020202020204" charset="-116"/>
              </a:rPr>
              <a:t>本</a:t>
            </a:r>
            <a:endParaRPr lang="zh-CN" altLang="en-US" sz="2400" b="1" dirty="0">
              <a:latin typeface="Arial" panose="020B0604020202020204" charset="-116"/>
            </a:endParaRPr>
          </a:p>
          <a:p>
            <a:pPr algn="ctr"/>
            <a:r>
              <a:rPr lang="zh-CN" altLang="en-US" sz="2400" b="1" dirty="0">
                <a:latin typeface="Arial" panose="020B0604020202020204" charset="-116"/>
              </a:rPr>
              <a:t>任</a:t>
            </a:r>
            <a:endParaRPr lang="zh-CN" altLang="en-US" sz="2400" b="1" dirty="0">
              <a:latin typeface="Arial" panose="020B0604020202020204" charset="-116"/>
            </a:endParaRPr>
          </a:p>
          <a:p>
            <a:pPr algn="ctr"/>
            <a:r>
              <a:rPr lang="zh-CN" altLang="en-US" sz="2400" b="1" dirty="0">
                <a:latin typeface="Arial" panose="020B0604020202020204" charset="-116"/>
              </a:rPr>
              <a:t>务</a:t>
            </a:r>
            <a:endParaRPr lang="zh-CN" altLang="en-US" sz="2400" b="1" dirty="0">
              <a:latin typeface="Arial" panose="020B0604020202020204" charset="-116"/>
            </a:endParaRPr>
          </a:p>
          <a:p>
            <a:pPr algn="ctr"/>
            <a:r>
              <a:rPr lang="zh-CN" altLang="en-US" sz="2400" b="1" dirty="0">
                <a:latin typeface="Arial" panose="020B0604020202020204" charset="-116"/>
              </a:rPr>
              <a:t>发</a:t>
            </a:r>
            <a:endParaRPr lang="zh-CN" altLang="en-US" sz="2400" b="1" dirty="0">
              <a:latin typeface="Arial" panose="020B0604020202020204" charset="-116"/>
            </a:endParaRPr>
          </a:p>
          <a:p>
            <a:pPr algn="ctr"/>
            <a:r>
              <a:rPr lang="zh-CN" altLang="en-US" sz="2400" b="1" dirty="0">
                <a:latin typeface="Arial" panose="020B0604020202020204" charset="-116"/>
              </a:rPr>
              <a:t>展</a:t>
            </a:r>
            <a:endParaRPr lang="zh-CN" altLang="en-US" sz="2400" b="1" dirty="0">
              <a:latin typeface="Arial" panose="020B0604020202020204" charset="-116"/>
            </a:endParaRPr>
          </a:p>
          <a:p>
            <a:pPr algn="ctr"/>
            <a:r>
              <a:rPr lang="zh-CN" altLang="en-US" sz="2400" b="1" dirty="0">
                <a:latin typeface="Arial" panose="020B0604020202020204" charset="-116"/>
              </a:rPr>
              <a:t>动</a:t>
            </a:r>
            <a:endParaRPr lang="zh-CN" altLang="en-US" sz="2400" b="1" dirty="0">
              <a:latin typeface="Arial" panose="020B0604020202020204" charset="-116"/>
            </a:endParaRPr>
          </a:p>
          <a:p>
            <a:pPr algn="ctr"/>
            <a:r>
              <a:rPr lang="zh-CN" altLang="en-US" sz="2400" b="1" dirty="0">
                <a:latin typeface="Arial" panose="020B0604020202020204" charset="-116"/>
              </a:rPr>
              <a:t>力</a:t>
            </a:r>
            <a:endParaRPr lang="zh-CN" altLang="en-US" sz="2400" b="1" dirty="0">
              <a:latin typeface="Arial" panose="020B0604020202020204" charset="-116"/>
            </a:endParaRPr>
          </a:p>
          <a:p>
            <a:pPr algn="ctr"/>
            <a:r>
              <a:rPr lang="zh-CN" altLang="en-US" sz="2400" b="1" dirty="0">
                <a:latin typeface="Arial" panose="020B0604020202020204" charset="-116"/>
              </a:rPr>
              <a:t>等</a:t>
            </a:r>
            <a:endParaRPr lang="zh-CN" altLang="en-US" sz="2400" b="1" dirty="0">
              <a:latin typeface="Arial" panose="020B0604020202020204" charset="-116"/>
            </a:endParaRPr>
          </a:p>
        </p:txBody>
      </p:sp>
      <p:sp>
        <p:nvSpPr>
          <p:cNvPr id="26659" name="流程图: 可选过程 26658"/>
          <p:cNvSpPr/>
          <p:nvPr/>
        </p:nvSpPr>
        <p:spPr>
          <a:xfrm>
            <a:off x="6229350" y="3502025"/>
            <a:ext cx="323850" cy="22320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南</a:t>
            </a:r>
            <a:endParaRPr lang="zh-CN" altLang="en-US" sz="2400" b="1" dirty="0">
              <a:latin typeface="Arial" panose="020B0604020202020204" charset="-116"/>
            </a:endParaRPr>
          </a:p>
          <a:p>
            <a:pPr algn="ctr"/>
            <a:r>
              <a:rPr lang="zh-CN" altLang="en-US" sz="2400" b="1" dirty="0">
                <a:latin typeface="Arial" panose="020B0604020202020204" charset="-116"/>
              </a:rPr>
              <a:t>方</a:t>
            </a:r>
            <a:endParaRPr lang="zh-CN" altLang="en-US" sz="2400" b="1" dirty="0">
              <a:latin typeface="Arial" panose="020B0604020202020204" charset="-116"/>
            </a:endParaRPr>
          </a:p>
          <a:p>
            <a:pPr algn="ctr"/>
            <a:r>
              <a:rPr lang="zh-CN" altLang="en-US" sz="2400" b="1" dirty="0">
                <a:latin typeface="Arial" panose="020B0604020202020204" charset="-116"/>
              </a:rPr>
              <a:t>谈</a:t>
            </a:r>
            <a:endParaRPr lang="zh-CN" altLang="en-US" sz="2400" b="1" dirty="0">
              <a:latin typeface="Arial" panose="020B0604020202020204" charset="-116"/>
            </a:endParaRPr>
          </a:p>
          <a:p>
            <a:pPr algn="ctr"/>
            <a:r>
              <a:rPr lang="zh-CN" altLang="en-US" sz="2400" b="1" dirty="0">
                <a:latin typeface="Arial" panose="020B0604020202020204" charset="-116"/>
              </a:rPr>
              <a:t>话</a:t>
            </a:r>
            <a:endParaRPr lang="zh-CN" altLang="en-US" sz="2400" b="1" dirty="0">
              <a:latin typeface="Arial" panose="020B0604020202020204" charset="-116"/>
            </a:endParaRPr>
          </a:p>
        </p:txBody>
      </p:sp>
      <p:sp>
        <p:nvSpPr>
          <p:cNvPr id="26660" name="下箭头标注 26659"/>
          <p:cNvSpPr/>
          <p:nvPr/>
        </p:nvSpPr>
        <p:spPr>
          <a:xfrm>
            <a:off x="6661150" y="1773238"/>
            <a:ext cx="358775" cy="1727200"/>
          </a:xfrm>
          <a:prstGeom prst="downArrowCallout">
            <a:avLst>
              <a:gd name="adj1" fmla="val 25000"/>
              <a:gd name="adj2" fmla="val 25000"/>
              <a:gd name="adj3" fmla="val 80235"/>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形</a:t>
            </a:r>
            <a:endParaRPr lang="zh-CN" altLang="en-US" sz="2800" b="1" dirty="0">
              <a:latin typeface="Arial" panose="020B0604020202020204" charset="-116"/>
            </a:endParaRPr>
          </a:p>
          <a:p>
            <a:pPr algn="ctr"/>
            <a:r>
              <a:rPr lang="zh-CN" altLang="en-US" sz="2800" b="1" dirty="0">
                <a:latin typeface="Arial" panose="020B0604020202020204" charset="-116"/>
              </a:rPr>
              <a:t>成</a:t>
            </a:r>
            <a:endParaRPr lang="zh-CN" altLang="en-US" sz="2800" b="1" dirty="0">
              <a:latin typeface="Arial" panose="020B0604020202020204" charset="-116"/>
            </a:endParaRPr>
          </a:p>
        </p:txBody>
      </p:sp>
      <p:sp>
        <p:nvSpPr>
          <p:cNvPr id="26661" name="流程图: 可选过程 26660"/>
          <p:cNvSpPr/>
          <p:nvPr/>
        </p:nvSpPr>
        <p:spPr>
          <a:xfrm>
            <a:off x="6661150" y="3502025"/>
            <a:ext cx="360363" cy="28067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十</a:t>
            </a:r>
            <a:endParaRPr lang="zh-CN" altLang="en-US" sz="2400" b="1" dirty="0">
              <a:latin typeface="Arial" panose="020B0604020202020204" charset="-116"/>
            </a:endParaRPr>
          </a:p>
          <a:p>
            <a:pPr algn="ctr"/>
            <a:r>
              <a:rPr lang="zh-CN" altLang="en-US" sz="2400" b="1" dirty="0">
                <a:latin typeface="Arial" panose="020B0604020202020204" charset="-116"/>
              </a:rPr>
              <a:t>一</a:t>
            </a:r>
            <a:endParaRPr lang="zh-CN" altLang="en-US" sz="2400" b="1" dirty="0">
              <a:latin typeface="Arial" panose="020B0604020202020204" charset="-116"/>
            </a:endParaRPr>
          </a:p>
          <a:p>
            <a:pPr algn="ctr"/>
            <a:r>
              <a:rPr lang="zh-CN" altLang="en-US" sz="2400" b="1" dirty="0">
                <a:latin typeface="Arial" panose="020B0604020202020204" charset="-116"/>
              </a:rPr>
              <a:t>届</a:t>
            </a:r>
            <a:endParaRPr lang="zh-CN" altLang="en-US" sz="2400" b="1" dirty="0">
              <a:latin typeface="Arial" panose="020B0604020202020204" charset="-116"/>
            </a:endParaRPr>
          </a:p>
          <a:p>
            <a:pPr algn="ctr"/>
            <a:r>
              <a:rPr lang="zh-CN" altLang="en-US" sz="2400" b="1" dirty="0">
                <a:latin typeface="Arial" panose="020B0604020202020204" charset="-116"/>
              </a:rPr>
              <a:t>三</a:t>
            </a:r>
            <a:endParaRPr lang="zh-CN" altLang="en-US" sz="2400" b="1" dirty="0">
              <a:latin typeface="Arial" panose="020B0604020202020204" charset="-116"/>
            </a:endParaRPr>
          </a:p>
          <a:p>
            <a:pPr algn="ctr"/>
            <a:r>
              <a:rPr lang="zh-CN" altLang="en-US" sz="2400" b="1" dirty="0">
                <a:latin typeface="Arial" panose="020B0604020202020204" charset="-116"/>
              </a:rPr>
              <a:t>中</a:t>
            </a:r>
            <a:endParaRPr lang="zh-CN" altLang="en-US" sz="2400" b="1" dirty="0">
              <a:latin typeface="Arial" panose="020B0604020202020204" charset="-116"/>
            </a:endParaRPr>
          </a:p>
          <a:p>
            <a:pPr algn="ctr"/>
            <a:r>
              <a:rPr lang="zh-CN" altLang="en-US" sz="2400" b="1" dirty="0">
                <a:latin typeface="Arial" panose="020B0604020202020204" charset="-116"/>
              </a:rPr>
              <a:t>全</a:t>
            </a:r>
            <a:endParaRPr lang="zh-CN" altLang="en-US" sz="2400" b="1" dirty="0">
              <a:latin typeface="Arial" panose="020B0604020202020204" charset="-116"/>
            </a:endParaRPr>
          </a:p>
          <a:p>
            <a:pPr algn="ctr"/>
            <a:r>
              <a:rPr lang="zh-CN" altLang="en-US" sz="2400" b="1" dirty="0">
                <a:latin typeface="Arial" panose="020B0604020202020204" charset="-116"/>
              </a:rPr>
              <a:t>会</a:t>
            </a:r>
            <a:endParaRPr lang="zh-CN" altLang="en-US" sz="2400" b="1" dirty="0">
              <a:latin typeface="Arial" panose="020B0604020202020204" charset="-116"/>
            </a:endParaRPr>
          </a:p>
        </p:txBody>
      </p:sp>
      <p:sp>
        <p:nvSpPr>
          <p:cNvPr id="26662" name="流程图: 可选过程 26661"/>
          <p:cNvSpPr/>
          <p:nvPr/>
        </p:nvSpPr>
        <p:spPr>
          <a:xfrm>
            <a:off x="7308850" y="1052513"/>
            <a:ext cx="1619250" cy="3603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“三个代表”</a:t>
            </a:r>
            <a:endParaRPr lang="zh-CN" altLang="en-US" sz="2400" b="1" dirty="0">
              <a:latin typeface="Arial" panose="020B0604020202020204" charset="-116"/>
            </a:endParaRPr>
          </a:p>
        </p:txBody>
      </p:sp>
      <p:sp>
        <p:nvSpPr>
          <p:cNvPr id="26663" name="右大括号 26662"/>
          <p:cNvSpPr/>
          <p:nvPr/>
        </p:nvSpPr>
        <p:spPr>
          <a:xfrm rot="-5400000" flipV="1">
            <a:off x="7956550" y="728663"/>
            <a:ext cx="287338" cy="1655762"/>
          </a:xfrm>
          <a:prstGeom prst="rightBrace">
            <a:avLst>
              <a:gd name="adj1" fmla="val 48020"/>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6664" name="下箭头标注 26663"/>
          <p:cNvSpPr/>
          <p:nvPr/>
        </p:nvSpPr>
        <p:spPr>
          <a:xfrm>
            <a:off x="7308850" y="1773238"/>
            <a:ext cx="504825" cy="1727200"/>
          </a:xfrm>
          <a:prstGeom prst="downArrowCallout">
            <a:avLst>
              <a:gd name="adj1" fmla="val 25000"/>
              <a:gd name="adj2" fmla="val 25000"/>
              <a:gd name="adj3" fmla="val 57023"/>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实</a:t>
            </a:r>
            <a:endParaRPr lang="zh-CN" altLang="en-US" sz="2800" b="1" dirty="0">
              <a:latin typeface="Arial" panose="020B0604020202020204" charset="-116"/>
            </a:endParaRPr>
          </a:p>
          <a:p>
            <a:pPr algn="ctr"/>
            <a:r>
              <a:rPr lang="zh-CN" altLang="en-US" sz="2800" b="1" dirty="0">
                <a:latin typeface="Arial" panose="020B0604020202020204" charset="-116"/>
              </a:rPr>
              <a:t>践</a:t>
            </a:r>
            <a:endParaRPr lang="zh-CN" altLang="en-US" sz="2800" b="1" dirty="0">
              <a:latin typeface="Arial" panose="020B0604020202020204" charset="-116"/>
            </a:endParaRPr>
          </a:p>
        </p:txBody>
      </p:sp>
      <p:sp>
        <p:nvSpPr>
          <p:cNvPr id="26665" name="下箭头标注 26664"/>
          <p:cNvSpPr/>
          <p:nvPr/>
        </p:nvSpPr>
        <p:spPr>
          <a:xfrm>
            <a:off x="7848600" y="1773238"/>
            <a:ext cx="503238" cy="1727200"/>
          </a:xfrm>
          <a:prstGeom prst="downArrowCallout">
            <a:avLst>
              <a:gd name="adj1" fmla="val 25000"/>
              <a:gd name="adj2" fmla="val 25000"/>
              <a:gd name="adj3" fmla="val 57202"/>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内</a:t>
            </a:r>
            <a:endParaRPr lang="zh-CN" altLang="en-US" sz="2800" b="1" dirty="0">
              <a:latin typeface="Arial" panose="020B0604020202020204" charset="-116"/>
            </a:endParaRPr>
          </a:p>
          <a:p>
            <a:pPr algn="ctr"/>
            <a:r>
              <a:rPr lang="zh-CN" altLang="en-US" sz="2800" b="1" dirty="0">
                <a:latin typeface="Arial" panose="020B0604020202020204" charset="-116"/>
              </a:rPr>
              <a:t>涵</a:t>
            </a:r>
            <a:endParaRPr lang="zh-CN" altLang="en-US" sz="2800" b="1" dirty="0">
              <a:latin typeface="Arial" panose="020B0604020202020204" charset="-116"/>
            </a:endParaRPr>
          </a:p>
        </p:txBody>
      </p:sp>
      <p:sp>
        <p:nvSpPr>
          <p:cNvPr id="26666" name="下箭头标注 26665"/>
          <p:cNvSpPr/>
          <p:nvPr/>
        </p:nvSpPr>
        <p:spPr>
          <a:xfrm>
            <a:off x="8424863" y="1773238"/>
            <a:ext cx="503237" cy="1727200"/>
          </a:xfrm>
          <a:prstGeom prst="downArrowCallout">
            <a:avLst>
              <a:gd name="adj1" fmla="val 25000"/>
              <a:gd name="adj2" fmla="val 25000"/>
              <a:gd name="adj3" fmla="val 57203"/>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形</a:t>
            </a:r>
            <a:endParaRPr lang="zh-CN" altLang="en-US" sz="2800" b="1" dirty="0">
              <a:latin typeface="Arial" panose="020B0604020202020204" charset="-116"/>
            </a:endParaRPr>
          </a:p>
          <a:p>
            <a:pPr algn="ctr"/>
            <a:r>
              <a:rPr lang="zh-CN" altLang="en-US" sz="2800" b="1" dirty="0">
                <a:latin typeface="Arial" panose="020B0604020202020204" charset="-116"/>
              </a:rPr>
              <a:t>成</a:t>
            </a:r>
            <a:endParaRPr lang="zh-CN" altLang="en-US" sz="2800" b="1" dirty="0">
              <a:latin typeface="Arial" panose="020B0604020202020204" charset="-116"/>
            </a:endParaRPr>
          </a:p>
        </p:txBody>
      </p:sp>
      <p:sp>
        <p:nvSpPr>
          <p:cNvPr id="26667" name="流程图: 可选过程 26666"/>
          <p:cNvSpPr/>
          <p:nvPr/>
        </p:nvSpPr>
        <p:spPr>
          <a:xfrm>
            <a:off x="7092950" y="3503613"/>
            <a:ext cx="719138" cy="31670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立党</a:t>
            </a:r>
            <a:endParaRPr lang="zh-CN" altLang="en-US" sz="2400" b="1" dirty="0">
              <a:latin typeface="Arial" panose="020B0604020202020204" charset="-116"/>
            </a:endParaRPr>
          </a:p>
          <a:p>
            <a:pPr algn="ctr"/>
            <a:r>
              <a:rPr lang="zh-CN" altLang="en-US" sz="2400" b="1" dirty="0">
                <a:latin typeface="Arial" panose="020B0604020202020204" charset="-116"/>
              </a:rPr>
              <a:t>之本</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执政</a:t>
            </a:r>
            <a:endParaRPr lang="zh-CN" altLang="en-US" sz="2400" b="1" dirty="0">
              <a:latin typeface="Arial" panose="020B0604020202020204" charset="-116"/>
            </a:endParaRPr>
          </a:p>
          <a:p>
            <a:pPr algn="ctr"/>
            <a:r>
              <a:rPr lang="zh-CN" altLang="en-US" sz="2400" b="1" dirty="0">
                <a:latin typeface="Arial" panose="020B0604020202020204" charset="-116"/>
              </a:rPr>
              <a:t>之基</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力量</a:t>
            </a:r>
            <a:endParaRPr lang="zh-CN" altLang="en-US" sz="2400" b="1" dirty="0">
              <a:latin typeface="Arial" panose="020B0604020202020204" charset="-116"/>
            </a:endParaRPr>
          </a:p>
          <a:p>
            <a:pPr algn="ctr"/>
            <a:r>
              <a:rPr lang="zh-CN" altLang="en-US" sz="2400" b="1" dirty="0">
                <a:latin typeface="Arial" panose="020B0604020202020204" charset="-116"/>
              </a:rPr>
              <a:t>之源</a:t>
            </a:r>
            <a:endParaRPr lang="zh-CN" altLang="en-US" sz="2400" b="1" dirty="0">
              <a:latin typeface="Arial" panose="020B0604020202020204" charset="-116"/>
            </a:endParaRPr>
          </a:p>
        </p:txBody>
      </p:sp>
      <p:sp>
        <p:nvSpPr>
          <p:cNvPr id="26668" name="流程图: 可选过程 26667"/>
          <p:cNvSpPr/>
          <p:nvPr/>
        </p:nvSpPr>
        <p:spPr>
          <a:xfrm>
            <a:off x="7850188" y="3502025"/>
            <a:ext cx="503237" cy="33115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人</a:t>
            </a:r>
            <a:endParaRPr lang="zh-CN" altLang="en-US" sz="2400" b="1" dirty="0">
              <a:latin typeface="Arial" panose="020B0604020202020204" charset="-116"/>
            </a:endParaRPr>
          </a:p>
          <a:p>
            <a:pPr algn="ctr"/>
            <a:r>
              <a:rPr lang="zh-CN" altLang="en-US" sz="2400" b="1" dirty="0">
                <a:latin typeface="Arial" panose="020B0604020202020204" charset="-116"/>
              </a:rPr>
              <a:t>民</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文</a:t>
            </a:r>
            <a:endParaRPr lang="zh-CN" altLang="en-US" sz="2400" b="1" dirty="0">
              <a:latin typeface="Arial" panose="020B0604020202020204" charset="-116"/>
            </a:endParaRPr>
          </a:p>
          <a:p>
            <a:pPr algn="ctr"/>
            <a:r>
              <a:rPr lang="zh-CN" altLang="en-US" sz="2400" b="1" dirty="0">
                <a:latin typeface="Arial" panose="020B0604020202020204" charset="-116"/>
              </a:rPr>
              <a:t>化</a:t>
            </a:r>
            <a:endParaRPr lang="zh-CN" altLang="en-US" sz="2400" b="1" dirty="0">
              <a:latin typeface="Arial" panose="020B0604020202020204" charset="-116"/>
            </a:endParaRPr>
          </a:p>
          <a:p>
            <a:pPr algn="ctr"/>
            <a:r>
              <a:rPr lang="zh-CN" altLang="en-US" sz="2400" b="1" dirty="0">
                <a:latin typeface="Arial" panose="020B0604020202020204" charset="-116"/>
              </a:rPr>
              <a:t>，</a:t>
            </a:r>
            <a:endParaRPr lang="zh-CN" altLang="en-US" sz="2400" b="1" dirty="0">
              <a:latin typeface="Arial" panose="020B0604020202020204" charset="-116"/>
            </a:endParaRPr>
          </a:p>
          <a:p>
            <a:pPr algn="ctr"/>
            <a:r>
              <a:rPr lang="zh-CN" altLang="en-US" sz="2400" b="1" dirty="0">
                <a:latin typeface="Arial" panose="020B0604020202020204" charset="-116"/>
              </a:rPr>
              <a:t>生</a:t>
            </a:r>
            <a:endParaRPr lang="zh-CN" altLang="en-US" sz="2400" b="1" dirty="0">
              <a:latin typeface="Arial" panose="020B0604020202020204" charset="-116"/>
            </a:endParaRPr>
          </a:p>
          <a:p>
            <a:pPr algn="ctr"/>
            <a:r>
              <a:rPr lang="zh-CN" altLang="en-US" sz="2400" b="1" dirty="0">
                <a:latin typeface="Arial" panose="020B0604020202020204" charset="-116"/>
              </a:rPr>
              <a:t>产</a:t>
            </a:r>
            <a:endParaRPr lang="zh-CN" altLang="en-US" sz="2400" b="1" dirty="0">
              <a:latin typeface="Arial" panose="020B0604020202020204" charset="-116"/>
            </a:endParaRPr>
          </a:p>
          <a:p>
            <a:pPr algn="ctr"/>
            <a:r>
              <a:rPr lang="zh-CN" altLang="en-US" sz="2400" b="1" dirty="0">
                <a:latin typeface="Arial" panose="020B0604020202020204" charset="-116"/>
              </a:rPr>
              <a:t>力</a:t>
            </a:r>
            <a:endParaRPr lang="zh-CN" altLang="en-US" sz="2400" b="1" dirty="0">
              <a:latin typeface="Arial" panose="020B0604020202020204" charset="-116"/>
            </a:endParaRPr>
          </a:p>
        </p:txBody>
      </p:sp>
      <p:sp>
        <p:nvSpPr>
          <p:cNvPr id="26669" name="流程图: 可选过程 26668"/>
          <p:cNvSpPr/>
          <p:nvPr/>
        </p:nvSpPr>
        <p:spPr>
          <a:xfrm>
            <a:off x="8424863" y="3500438"/>
            <a:ext cx="503237" cy="22320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21</a:t>
            </a:r>
            <a:endParaRPr lang="zh-CN" altLang="en-US" sz="2400" b="1" dirty="0">
              <a:latin typeface="Arial" panose="020B0604020202020204" charset="-116"/>
            </a:endParaRPr>
          </a:p>
          <a:p>
            <a:pPr algn="ctr"/>
            <a:endParaRPr lang="zh-CN" altLang="en-US" sz="2400" b="1" dirty="0">
              <a:latin typeface="Arial" panose="020B0604020202020204" charset="-116"/>
            </a:endParaRPr>
          </a:p>
          <a:p>
            <a:pPr algn="ctr"/>
            <a:r>
              <a:rPr lang="zh-CN" altLang="en-US" sz="2400" b="1" dirty="0">
                <a:latin typeface="Arial" panose="020B0604020202020204" charset="-116"/>
              </a:rPr>
              <a:t>世</a:t>
            </a:r>
            <a:endParaRPr lang="zh-CN" altLang="en-US" sz="2400" b="1" dirty="0">
              <a:latin typeface="Arial" panose="020B0604020202020204" charset="-116"/>
            </a:endParaRPr>
          </a:p>
          <a:p>
            <a:pPr algn="ctr"/>
            <a:r>
              <a:rPr lang="zh-CN" altLang="en-US" sz="2400" b="1" dirty="0">
                <a:latin typeface="Arial" panose="020B0604020202020204" charset="-116"/>
              </a:rPr>
              <a:t>纪</a:t>
            </a:r>
            <a:endParaRPr lang="zh-CN" altLang="en-US" sz="2400" b="1" dirty="0">
              <a:latin typeface="Arial" panose="020B0604020202020204" charset="-116"/>
            </a:endParaRPr>
          </a:p>
          <a:p>
            <a:pPr algn="ctr"/>
            <a:r>
              <a:rPr lang="zh-CN" altLang="en-US" sz="2400" b="1" dirty="0">
                <a:latin typeface="Arial" panose="020B0604020202020204" charset="-116"/>
              </a:rPr>
              <a:t>初</a:t>
            </a:r>
            <a:endParaRPr lang="zh-CN" altLang="en-US" sz="2400" b="1" dirty="0">
              <a:latin typeface="Arial" panose="020B0604020202020204" charset="-116"/>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fade">
                                      <p:cBhvr>
                                        <p:cTn id="7" dur="1000"/>
                                        <p:tgtEl>
                                          <p:spTgt spid="26626"/>
                                        </p:tgtEl>
                                      </p:cBhvr>
                                    </p:animEffect>
                                    <p:anim calcmode="lin" valueType="num">
                                      <p:cBhvr>
                                        <p:cTn id="8" dur="1000" fill="hold"/>
                                        <p:tgtEl>
                                          <p:spTgt spid="26626"/>
                                        </p:tgtEl>
                                        <p:attrNameLst>
                                          <p:attrName>ppt_x</p:attrName>
                                        </p:attrNameLst>
                                      </p:cBhvr>
                                      <p:tavLst>
                                        <p:tav tm="0">
                                          <p:val>
                                            <p:strVal val="#ppt_x"/>
                                          </p:val>
                                        </p:tav>
                                        <p:tav tm="100000">
                                          <p:val>
                                            <p:strVal val="#ppt_x"/>
                                          </p:val>
                                        </p:tav>
                                      </p:tavLst>
                                    </p:anim>
                                    <p:anim calcmode="lin" valueType="num">
                                      <p:cBhvr>
                                        <p:cTn id="9" dur="1000" fill="hold"/>
                                        <p:tgtEl>
                                          <p:spTgt spid="266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6627"/>
                                        </p:tgtEl>
                                        <p:attrNameLst>
                                          <p:attrName>style.visibility</p:attrName>
                                        </p:attrNameLst>
                                      </p:cBhvr>
                                      <p:to>
                                        <p:strVal val="visible"/>
                                      </p:to>
                                    </p:set>
                                    <p:animEffect transition="in" filter="fade">
                                      <p:cBhvr>
                                        <p:cTn id="14" dur="1000"/>
                                        <p:tgtEl>
                                          <p:spTgt spid="26627"/>
                                        </p:tgtEl>
                                      </p:cBhvr>
                                    </p:animEffect>
                                    <p:anim calcmode="lin" valueType="num">
                                      <p:cBhvr>
                                        <p:cTn id="15" dur="1000" fill="hold"/>
                                        <p:tgtEl>
                                          <p:spTgt spid="26627"/>
                                        </p:tgtEl>
                                        <p:attrNameLst>
                                          <p:attrName>ppt_x</p:attrName>
                                        </p:attrNameLst>
                                      </p:cBhvr>
                                      <p:tavLst>
                                        <p:tav tm="0">
                                          <p:val>
                                            <p:strVal val="#ppt_x"/>
                                          </p:val>
                                        </p:tav>
                                        <p:tav tm="100000">
                                          <p:val>
                                            <p:strVal val="#ppt_x"/>
                                          </p:val>
                                        </p:tav>
                                      </p:tavLst>
                                    </p:anim>
                                    <p:anim calcmode="lin" valueType="num">
                                      <p:cBhvr>
                                        <p:cTn id="16" dur="1000" fill="hold"/>
                                        <p:tgtEl>
                                          <p:spTgt spid="2662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26628"/>
                                        </p:tgtEl>
                                        <p:attrNameLst>
                                          <p:attrName>style.visibility</p:attrName>
                                        </p:attrNameLst>
                                      </p:cBhvr>
                                      <p:to>
                                        <p:strVal val="visible"/>
                                      </p:to>
                                    </p:set>
                                    <p:animEffect transition="in" filter="fade">
                                      <p:cBhvr>
                                        <p:cTn id="21" dur="1000"/>
                                        <p:tgtEl>
                                          <p:spTgt spid="26628"/>
                                        </p:tgtEl>
                                      </p:cBhvr>
                                    </p:animEffect>
                                    <p:anim calcmode="lin" valueType="num">
                                      <p:cBhvr>
                                        <p:cTn id="22" dur="1000" fill="hold"/>
                                        <p:tgtEl>
                                          <p:spTgt spid="26628"/>
                                        </p:tgtEl>
                                        <p:attrNameLst>
                                          <p:attrName>ppt_x</p:attrName>
                                        </p:attrNameLst>
                                      </p:cBhvr>
                                      <p:tavLst>
                                        <p:tav tm="0">
                                          <p:val>
                                            <p:strVal val="#ppt_x"/>
                                          </p:val>
                                        </p:tav>
                                        <p:tav tm="100000">
                                          <p:val>
                                            <p:strVal val="#ppt_x"/>
                                          </p:val>
                                        </p:tav>
                                      </p:tavLst>
                                    </p:anim>
                                    <p:anim calcmode="lin" valueType="num">
                                      <p:cBhvr>
                                        <p:cTn id="23" dur="1000" fill="hold"/>
                                        <p:tgtEl>
                                          <p:spTgt spid="26628"/>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26636"/>
                                        </p:tgtEl>
                                        <p:attrNameLst>
                                          <p:attrName>style.visibility</p:attrName>
                                        </p:attrNameLst>
                                      </p:cBhvr>
                                      <p:to>
                                        <p:strVal val="visible"/>
                                      </p:to>
                                    </p:set>
                                    <p:animEffect transition="in" filter="fade">
                                      <p:cBhvr>
                                        <p:cTn id="26" dur="1000"/>
                                        <p:tgtEl>
                                          <p:spTgt spid="26636"/>
                                        </p:tgtEl>
                                      </p:cBhvr>
                                    </p:animEffect>
                                    <p:anim calcmode="lin" valueType="num">
                                      <p:cBhvr>
                                        <p:cTn id="27" dur="1000" fill="hold"/>
                                        <p:tgtEl>
                                          <p:spTgt spid="26636"/>
                                        </p:tgtEl>
                                        <p:attrNameLst>
                                          <p:attrName>ppt_x</p:attrName>
                                        </p:attrNameLst>
                                      </p:cBhvr>
                                      <p:tavLst>
                                        <p:tav tm="0">
                                          <p:val>
                                            <p:strVal val="#ppt_x"/>
                                          </p:val>
                                        </p:tav>
                                        <p:tav tm="100000">
                                          <p:val>
                                            <p:strVal val="#ppt_x"/>
                                          </p:val>
                                        </p:tav>
                                      </p:tavLst>
                                    </p:anim>
                                    <p:anim calcmode="lin" valueType="num">
                                      <p:cBhvr>
                                        <p:cTn id="28" dur="1000" fill="hold"/>
                                        <p:tgtEl>
                                          <p:spTgt spid="2663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26652"/>
                                        </p:tgtEl>
                                        <p:attrNameLst>
                                          <p:attrName>style.visibility</p:attrName>
                                        </p:attrNameLst>
                                      </p:cBhvr>
                                      <p:to>
                                        <p:strVal val="visible"/>
                                      </p:to>
                                    </p:set>
                                    <p:animEffect transition="in" filter="fade">
                                      <p:cBhvr>
                                        <p:cTn id="31" dur="1000"/>
                                        <p:tgtEl>
                                          <p:spTgt spid="26652"/>
                                        </p:tgtEl>
                                      </p:cBhvr>
                                    </p:animEffect>
                                    <p:anim calcmode="lin" valueType="num">
                                      <p:cBhvr>
                                        <p:cTn id="32" dur="1000" fill="hold"/>
                                        <p:tgtEl>
                                          <p:spTgt spid="26652"/>
                                        </p:tgtEl>
                                        <p:attrNameLst>
                                          <p:attrName>ppt_x</p:attrName>
                                        </p:attrNameLst>
                                      </p:cBhvr>
                                      <p:tavLst>
                                        <p:tav tm="0">
                                          <p:val>
                                            <p:strVal val="#ppt_x"/>
                                          </p:val>
                                        </p:tav>
                                        <p:tav tm="100000">
                                          <p:val>
                                            <p:strVal val="#ppt_x"/>
                                          </p:val>
                                        </p:tav>
                                      </p:tavLst>
                                    </p:anim>
                                    <p:anim calcmode="lin" valueType="num">
                                      <p:cBhvr>
                                        <p:cTn id="33" dur="1000" fill="hold"/>
                                        <p:tgtEl>
                                          <p:spTgt spid="26652"/>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6662"/>
                                        </p:tgtEl>
                                        <p:attrNameLst>
                                          <p:attrName>style.visibility</p:attrName>
                                        </p:attrNameLst>
                                      </p:cBhvr>
                                      <p:to>
                                        <p:strVal val="visible"/>
                                      </p:to>
                                    </p:set>
                                    <p:animEffect transition="in" filter="fade">
                                      <p:cBhvr>
                                        <p:cTn id="36" dur="1000"/>
                                        <p:tgtEl>
                                          <p:spTgt spid="26662"/>
                                        </p:tgtEl>
                                      </p:cBhvr>
                                    </p:animEffect>
                                    <p:anim calcmode="lin" valueType="num">
                                      <p:cBhvr>
                                        <p:cTn id="37" dur="1000" fill="hold"/>
                                        <p:tgtEl>
                                          <p:spTgt spid="26662"/>
                                        </p:tgtEl>
                                        <p:attrNameLst>
                                          <p:attrName>ppt_x</p:attrName>
                                        </p:attrNameLst>
                                      </p:cBhvr>
                                      <p:tavLst>
                                        <p:tav tm="0">
                                          <p:val>
                                            <p:strVal val="#ppt_x"/>
                                          </p:val>
                                        </p:tav>
                                        <p:tav tm="100000">
                                          <p:val>
                                            <p:strVal val="#ppt_x"/>
                                          </p:val>
                                        </p:tav>
                                      </p:tavLst>
                                    </p:anim>
                                    <p:anim calcmode="lin" valueType="num">
                                      <p:cBhvr>
                                        <p:cTn id="38" dur="1000" fill="hold"/>
                                        <p:tgtEl>
                                          <p:spTgt spid="2666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26629"/>
                                        </p:tgtEl>
                                        <p:attrNameLst>
                                          <p:attrName>style.visibility</p:attrName>
                                        </p:attrNameLst>
                                      </p:cBhvr>
                                      <p:to>
                                        <p:strVal val="visible"/>
                                      </p:to>
                                    </p:set>
                                    <p:animEffect transition="in" filter="fade">
                                      <p:cBhvr>
                                        <p:cTn id="43" dur="1000"/>
                                        <p:tgtEl>
                                          <p:spTgt spid="26629"/>
                                        </p:tgtEl>
                                      </p:cBhvr>
                                    </p:animEffect>
                                    <p:anim calcmode="lin" valueType="num">
                                      <p:cBhvr>
                                        <p:cTn id="44" dur="1000" fill="hold"/>
                                        <p:tgtEl>
                                          <p:spTgt spid="26629"/>
                                        </p:tgtEl>
                                        <p:attrNameLst>
                                          <p:attrName>ppt_x</p:attrName>
                                        </p:attrNameLst>
                                      </p:cBhvr>
                                      <p:tavLst>
                                        <p:tav tm="0">
                                          <p:val>
                                            <p:strVal val="#ppt_x"/>
                                          </p:val>
                                        </p:tav>
                                        <p:tav tm="100000">
                                          <p:val>
                                            <p:strVal val="#ppt_x"/>
                                          </p:val>
                                        </p:tav>
                                      </p:tavLst>
                                    </p:anim>
                                    <p:anim calcmode="lin" valueType="num">
                                      <p:cBhvr>
                                        <p:cTn id="45" dur="1000" fill="hold"/>
                                        <p:tgtEl>
                                          <p:spTgt spid="26629"/>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26630"/>
                                        </p:tgtEl>
                                        <p:attrNameLst>
                                          <p:attrName>style.visibility</p:attrName>
                                        </p:attrNameLst>
                                      </p:cBhvr>
                                      <p:to>
                                        <p:strVal val="visible"/>
                                      </p:to>
                                    </p:set>
                                    <p:animEffect transition="in" filter="fade">
                                      <p:cBhvr>
                                        <p:cTn id="48" dur="1000"/>
                                        <p:tgtEl>
                                          <p:spTgt spid="26630"/>
                                        </p:tgtEl>
                                      </p:cBhvr>
                                    </p:animEffect>
                                    <p:anim calcmode="lin" valueType="num">
                                      <p:cBhvr>
                                        <p:cTn id="49" dur="1000" fill="hold"/>
                                        <p:tgtEl>
                                          <p:spTgt spid="26630"/>
                                        </p:tgtEl>
                                        <p:attrNameLst>
                                          <p:attrName>ppt_x</p:attrName>
                                        </p:attrNameLst>
                                      </p:cBhvr>
                                      <p:tavLst>
                                        <p:tav tm="0">
                                          <p:val>
                                            <p:strVal val="#ppt_x"/>
                                          </p:val>
                                        </p:tav>
                                        <p:tav tm="100000">
                                          <p:val>
                                            <p:strVal val="#ppt_x"/>
                                          </p:val>
                                        </p:tav>
                                      </p:tavLst>
                                    </p:anim>
                                    <p:anim calcmode="lin" valueType="num">
                                      <p:cBhvr>
                                        <p:cTn id="50" dur="1000" fill="hold"/>
                                        <p:tgtEl>
                                          <p:spTgt spid="26630"/>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26631"/>
                                        </p:tgtEl>
                                        <p:attrNameLst>
                                          <p:attrName>style.visibility</p:attrName>
                                        </p:attrNameLst>
                                      </p:cBhvr>
                                      <p:to>
                                        <p:strVal val="visible"/>
                                      </p:to>
                                    </p:set>
                                    <p:animEffect transition="in" filter="fade">
                                      <p:cBhvr>
                                        <p:cTn id="53" dur="1000"/>
                                        <p:tgtEl>
                                          <p:spTgt spid="26631"/>
                                        </p:tgtEl>
                                      </p:cBhvr>
                                    </p:animEffect>
                                    <p:anim calcmode="lin" valueType="num">
                                      <p:cBhvr>
                                        <p:cTn id="54" dur="1000" fill="hold"/>
                                        <p:tgtEl>
                                          <p:spTgt spid="26631"/>
                                        </p:tgtEl>
                                        <p:attrNameLst>
                                          <p:attrName>ppt_x</p:attrName>
                                        </p:attrNameLst>
                                      </p:cBhvr>
                                      <p:tavLst>
                                        <p:tav tm="0">
                                          <p:val>
                                            <p:strVal val="#ppt_x"/>
                                          </p:val>
                                        </p:tav>
                                        <p:tav tm="100000">
                                          <p:val>
                                            <p:strVal val="#ppt_x"/>
                                          </p:val>
                                        </p:tav>
                                      </p:tavLst>
                                    </p:anim>
                                    <p:anim calcmode="lin" valueType="num">
                                      <p:cBhvr>
                                        <p:cTn id="55" dur="1000" fill="hold"/>
                                        <p:tgtEl>
                                          <p:spTgt spid="26631"/>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26632"/>
                                        </p:tgtEl>
                                        <p:attrNameLst>
                                          <p:attrName>style.visibility</p:attrName>
                                        </p:attrNameLst>
                                      </p:cBhvr>
                                      <p:to>
                                        <p:strVal val="visible"/>
                                      </p:to>
                                    </p:set>
                                    <p:animEffect transition="in" filter="fade">
                                      <p:cBhvr>
                                        <p:cTn id="58" dur="1000"/>
                                        <p:tgtEl>
                                          <p:spTgt spid="26632"/>
                                        </p:tgtEl>
                                      </p:cBhvr>
                                    </p:animEffect>
                                    <p:anim calcmode="lin" valueType="num">
                                      <p:cBhvr>
                                        <p:cTn id="59" dur="1000" fill="hold"/>
                                        <p:tgtEl>
                                          <p:spTgt spid="26632"/>
                                        </p:tgtEl>
                                        <p:attrNameLst>
                                          <p:attrName>ppt_x</p:attrName>
                                        </p:attrNameLst>
                                      </p:cBhvr>
                                      <p:tavLst>
                                        <p:tav tm="0">
                                          <p:val>
                                            <p:strVal val="#ppt_x"/>
                                          </p:val>
                                        </p:tav>
                                        <p:tav tm="100000">
                                          <p:val>
                                            <p:strVal val="#ppt_x"/>
                                          </p:val>
                                        </p:tav>
                                      </p:tavLst>
                                    </p:anim>
                                    <p:anim calcmode="lin" valueType="num">
                                      <p:cBhvr>
                                        <p:cTn id="60" dur="1000" fill="hold"/>
                                        <p:tgtEl>
                                          <p:spTgt spid="26632"/>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633"/>
                                        </p:tgtEl>
                                        <p:attrNameLst>
                                          <p:attrName>style.visibility</p:attrName>
                                        </p:attrNameLst>
                                      </p:cBhvr>
                                      <p:to>
                                        <p:strVal val="visible"/>
                                      </p:to>
                                    </p:set>
                                    <p:animEffect transition="in" filter="fade">
                                      <p:cBhvr>
                                        <p:cTn id="63" dur="1000"/>
                                        <p:tgtEl>
                                          <p:spTgt spid="26633"/>
                                        </p:tgtEl>
                                      </p:cBhvr>
                                    </p:animEffect>
                                    <p:anim calcmode="lin" valueType="num">
                                      <p:cBhvr>
                                        <p:cTn id="64" dur="1000" fill="hold"/>
                                        <p:tgtEl>
                                          <p:spTgt spid="26633"/>
                                        </p:tgtEl>
                                        <p:attrNameLst>
                                          <p:attrName>ppt_x</p:attrName>
                                        </p:attrNameLst>
                                      </p:cBhvr>
                                      <p:tavLst>
                                        <p:tav tm="0">
                                          <p:val>
                                            <p:strVal val="#ppt_x"/>
                                          </p:val>
                                        </p:tav>
                                        <p:tav tm="100000">
                                          <p:val>
                                            <p:strVal val="#ppt_x"/>
                                          </p:val>
                                        </p:tav>
                                      </p:tavLst>
                                    </p:anim>
                                    <p:anim calcmode="lin" valueType="num">
                                      <p:cBhvr>
                                        <p:cTn id="65" dur="1000" fill="hold"/>
                                        <p:tgtEl>
                                          <p:spTgt spid="26633"/>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6634"/>
                                        </p:tgtEl>
                                        <p:attrNameLst>
                                          <p:attrName>style.visibility</p:attrName>
                                        </p:attrNameLst>
                                      </p:cBhvr>
                                      <p:to>
                                        <p:strVal val="visible"/>
                                      </p:to>
                                    </p:set>
                                    <p:animEffect transition="in" filter="fade">
                                      <p:cBhvr>
                                        <p:cTn id="68" dur="1000"/>
                                        <p:tgtEl>
                                          <p:spTgt spid="26634"/>
                                        </p:tgtEl>
                                      </p:cBhvr>
                                    </p:animEffect>
                                    <p:anim calcmode="lin" valueType="num">
                                      <p:cBhvr>
                                        <p:cTn id="69" dur="1000" fill="hold"/>
                                        <p:tgtEl>
                                          <p:spTgt spid="26634"/>
                                        </p:tgtEl>
                                        <p:attrNameLst>
                                          <p:attrName>ppt_x</p:attrName>
                                        </p:attrNameLst>
                                      </p:cBhvr>
                                      <p:tavLst>
                                        <p:tav tm="0">
                                          <p:val>
                                            <p:strVal val="#ppt_x"/>
                                          </p:val>
                                        </p:tav>
                                        <p:tav tm="100000">
                                          <p:val>
                                            <p:strVal val="#ppt_x"/>
                                          </p:val>
                                        </p:tav>
                                      </p:tavLst>
                                    </p:anim>
                                    <p:anim calcmode="lin" valueType="num">
                                      <p:cBhvr>
                                        <p:cTn id="70" dur="1000" fill="hold"/>
                                        <p:tgtEl>
                                          <p:spTgt spid="2663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6635"/>
                                        </p:tgtEl>
                                        <p:attrNameLst>
                                          <p:attrName>style.visibility</p:attrName>
                                        </p:attrNameLst>
                                      </p:cBhvr>
                                      <p:to>
                                        <p:strVal val="visible"/>
                                      </p:to>
                                    </p:set>
                                    <p:animEffect transition="in" filter="fade">
                                      <p:cBhvr>
                                        <p:cTn id="73" dur="1000"/>
                                        <p:tgtEl>
                                          <p:spTgt spid="26635"/>
                                        </p:tgtEl>
                                      </p:cBhvr>
                                    </p:animEffect>
                                    <p:anim calcmode="lin" valueType="num">
                                      <p:cBhvr>
                                        <p:cTn id="74" dur="1000" fill="hold"/>
                                        <p:tgtEl>
                                          <p:spTgt spid="26635"/>
                                        </p:tgtEl>
                                        <p:attrNameLst>
                                          <p:attrName>ppt_x</p:attrName>
                                        </p:attrNameLst>
                                      </p:cBhvr>
                                      <p:tavLst>
                                        <p:tav tm="0">
                                          <p:val>
                                            <p:strVal val="#ppt_x"/>
                                          </p:val>
                                        </p:tav>
                                        <p:tav tm="100000">
                                          <p:val>
                                            <p:strVal val="#ppt_x"/>
                                          </p:val>
                                        </p:tav>
                                      </p:tavLst>
                                    </p:anim>
                                    <p:anim calcmode="lin" valueType="num">
                                      <p:cBhvr>
                                        <p:cTn id="75" dur="1000" fill="hold"/>
                                        <p:tgtEl>
                                          <p:spTgt spid="26635"/>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7" presetClass="entr" presetSubtype="0" fill="hold" nodeType="clickEffect">
                                  <p:stCondLst>
                                    <p:cond delay="0"/>
                                  </p:stCondLst>
                                  <p:childTnLst>
                                    <p:set>
                                      <p:cBhvr>
                                        <p:cTn id="79" dur="1" fill="hold">
                                          <p:stCondLst>
                                            <p:cond delay="0"/>
                                          </p:stCondLst>
                                        </p:cTn>
                                        <p:tgtEl>
                                          <p:spTgt spid="26637"/>
                                        </p:tgtEl>
                                        <p:attrNameLst>
                                          <p:attrName>style.visibility</p:attrName>
                                        </p:attrNameLst>
                                      </p:cBhvr>
                                      <p:to>
                                        <p:strVal val="visible"/>
                                      </p:to>
                                    </p:set>
                                    <p:animEffect transition="in" filter="fade">
                                      <p:cBhvr>
                                        <p:cTn id="80" dur="1000"/>
                                        <p:tgtEl>
                                          <p:spTgt spid="26637"/>
                                        </p:tgtEl>
                                      </p:cBhvr>
                                    </p:animEffect>
                                    <p:anim calcmode="lin" valueType="num">
                                      <p:cBhvr>
                                        <p:cTn id="81" dur="1000" fill="hold"/>
                                        <p:tgtEl>
                                          <p:spTgt spid="26637"/>
                                        </p:tgtEl>
                                        <p:attrNameLst>
                                          <p:attrName>ppt_x</p:attrName>
                                        </p:attrNameLst>
                                      </p:cBhvr>
                                      <p:tavLst>
                                        <p:tav tm="0">
                                          <p:val>
                                            <p:strVal val="#ppt_x"/>
                                          </p:val>
                                        </p:tav>
                                        <p:tav tm="100000">
                                          <p:val>
                                            <p:strVal val="#ppt_x"/>
                                          </p:val>
                                        </p:tav>
                                      </p:tavLst>
                                    </p:anim>
                                    <p:anim calcmode="lin" valueType="num">
                                      <p:cBhvr>
                                        <p:cTn id="82" dur="1000" fill="hold"/>
                                        <p:tgtEl>
                                          <p:spTgt spid="26637"/>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0"/>
                                  </p:stCondLst>
                                  <p:childTnLst>
                                    <p:set>
                                      <p:cBhvr>
                                        <p:cTn id="84" dur="1" fill="hold">
                                          <p:stCondLst>
                                            <p:cond delay="0"/>
                                          </p:stCondLst>
                                        </p:cTn>
                                        <p:tgtEl>
                                          <p:spTgt spid="26638"/>
                                        </p:tgtEl>
                                        <p:attrNameLst>
                                          <p:attrName>style.visibility</p:attrName>
                                        </p:attrNameLst>
                                      </p:cBhvr>
                                      <p:to>
                                        <p:strVal val="visible"/>
                                      </p:to>
                                    </p:set>
                                    <p:animEffect transition="in" filter="fade">
                                      <p:cBhvr>
                                        <p:cTn id="85" dur="1000"/>
                                        <p:tgtEl>
                                          <p:spTgt spid="26638"/>
                                        </p:tgtEl>
                                      </p:cBhvr>
                                    </p:animEffect>
                                    <p:anim calcmode="lin" valueType="num">
                                      <p:cBhvr>
                                        <p:cTn id="86" dur="1000" fill="hold"/>
                                        <p:tgtEl>
                                          <p:spTgt spid="26638"/>
                                        </p:tgtEl>
                                        <p:attrNameLst>
                                          <p:attrName>ppt_x</p:attrName>
                                        </p:attrNameLst>
                                      </p:cBhvr>
                                      <p:tavLst>
                                        <p:tav tm="0">
                                          <p:val>
                                            <p:strVal val="#ppt_x"/>
                                          </p:val>
                                        </p:tav>
                                        <p:tav tm="100000">
                                          <p:val>
                                            <p:strVal val="#ppt_x"/>
                                          </p:val>
                                        </p:tav>
                                      </p:tavLst>
                                    </p:anim>
                                    <p:anim calcmode="lin" valueType="num">
                                      <p:cBhvr>
                                        <p:cTn id="87" dur="1000" fill="hold"/>
                                        <p:tgtEl>
                                          <p:spTgt spid="26638"/>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26639"/>
                                        </p:tgtEl>
                                        <p:attrNameLst>
                                          <p:attrName>style.visibility</p:attrName>
                                        </p:attrNameLst>
                                      </p:cBhvr>
                                      <p:to>
                                        <p:strVal val="visible"/>
                                      </p:to>
                                    </p:set>
                                    <p:animEffect transition="in" filter="fade">
                                      <p:cBhvr>
                                        <p:cTn id="90" dur="1000"/>
                                        <p:tgtEl>
                                          <p:spTgt spid="26639"/>
                                        </p:tgtEl>
                                      </p:cBhvr>
                                    </p:animEffect>
                                    <p:anim calcmode="lin" valueType="num">
                                      <p:cBhvr>
                                        <p:cTn id="91" dur="1000" fill="hold"/>
                                        <p:tgtEl>
                                          <p:spTgt spid="26639"/>
                                        </p:tgtEl>
                                        <p:attrNameLst>
                                          <p:attrName>ppt_x</p:attrName>
                                        </p:attrNameLst>
                                      </p:cBhvr>
                                      <p:tavLst>
                                        <p:tav tm="0">
                                          <p:val>
                                            <p:strVal val="#ppt_x"/>
                                          </p:val>
                                        </p:tav>
                                        <p:tav tm="100000">
                                          <p:val>
                                            <p:strVal val="#ppt_x"/>
                                          </p:val>
                                        </p:tav>
                                      </p:tavLst>
                                    </p:anim>
                                    <p:anim calcmode="lin" valueType="num">
                                      <p:cBhvr>
                                        <p:cTn id="92" dur="1000" fill="hold"/>
                                        <p:tgtEl>
                                          <p:spTgt spid="26639"/>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0"/>
                                  </p:stCondLst>
                                  <p:childTnLst>
                                    <p:set>
                                      <p:cBhvr>
                                        <p:cTn id="94" dur="1" fill="hold">
                                          <p:stCondLst>
                                            <p:cond delay="0"/>
                                          </p:stCondLst>
                                        </p:cTn>
                                        <p:tgtEl>
                                          <p:spTgt spid="26640"/>
                                        </p:tgtEl>
                                        <p:attrNameLst>
                                          <p:attrName>style.visibility</p:attrName>
                                        </p:attrNameLst>
                                      </p:cBhvr>
                                      <p:to>
                                        <p:strVal val="visible"/>
                                      </p:to>
                                    </p:set>
                                    <p:animEffect transition="in" filter="fade">
                                      <p:cBhvr>
                                        <p:cTn id="95" dur="1000"/>
                                        <p:tgtEl>
                                          <p:spTgt spid="26640"/>
                                        </p:tgtEl>
                                      </p:cBhvr>
                                    </p:animEffect>
                                    <p:anim calcmode="lin" valueType="num">
                                      <p:cBhvr>
                                        <p:cTn id="96" dur="1000" fill="hold"/>
                                        <p:tgtEl>
                                          <p:spTgt spid="26640"/>
                                        </p:tgtEl>
                                        <p:attrNameLst>
                                          <p:attrName>ppt_x</p:attrName>
                                        </p:attrNameLst>
                                      </p:cBhvr>
                                      <p:tavLst>
                                        <p:tav tm="0">
                                          <p:val>
                                            <p:strVal val="#ppt_x"/>
                                          </p:val>
                                        </p:tav>
                                        <p:tav tm="100000">
                                          <p:val>
                                            <p:strVal val="#ppt_x"/>
                                          </p:val>
                                        </p:tav>
                                      </p:tavLst>
                                    </p:anim>
                                    <p:anim calcmode="lin" valueType="num">
                                      <p:cBhvr>
                                        <p:cTn id="97" dur="1000" fill="hold"/>
                                        <p:tgtEl>
                                          <p:spTgt spid="26640"/>
                                        </p:tgtEl>
                                        <p:attrNameLst>
                                          <p:attrName>ppt_y</p:attrName>
                                        </p:attrNameLst>
                                      </p:cBhvr>
                                      <p:tavLst>
                                        <p:tav tm="0">
                                          <p:val>
                                            <p:strVal val="#ppt_y-.1"/>
                                          </p:val>
                                        </p:tav>
                                        <p:tav tm="100000">
                                          <p:val>
                                            <p:strVal val="#ppt_y"/>
                                          </p:val>
                                        </p:tav>
                                      </p:tavLst>
                                    </p:anim>
                                  </p:childTnLst>
                                </p:cTn>
                              </p:par>
                              <p:par>
                                <p:cTn id="98" presetID="47" presetClass="entr" presetSubtype="0" fill="hold" nodeType="withEffect">
                                  <p:stCondLst>
                                    <p:cond delay="0"/>
                                  </p:stCondLst>
                                  <p:childTnLst>
                                    <p:set>
                                      <p:cBhvr>
                                        <p:cTn id="99" dur="1" fill="hold">
                                          <p:stCondLst>
                                            <p:cond delay="0"/>
                                          </p:stCondLst>
                                        </p:cTn>
                                        <p:tgtEl>
                                          <p:spTgt spid="26641"/>
                                        </p:tgtEl>
                                        <p:attrNameLst>
                                          <p:attrName>style.visibility</p:attrName>
                                        </p:attrNameLst>
                                      </p:cBhvr>
                                      <p:to>
                                        <p:strVal val="visible"/>
                                      </p:to>
                                    </p:set>
                                    <p:animEffect transition="in" filter="fade">
                                      <p:cBhvr>
                                        <p:cTn id="100" dur="1000"/>
                                        <p:tgtEl>
                                          <p:spTgt spid="26641"/>
                                        </p:tgtEl>
                                      </p:cBhvr>
                                    </p:animEffect>
                                    <p:anim calcmode="lin" valueType="num">
                                      <p:cBhvr>
                                        <p:cTn id="101" dur="1000" fill="hold"/>
                                        <p:tgtEl>
                                          <p:spTgt spid="26641"/>
                                        </p:tgtEl>
                                        <p:attrNameLst>
                                          <p:attrName>ppt_x</p:attrName>
                                        </p:attrNameLst>
                                      </p:cBhvr>
                                      <p:tavLst>
                                        <p:tav tm="0">
                                          <p:val>
                                            <p:strVal val="#ppt_x"/>
                                          </p:val>
                                        </p:tav>
                                        <p:tav tm="100000">
                                          <p:val>
                                            <p:strVal val="#ppt_x"/>
                                          </p:val>
                                        </p:tav>
                                      </p:tavLst>
                                    </p:anim>
                                    <p:anim calcmode="lin" valueType="num">
                                      <p:cBhvr>
                                        <p:cTn id="102" dur="1000" fill="hold"/>
                                        <p:tgtEl>
                                          <p:spTgt spid="26641"/>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26642"/>
                                        </p:tgtEl>
                                        <p:attrNameLst>
                                          <p:attrName>style.visibility</p:attrName>
                                        </p:attrNameLst>
                                      </p:cBhvr>
                                      <p:to>
                                        <p:strVal val="visible"/>
                                      </p:to>
                                    </p:set>
                                    <p:animEffect transition="in" filter="fade">
                                      <p:cBhvr>
                                        <p:cTn id="105" dur="1000"/>
                                        <p:tgtEl>
                                          <p:spTgt spid="26642"/>
                                        </p:tgtEl>
                                      </p:cBhvr>
                                    </p:animEffect>
                                    <p:anim calcmode="lin" valueType="num">
                                      <p:cBhvr>
                                        <p:cTn id="106" dur="1000" fill="hold"/>
                                        <p:tgtEl>
                                          <p:spTgt spid="26642"/>
                                        </p:tgtEl>
                                        <p:attrNameLst>
                                          <p:attrName>ppt_x</p:attrName>
                                        </p:attrNameLst>
                                      </p:cBhvr>
                                      <p:tavLst>
                                        <p:tav tm="0">
                                          <p:val>
                                            <p:strVal val="#ppt_x"/>
                                          </p:val>
                                        </p:tav>
                                        <p:tav tm="100000">
                                          <p:val>
                                            <p:strVal val="#ppt_x"/>
                                          </p:val>
                                        </p:tav>
                                      </p:tavLst>
                                    </p:anim>
                                    <p:anim calcmode="lin" valueType="num">
                                      <p:cBhvr>
                                        <p:cTn id="107" dur="1000" fill="hold"/>
                                        <p:tgtEl>
                                          <p:spTgt spid="26642"/>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0"/>
                                  </p:stCondLst>
                                  <p:childTnLst>
                                    <p:set>
                                      <p:cBhvr>
                                        <p:cTn id="109" dur="1" fill="hold">
                                          <p:stCondLst>
                                            <p:cond delay="0"/>
                                          </p:stCondLst>
                                        </p:cTn>
                                        <p:tgtEl>
                                          <p:spTgt spid="26643"/>
                                        </p:tgtEl>
                                        <p:attrNameLst>
                                          <p:attrName>style.visibility</p:attrName>
                                        </p:attrNameLst>
                                      </p:cBhvr>
                                      <p:to>
                                        <p:strVal val="visible"/>
                                      </p:to>
                                    </p:set>
                                    <p:animEffect transition="in" filter="fade">
                                      <p:cBhvr>
                                        <p:cTn id="110" dur="1000"/>
                                        <p:tgtEl>
                                          <p:spTgt spid="26643"/>
                                        </p:tgtEl>
                                      </p:cBhvr>
                                    </p:animEffect>
                                    <p:anim calcmode="lin" valueType="num">
                                      <p:cBhvr>
                                        <p:cTn id="111" dur="1000" fill="hold"/>
                                        <p:tgtEl>
                                          <p:spTgt spid="26643"/>
                                        </p:tgtEl>
                                        <p:attrNameLst>
                                          <p:attrName>ppt_x</p:attrName>
                                        </p:attrNameLst>
                                      </p:cBhvr>
                                      <p:tavLst>
                                        <p:tav tm="0">
                                          <p:val>
                                            <p:strVal val="#ppt_x"/>
                                          </p:val>
                                        </p:tav>
                                        <p:tav tm="100000">
                                          <p:val>
                                            <p:strVal val="#ppt_x"/>
                                          </p:val>
                                        </p:tav>
                                      </p:tavLst>
                                    </p:anim>
                                    <p:anim calcmode="lin" valueType="num">
                                      <p:cBhvr>
                                        <p:cTn id="112" dur="1000" fill="hold"/>
                                        <p:tgtEl>
                                          <p:spTgt spid="26643"/>
                                        </p:tgtEl>
                                        <p:attrNameLst>
                                          <p:attrName>ppt_y</p:attrName>
                                        </p:attrNameLst>
                                      </p:cBhvr>
                                      <p:tavLst>
                                        <p:tav tm="0">
                                          <p:val>
                                            <p:strVal val="#ppt_y-.1"/>
                                          </p:val>
                                        </p:tav>
                                        <p:tav tm="100000">
                                          <p:val>
                                            <p:strVal val="#ppt_y"/>
                                          </p:val>
                                        </p:tav>
                                      </p:tavLst>
                                    </p:anim>
                                  </p:childTnLst>
                                </p:cTn>
                              </p:par>
                              <p:par>
                                <p:cTn id="113" presetID="47" presetClass="entr" presetSubtype="0" fill="hold" nodeType="withEffect">
                                  <p:stCondLst>
                                    <p:cond delay="0"/>
                                  </p:stCondLst>
                                  <p:childTnLst>
                                    <p:set>
                                      <p:cBhvr>
                                        <p:cTn id="114" dur="1" fill="hold">
                                          <p:stCondLst>
                                            <p:cond delay="0"/>
                                          </p:stCondLst>
                                        </p:cTn>
                                        <p:tgtEl>
                                          <p:spTgt spid="26644"/>
                                        </p:tgtEl>
                                        <p:attrNameLst>
                                          <p:attrName>style.visibility</p:attrName>
                                        </p:attrNameLst>
                                      </p:cBhvr>
                                      <p:to>
                                        <p:strVal val="visible"/>
                                      </p:to>
                                    </p:set>
                                    <p:animEffect transition="in" filter="fade">
                                      <p:cBhvr>
                                        <p:cTn id="115" dur="1000"/>
                                        <p:tgtEl>
                                          <p:spTgt spid="26644"/>
                                        </p:tgtEl>
                                      </p:cBhvr>
                                    </p:animEffect>
                                    <p:anim calcmode="lin" valueType="num">
                                      <p:cBhvr>
                                        <p:cTn id="116" dur="1000" fill="hold"/>
                                        <p:tgtEl>
                                          <p:spTgt spid="26644"/>
                                        </p:tgtEl>
                                        <p:attrNameLst>
                                          <p:attrName>ppt_x</p:attrName>
                                        </p:attrNameLst>
                                      </p:cBhvr>
                                      <p:tavLst>
                                        <p:tav tm="0">
                                          <p:val>
                                            <p:strVal val="#ppt_x"/>
                                          </p:val>
                                        </p:tav>
                                        <p:tav tm="100000">
                                          <p:val>
                                            <p:strVal val="#ppt_x"/>
                                          </p:val>
                                        </p:tav>
                                      </p:tavLst>
                                    </p:anim>
                                    <p:anim calcmode="lin" valueType="num">
                                      <p:cBhvr>
                                        <p:cTn id="117" dur="1000" fill="hold"/>
                                        <p:tgtEl>
                                          <p:spTgt spid="26644"/>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6645"/>
                                        </p:tgtEl>
                                        <p:attrNameLst>
                                          <p:attrName>style.visibility</p:attrName>
                                        </p:attrNameLst>
                                      </p:cBhvr>
                                      <p:to>
                                        <p:strVal val="visible"/>
                                      </p:to>
                                    </p:set>
                                    <p:animEffect transition="in" filter="fade">
                                      <p:cBhvr>
                                        <p:cTn id="120" dur="1000"/>
                                        <p:tgtEl>
                                          <p:spTgt spid="26645"/>
                                        </p:tgtEl>
                                      </p:cBhvr>
                                    </p:animEffect>
                                    <p:anim calcmode="lin" valueType="num">
                                      <p:cBhvr>
                                        <p:cTn id="121" dur="1000" fill="hold"/>
                                        <p:tgtEl>
                                          <p:spTgt spid="26645"/>
                                        </p:tgtEl>
                                        <p:attrNameLst>
                                          <p:attrName>ppt_x</p:attrName>
                                        </p:attrNameLst>
                                      </p:cBhvr>
                                      <p:tavLst>
                                        <p:tav tm="0">
                                          <p:val>
                                            <p:strVal val="#ppt_x"/>
                                          </p:val>
                                        </p:tav>
                                        <p:tav tm="100000">
                                          <p:val>
                                            <p:strVal val="#ppt_x"/>
                                          </p:val>
                                        </p:tav>
                                      </p:tavLst>
                                    </p:anim>
                                    <p:anim calcmode="lin" valueType="num">
                                      <p:cBhvr>
                                        <p:cTn id="122" dur="1000" fill="hold"/>
                                        <p:tgtEl>
                                          <p:spTgt spid="26645"/>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26646"/>
                                        </p:tgtEl>
                                        <p:attrNameLst>
                                          <p:attrName>style.visibility</p:attrName>
                                        </p:attrNameLst>
                                      </p:cBhvr>
                                      <p:to>
                                        <p:strVal val="visible"/>
                                      </p:to>
                                    </p:set>
                                    <p:animEffect transition="in" filter="fade">
                                      <p:cBhvr>
                                        <p:cTn id="125" dur="1000"/>
                                        <p:tgtEl>
                                          <p:spTgt spid="26646"/>
                                        </p:tgtEl>
                                      </p:cBhvr>
                                    </p:animEffect>
                                    <p:anim calcmode="lin" valueType="num">
                                      <p:cBhvr>
                                        <p:cTn id="126" dur="1000" fill="hold"/>
                                        <p:tgtEl>
                                          <p:spTgt spid="26646"/>
                                        </p:tgtEl>
                                        <p:attrNameLst>
                                          <p:attrName>ppt_x</p:attrName>
                                        </p:attrNameLst>
                                      </p:cBhvr>
                                      <p:tavLst>
                                        <p:tav tm="0">
                                          <p:val>
                                            <p:strVal val="#ppt_x"/>
                                          </p:val>
                                        </p:tav>
                                        <p:tav tm="100000">
                                          <p:val>
                                            <p:strVal val="#ppt_x"/>
                                          </p:val>
                                        </p:tav>
                                      </p:tavLst>
                                    </p:anim>
                                    <p:anim calcmode="lin" valueType="num">
                                      <p:cBhvr>
                                        <p:cTn id="127" dur="1000" fill="hold"/>
                                        <p:tgtEl>
                                          <p:spTgt spid="26646"/>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26647"/>
                                        </p:tgtEl>
                                        <p:attrNameLst>
                                          <p:attrName>style.visibility</p:attrName>
                                        </p:attrNameLst>
                                      </p:cBhvr>
                                      <p:to>
                                        <p:strVal val="visible"/>
                                      </p:to>
                                    </p:set>
                                    <p:animEffect transition="in" filter="fade">
                                      <p:cBhvr>
                                        <p:cTn id="130" dur="1000"/>
                                        <p:tgtEl>
                                          <p:spTgt spid="26647"/>
                                        </p:tgtEl>
                                      </p:cBhvr>
                                    </p:animEffect>
                                    <p:anim calcmode="lin" valueType="num">
                                      <p:cBhvr>
                                        <p:cTn id="131" dur="1000" fill="hold"/>
                                        <p:tgtEl>
                                          <p:spTgt spid="26647"/>
                                        </p:tgtEl>
                                        <p:attrNameLst>
                                          <p:attrName>ppt_x</p:attrName>
                                        </p:attrNameLst>
                                      </p:cBhvr>
                                      <p:tavLst>
                                        <p:tav tm="0">
                                          <p:val>
                                            <p:strVal val="#ppt_x"/>
                                          </p:val>
                                        </p:tav>
                                        <p:tav tm="100000">
                                          <p:val>
                                            <p:strVal val="#ppt_x"/>
                                          </p:val>
                                        </p:tav>
                                      </p:tavLst>
                                    </p:anim>
                                    <p:anim calcmode="lin" valueType="num">
                                      <p:cBhvr>
                                        <p:cTn id="132" dur="1000" fill="hold"/>
                                        <p:tgtEl>
                                          <p:spTgt spid="26647"/>
                                        </p:tgtEl>
                                        <p:attrNameLst>
                                          <p:attrName>ppt_y</p:attrName>
                                        </p:attrNameLst>
                                      </p:cBhvr>
                                      <p:tavLst>
                                        <p:tav tm="0">
                                          <p:val>
                                            <p:strVal val="#ppt_y-.1"/>
                                          </p:val>
                                        </p:tav>
                                        <p:tav tm="100000">
                                          <p:val>
                                            <p:strVal val="#ppt_y"/>
                                          </p:val>
                                        </p:tav>
                                      </p:tavLst>
                                    </p:anim>
                                  </p:childTnLst>
                                </p:cTn>
                              </p:par>
                              <p:par>
                                <p:cTn id="133" presetID="47" presetClass="entr" presetSubtype="0" fill="hold" nodeType="withEffect">
                                  <p:stCondLst>
                                    <p:cond delay="0"/>
                                  </p:stCondLst>
                                  <p:childTnLst>
                                    <p:set>
                                      <p:cBhvr>
                                        <p:cTn id="134" dur="1" fill="hold">
                                          <p:stCondLst>
                                            <p:cond delay="0"/>
                                          </p:stCondLst>
                                        </p:cTn>
                                        <p:tgtEl>
                                          <p:spTgt spid="26648"/>
                                        </p:tgtEl>
                                        <p:attrNameLst>
                                          <p:attrName>style.visibility</p:attrName>
                                        </p:attrNameLst>
                                      </p:cBhvr>
                                      <p:to>
                                        <p:strVal val="visible"/>
                                      </p:to>
                                    </p:set>
                                    <p:animEffect transition="in" filter="fade">
                                      <p:cBhvr>
                                        <p:cTn id="135" dur="1000"/>
                                        <p:tgtEl>
                                          <p:spTgt spid="26648"/>
                                        </p:tgtEl>
                                      </p:cBhvr>
                                    </p:animEffect>
                                    <p:anim calcmode="lin" valueType="num">
                                      <p:cBhvr>
                                        <p:cTn id="136" dur="1000" fill="hold"/>
                                        <p:tgtEl>
                                          <p:spTgt spid="26648"/>
                                        </p:tgtEl>
                                        <p:attrNameLst>
                                          <p:attrName>ppt_x</p:attrName>
                                        </p:attrNameLst>
                                      </p:cBhvr>
                                      <p:tavLst>
                                        <p:tav tm="0">
                                          <p:val>
                                            <p:strVal val="#ppt_x"/>
                                          </p:val>
                                        </p:tav>
                                        <p:tav tm="100000">
                                          <p:val>
                                            <p:strVal val="#ppt_x"/>
                                          </p:val>
                                        </p:tav>
                                      </p:tavLst>
                                    </p:anim>
                                    <p:anim calcmode="lin" valueType="num">
                                      <p:cBhvr>
                                        <p:cTn id="137" dur="1000" fill="hold"/>
                                        <p:tgtEl>
                                          <p:spTgt spid="26648"/>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26649"/>
                                        </p:tgtEl>
                                        <p:attrNameLst>
                                          <p:attrName>style.visibility</p:attrName>
                                        </p:attrNameLst>
                                      </p:cBhvr>
                                      <p:to>
                                        <p:strVal val="visible"/>
                                      </p:to>
                                    </p:set>
                                    <p:animEffect transition="in" filter="fade">
                                      <p:cBhvr>
                                        <p:cTn id="140" dur="1000"/>
                                        <p:tgtEl>
                                          <p:spTgt spid="26649"/>
                                        </p:tgtEl>
                                      </p:cBhvr>
                                    </p:animEffect>
                                    <p:anim calcmode="lin" valueType="num">
                                      <p:cBhvr>
                                        <p:cTn id="141" dur="1000" fill="hold"/>
                                        <p:tgtEl>
                                          <p:spTgt spid="26649"/>
                                        </p:tgtEl>
                                        <p:attrNameLst>
                                          <p:attrName>ppt_x</p:attrName>
                                        </p:attrNameLst>
                                      </p:cBhvr>
                                      <p:tavLst>
                                        <p:tav tm="0">
                                          <p:val>
                                            <p:strVal val="#ppt_x"/>
                                          </p:val>
                                        </p:tav>
                                        <p:tav tm="100000">
                                          <p:val>
                                            <p:strVal val="#ppt_x"/>
                                          </p:val>
                                        </p:tav>
                                      </p:tavLst>
                                    </p:anim>
                                    <p:anim calcmode="lin" valueType="num">
                                      <p:cBhvr>
                                        <p:cTn id="142" dur="1000" fill="hold"/>
                                        <p:tgtEl>
                                          <p:spTgt spid="26649"/>
                                        </p:tgtEl>
                                        <p:attrNameLst>
                                          <p:attrName>ppt_y</p:attrName>
                                        </p:attrNameLst>
                                      </p:cBhvr>
                                      <p:tavLst>
                                        <p:tav tm="0">
                                          <p:val>
                                            <p:strVal val="#ppt_y-.1"/>
                                          </p:val>
                                        </p:tav>
                                        <p:tav tm="100000">
                                          <p:val>
                                            <p:strVal val="#ppt_y"/>
                                          </p:val>
                                        </p:tav>
                                      </p:tavLst>
                                    </p:anim>
                                  </p:childTnLst>
                                </p:cTn>
                              </p:par>
                              <p:par>
                                <p:cTn id="143" presetID="47" presetClass="entr" presetSubtype="0" fill="hold" grpId="0" nodeType="withEffect">
                                  <p:stCondLst>
                                    <p:cond delay="0"/>
                                  </p:stCondLst>
                                  <p:childTnLst>
                                    <p:set>
                                      <p:cBhvr>
                                        <p:cTn id="144" dur="1" fill="hold">
                                          <p:stCondLst>
                                            <p:cond delay="0"/>
                                          </p:stCondLst>
                                        </p:cTn>
                                        <p:tgtEl>
                                          <p:spTgt spid="26650"/>
                                        </p:tgtEl>
                                        <p:attrNameLst>
                                          <p:attrName>style.visibility</p:attrName>
                                        </p:attrNameLst>
                                      </p:cBhvr>
                                      <p:to>
                                        <p:strVal val="visible"/>
                                      </p:to>
                                    </p:set>
                                    <p:animEffect transition="in" filter="fade">
                                      <p:cBhvr>
                                        <p:cTn id="145" dur="1000"/>
                                        <p:tgtEl>
                                          <p:spTgt spid="26650"/>
                                        </p:tgtEl>
                                      </p:cBhvr>
                                    </p:animEffect>
                                    <p:anim calcmode="lin" valueType="num">
                                      <p:cBhvr>
                                        <p:cTn id="146" dur="1000" fill="hold"/>
                                        <p:tgtEl>
                                          <p:spTgt spid="26650"/>
                                        </p:tgtEl>
                                        <p:attrNameLst>
                                          <p:attrName>ppt_x</p:attrName>
                                        </p:attrNameLst>
                                      </p:cBhvr>
                                      <p:tavLst>
                                        <p:tav tm="0">
                                          <p:val>
                                            <p:strVal val="#ppt_x"/>
                                          </p:val>
                                        </p:tav>
                                        <p:tav tm="100000">
                                          <p:val>
                                            <p:strVal val="#ppt_x"/>
                                          </p:val>
                                        </p:tav>
                                      </p:tavLst>
                                    </p:anim>
                                    <p:anim calcmode="lin" valueType="num">
                                      <p:cBhvr>
                                        <p:cTn id="147" dur="1000" fill="hold"/>
                                        <p:tgtEl>
                                          <p:spTgt spid="26650"/>
                                        </p:tgtEl>
                                        <p:attrNameLst>
                                          <p:attrName>ppt_y</p:attrName>
                                        </p:attrNameLst>
                                      </p:cBhvr>
                                      <p:tavLst>
                                        <p:tav tm="0">
                                          <p:val>
                                            <p:strVal val="#ppt_y-.1"/>
                                          </p:val>
                                        </p:tav>
                                        <p:tav tm="100000">
                                          <p:val>
                                            <p:strVal val="#ppt_y"/>
                                          </p:val>
                                        </p:tav>
                                      </p:tavLst>
                                    </p:anim>
                                  </p:childTnLst>
                                </p:cTn>
                              </p:par>
                              <p:par>
                                <p:cTn id="148" presetID="47" presetClass="entr" presetSubtype="0" fill="hold" grpId="0" nodeType="withEffect">
                                  <p:stCondLst>
                                    <p:cond delay="0"/>
                                  </p:stCondLst>
                                  <p:childTnLst>
                                    <p:set>
                                      <p:cBhvr>
                                        <p:cTn id="149" dur="1" fill="hold">
                                          <p:stCondLst>
                                            <p:cond delay="0"/>
                                          </p:stCondLst>
                                        </p:cTn>
                                        <p:tgtEl>
                                          <p:spTgt spid="26651"/>
                                        </p:tgtEl>
                                        <p:attrNameLst>
                                          <p:attrName>style.visibility</p:attrName>
                                        </p:attrNameLst>
                                      </p:cBhvr>
                                      <p:to>
                                        <p:strVal val="visible"/>
                                      </p:to>
                                    </p:set>
                                    <p:animEffect transition="in" filter="fade">
                                      <p:cBhvr>
                                        <p:cTn id="150" dur="1000"/>
                                        <p:tgtEl>
                                          <p:spTgt spid="26651"/>
                                        </p:tgtEl>
                                      </p:cBhvr>
                                    </p:animEffect>
                                    <p:anim calcmode="lin" valueType="num">
                                      <p:cBhvr>
                                        <p:cTn id="151" dur="1000" fill="hold"/>
                                        <p:tgtEl>
                                          <p:spTgt spid="26651"/>
                                        </p:tgtEl>
                                        <p:attrNameLst>
                                          <p:attrName>ppt_x</p:attrName>
                                        </p:attrNameLst>
                                      </p:cBhvr>
                                      <p:tavLst>
                                        <p:tav tm="0">
                                          <p:val>
                                            <p:strVal val="#ppt_x"/>
                                          </p:val>
                                        </p:tav>
                                        <p:tav tm="100000">
                                          <p:val>
                                            <p:strVal val="#ppt_x"/>
                                          </p:val>
                                        </p:tav>
                                      </p:tavLst>
                                    </p:anim>
                                    <p:anim calcmode="lin" valueType="num">
                                      <p:cBhvr>
                                        <p:cTn id="152" dur="1000" fill="hold"/>
                                        <p:tgtEl>
                                          <p:spTgt spid="26651"/>
                                        </p:tgtEl>
                                        <p:attrNameLst>
                                          <p:attrName>ppt_y</p:attrName>
                                        </p:attrNameLst>
                                      </p:cBhvr>
                                      <p:tavLst>
                                        <p:tav tm="0">
                                          <p:val>
                                            <p:strVal val="#ppt_y-.1"/>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47" presetClass="entr" presetSubtype="0" fill="hold" nodeType="clickEffect">
                                  <p:stCondLst>
                                    <p:cond delay="0"/>
                                  </p:stCondLst>
                                  <p:childTnLst>
                                    <p:set>
                                      <p:cBhvr>
                                        <p:cTn id="156" dur="1" fill="hold">
                                          <p:stCondLst>
                                            <p:cond delay="0"/>
                                          </p:stCondLst>
                                        </p:cTn>
                                        <p:tgtEl>
                                          <p:spTgt spid="26653"/>
                                        </p:tgtEl>
                                        <p:attrNameLst>
                                          <p:attrName>style.visibility</p:attrName>
                                        </p:attrNameLst>
                                      </p:cBhvr>
                                      <p:to>
                                        <p:strVal val="visible"/>
                                      </p:to>
                                    </p:set>
                                    <p:animEffect transition="in" filter="fade">
                                      <p:cBhvr>
                                        <p:cTn id="157" dur="1000"/>
                                        <p:tgtEl>
                                          <p:spTgt spid="26653"/>
                                        </p:tgtEl>
                                      </p:cBhvr>
                                    </p:animEffect>
                                    <p:anim calcmode="lin" valueType="num">
                                      <p:cBhvr>
                                        <p:cTn id="158" dur="1000" fill="hold"/>
                                        <p:tgtEl>
                                          <p:spTgt spid="26653"/>
                                        </p:tgtEl>
                                        <p:attrNameLst>
                                          <p:attrName>ppt_x</p:attrName>
                                        </p:attrNameLst>
                                      </p:cBhvr>
                                      <p:tavLst>
                                        <p:tav tm="0">
                                          <p:val>
                                            <p:strVal val="#ppt_x"/>
                                          </p:val>
                                        </p:tav>
                                        <p:tav tm="100000">
                                          <p:val>
                                            <p:strVal val="#ppt_x"/>
                                          </p:val>
                                        </p:tav>
                                      </p:tavLst>
                                    </p:anim>
                                    <p:anim calcmode="lin" valueType="num">
                                      <p:cBhvr>
                                        <p:cTn id="159" dur="1000" fill="hold"/>
                                        <p:tgtEl>
                                          <p:spTgt spid="26653"/>
                                        </p:tgtEl>
                                        <p:attrNameLst>
                                          <p:attrName>ppt_y</p:attrName>
                                        </p:attrNameLst>
                                      </p:cBhvr>
                                      <p:tavLst>
                                        <p:tav tm="0">
                                          <p:val>
                                            <p:strVal val="#ppt_y-.1"/>
                                          </p:val>
                                        </p:tav>
                                        <p:tav tm="100000">
                                          <p:val>
                                            <p:strVal val="#ppt_y"/>
                                          </p:val>
                                        </p:tav>
                                      </p:tavLst>
                                    </p:anim>
                                  </p:childTnLst>
                                </p:cTn>
                              </p:par>
                              <p:par>
                                <p:cTn id="160" presetID="47" presetClass="entr" presetSubtype="0" fill="hold" grpId="0" nodeType="withEffect">
                                  <p:stCondLst>
                                    <p:cond delay="0"/>
                                  </p:stCondLst>
                                  <p:childTnLst>
                                    <p:set>
                                      <p:cBhvr>
                                        <p:cTn id="161" dur="1" fill="hold">
                                          <p:stCondLst>
                                            <p:cond delay="0"/>
                                          </p:stCondLst>
                                        </p:cTn>
                                        <p:tgtEl>
                                          <p:spTgt spid="26654"/>
                                        </p:tgtEl>
                                        <p:attrNameLst>
                                          <p:attrName>style.visibility</p:attrName>
                                        </p:attrNameLst>
                                      </p:cBhvr>
                                      <p:to>
                                        <p:strVal val="visible"/>
                                      </p:to>
                                    </p:set>
                                    <p:animEffect transition="in" filter="fade">
                                      <p:cBhvr>
                                        <p:cTn id="162" dur="1000"/>
                                        <p:tgtEl>
                                          <p:spTgt spid="26654"/>
                                        </p:tgtEl>
                                      </p:cBhvr>
                                    </p:animEffect>
                                    <p:anim calcmode="lin" valueType="num">
                                      <p:cBhvr>
                                        <p:cTn id="163" dur="1000" fill="hold"/>
                                        <p:tgtEl>
                                          <p:spTgt spid="26654"/>
                                        </p:tgtEl>
                                        <p:attrNameLst>
                                          <p:attrName>ppt_x</p:attrName>
                                        </p:attrNameLst>
                                      </p:cBhvr>
                                      <p:tavLst>
                                        <p:tav tm="0">
                                          <p:val>
                                            <p:strVal val="#ppt_x"/>
                                          </p:val>
                                        </p:tav>
                                        <p:tav tm="100000">
                                          <p:val>
                                            <p:strVal val="#ppt_x"/>
                                          </p:val>
                                        </p:tav>
                                      </p:tavLst>
                                    </p:anim>
                                    <p:anim calcmode="lin" valueType="num">
                                      <p:cBhvr>
                                        <p:cTn id="164" dur="1000" fill="hold"/>
                                        <p:tgtEl>
                                          <p:spTgt spid="26654"/>
                                        </p:tgtEl>
                                        <p:attrNameLst>
                                          <p:attrName>ppt_y</p:attrName>
                                        </p:attrNameLst>
                                      </p:cBhvr>
                                      <p:tavLst>
                                        <p:tav tm="0">
                                          <p:val>
                                            <p:strVal val="#ppt_y-.1"/>
                                          </p:val>
                                        </p:tav>
                                        <p:tav tm="100000">
                                          <p:val>
                                            <p:strVal val="#ppt_y"/>
                                          </p:val>
                                        </p:tav>
                                      </p:tavLst>
                                    </p:anim>
                                  </p:childTnLst>
                                </p:cTn>
                              </p:par>
                              <p:par>
                                <p:cTn id="165" presetID="47" presetClass="entr" presetSubtype="0" fill="hold" grpId="0" nodeType="withEffect">
                                  <p:stCondLst>
                                    <p:cond delay="0"/>
                                  </p:stCondLst>
                                  <p:childTnLst>
                                    <p:set>
                                      <p:cBhvr>
                                        <p:cTn id="166" dur="1" fill="hold">
                                          <p:stCondLst>
                                            <p:cond delay="0"/>
                                          </p:stCondLst>
                                        </p:cTn>
                                        <p:tgtEl>
                                          <p:spTgt spid="26655"/>
                                        </p:tgtEl>
                                        <p:attrNameLst>
                                          <p:attrName>style.visibility</p:attrName>
                                        </p:attrNameLst>
                                      </p:cBhvr>
                                      <p:to>
                                        <p:strVal val="visible"/>
                                      </p:to>
                                    </p:set>
                                    <p:animEffect transition="in" filter="fade">
                                      <p:cBhvr>
                                        <p:cTn id="167" dur="1000"/>
                                        <p:tgtEl>
                                          <p:spTgt spid="26655"/>
                                        </p:tgtEl>
                                      </p:cBhvr>
                                    </p:animEffect>
                                    <p:anim calcmode="lin" valueType="num">
                                      <p:cBhvr>
                                        <p:cTn id="168" dur="1000" fill="hold"/>
                                        <p:tgtEl>
                                          <p:spTgt spid="26655"/>
                                        </p:tgtEl>
                                        <p:attrNameLst>
                                          <p:attrName>ppt_x</p:attrName>
                                        </p:attrNameLst>
                                      </p:cBhvr>
                                      <p:tavLst>
                                        <p:tav tm="0">
                                          <p:val>
                                            <p:strVal val="#ppt_x"/>
                                          </p:val>
                                        </p:tav>
                                        <p:tav tm="100000">
                                          <p:val>
                                            <p:strVal val="#ppt_x"/>
                                          </p:val>
                                        </p:tav>
                                      </p:tavLst>
                                    </p:anim>
                                    <p:anim calcmode="lin" valueType="num">
                                      <p:cBhvr>
                                        <p:cTn id="169" dur="1000" fill="hold"/>
                                        <p:tgtEl>
                                          <p:spTgt spid="26655"/>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26656"/>
                                        </p:tgtEl>
                                        <p:attrNameLst>
                                          <p:attrName>style.visibility</p:attrName>
                                        </p:attrNameLst>
                                      </p:cBhvr>
                                      <p:to>
                                        <p:strVal val="visible"/>
                                      </p:to>
                                    </p:set>
                                    <p:animEffect transition="in" filter="fade">
                                      <p:cBhvr>
                                        <p:cTn id="172" dur="1000"/>
                                        <p:tgtEl>
                                          <p:spTgt spid="26656"/>
                                        </p:tgtEl>
                                      </p:cBhvr>
                                    </p:animEffect>
                                    <p:anim calcmode="lin" valueType="num">
                                      <p:cBhvr>
                                        <p:cTn id="173" dur="1000" fill="hold"/>
                                        <p:tgtEl>
                                          <p:spTgt spid="26656"/>
                                        </p:tgtEl>
                                        <p:attrNameLst>
                                          <p:attrName>ppt_x</p:attrName>
                                        </p:attrNameLst>
                                      </p:cBhvr>
                                      <p:tavLst>
                                        <p:tav tm="0">
                                          <p:val>
                                            <p:strVal val="#ppt_x"/>
                                          </p:val>
                                        </p:tav>
                                        <p:tav tm="100000">
                                          <p:val>
                                            <p:strVal val="#ppt_x"/>
                                          </p:val>
                                        </p:tav>
                                      </p:tavLst>
                                    </p:anim>
                                    <p:anim calcmode="lin" valueType="num">
                                      <p:cBhvr>
                                        <p:cTn id="174" dur="1000" fill="hold"/>
                                        <p:tgtEl>
                                          <p:spTgt spid="26656"/>
                                        </p:tgtEl>
                                        <p:attrNameLst>
                                          <p:attrName>ppt_y</p:attrName>
                                        </p:attrNameLst>
                                      </p:cBhvr>
                                      <p:tavLst>
                                        <p:tav tm="0">
                                          <p:val>
                                            <p:strVal val="#ppt_y-.1"/>
                                          </p:val>
                                        </p:tav>
                                        <p:tav tm="100000">
                                          <p:val>
                                            <p:strVal val="#ppt_y"/>
                                          </p:val>
                                        </p:tav>
                                      </p:tavLst>
                                    </p:anim>
                                  </p:childTnLst>
                                </p:cTn>
                              </p:par>
                              <p:par>
                                <p:cTn id="175" presetID="47" presetClass="entr" presetSubtype="0" fill="hold" grpId="0" nodeType="withEffect">
                                  <p:stCondLst>
                                    <p:cond delay="0"/>
                                  </p:stCondLst>
                                  <p:childTnLst>
                                    <p:set>
                                      <p:cBhvr>
                                        <p:cTn id="176" dur="1" fill="hold">
                                          <p:stCondLst>
                                            <p:cond delay="0"/>
                                          </p:stCondLst>
                                        </p:cTn>
                                        <p:tgtEl>
                                          <p:spTgt spid="26657"/>
                                        </p:tgtEl>
                                        <p:attrNameLst>
                                          <p:attrName>style.visibility</p:attrName>
                                        </p:attrNameLst>
                                      </p:cBhvr>
                                      <p:to>
                                        <p:strVal val="visible"/>
                                      </p:to>
                                    </p:set>
                                    <p:animEffect transition="in" filter="fade">
                                      <p:cBhvr>
                                        <p:cTn id="177" dur="1000"/>
                                        <p:tgtEl>
                                          <p:spTgt spid="26657"/>
                                        </p:tgtEl>
                                      </p:cBhvr>
                                    </p:animEffect>
                                    <p:anim calcmode="lin" valueType="num">
                                      <p:cBhvr>
                                        <p:cTn id="178" dur="1000" fill="hold"/>
                                        <p:tgtEl>
                                          <p:spTgt spid="26657"/>
                                        </p:tgtEl>
                                        <p:attrNameLst>
                                          <p:attrName>ppt_x</p:attrName>
                                        </p:attrNameLst>
                                      </p:cBhvr>
                                      <p:tavLst>
                                        <p:tav tm="0">
                                          <p:val>
                                            <p:strVal val="#ppt_x"/>
                                          </p:val>
                                        </p:tav>
                                        <p:tav tm="100000">
                                          <p:val>
                                            <p:strVal val="#ppt_x"/>
                                          </p:val>
                                        </p:tav>
                                      </p:tavLst>
                                    </p:anim>
                                    <p:anim calcmode="lin" valueType="num">
                                      <p:cBhvr>
                                        <p:cTn id="179" dur="1000" fill="hold"/>
                                        <p:tgtEl>
                                          <p:spTgt spid="26657"/>
                                        </p:tgtEl>
                                        <p:attrNameLst>
                                          <p:attrName>ppt_y</p:attrName>
                                        </p:attrNameLst>
                                      </p:cBhvr>
                                      <p:tavLst>
                                        <p:tav tm="0">
                                          <p:val>
                                            <p:strVal val="#ppt_y-.1"/>
                                          </p:val>
                                        </p:tav>
                                        <p:tav tm="100000">
                                          <p:val>
                                            <p:strVal val="#ppt_y"/>
                                          </p:val>
                                        </p:tav>
                                      </p:tavLst>
                                    </p:anim>
                                  </p:childTnLst>
                                </p:cTn>
                              </p:par>
                              <p:par>
                                <p:cTn id="180" presetID="47" presetClass="entr" presetSubtype="0" fill="hold" grpId="0" nodeType="withEffect">
                                  <p:stCondLst>
                                    <p:cond delay="0"/>
                                  </p:stCondLst>
                                  <p:childTnLst>
                                    <p:set>
                                      <p:cBhvr>
                                        <p:cTn id="181" dur="1" fill="hold">
                                          <p:stCondLst>
                                            <p:cond delay="0"/>
                                          </p:stCondLst>
                                        </p:cTn>
                                        <p:tgtEl>
                                          <p:spTgt spid="26658"/>
                                        </p:tgtEl>
                                        <p:attrNameLst>
                                          <p:attrName>style.visibility</p:attrName>
                                        </p:attrNameLst>
                                      </p:cBhvr>
                                      <p:to>
                                        <p:strVal val="visible"/>
                                      </p:to>
                                    </p:set>
                                    <p:animEffect transition="in" filter="fade">
                                      <p:cBhvr>
                                        <p:cTn id="182" dur="1000"/>
                                        <p:tgtEl>
                                          <p:spTgt spid="26658"/>
                                        </p:tgtEl>
                                      </p:cBhvr>
                                    </p:animEffect>
                                    <p:anim calcmode="lin" valueType="num">
                                      <p:cBhvr>
                                        <p:cTn id="183" dur="1000" fill="hold"/>
                                        <p:tgtEl>
                                          <p:spTgt spid="26658"/>
                                        </p:tgtEl>
                                        <p:attrNameLst>
                                          <p:attrName>ppt_x</p:attrName>
                                        </p:attrNameLst>
                                      </p:cBhvr>
                                      <p:tavLst>
                                        <p:tav tm="0">
                                          <p:val>
                                            <p:strVal val="#ppt_x"/>
                                          </p:val>
                                        </p:tav>
                                        <p:tav tm="100000">
                                          <p:val>
                                            <p:strVal val="#ppt_x"/>
                                          </p:val>
                                        </p:tav>
                                      </p:tavLst>
                                    </p:anim>
                                    <p:anim calcmode="lin" valueType="num">
                                      <p:cBhvr>
                                        <p:cTn id="184" dur="1000" fill="hold"/>
                                        <p:tgtEl>
                                          <p:spTgt spid="26658"/>
                                        </p:tgtEl>
                                        <p:attrNameLst>
                                          <p:attrName>ppt_y</p:attrName>
                                        </p:attrNameLst>
                                      </p:cBhvr>
                                      <p:tavLst>
                                        <p:tav tm="0">
                                          <p:val>
                                            <p:strVal val="#ppt_y-.1"/>
                                          </p:val>
                                        </p:tav>
                                        <p:tav tm="100000">
                                          <p:val>
                                            <p:strVal val="#ppt_y"/>
                                          </p:val>
                                        </p:tav>
                                      </p:tavLst>
                                    </p:anim>
                                  </p:childTnLst>
                                </p:cTn>
                              </p:par>
                              <p:par>
                                <p:cTn id="185" presetID="47" presetClass="entr" presetSubtype="0" fill="hold" grpId="0" nodeType="withEffect">
                                  <p:stCondLst>
                                    <p:cond delay="0"/>
                                  </p:stCondLst>
                                  <p:childTnLst>
                                    <p:set>
                                      <p:cBhvr>
                                        <p:cTn id="186" dur="1" fill="hold">
                                          <p:stCondLst>
                                            <p:cond delay="0"/>
                                          </p:stCondLst>
                                        </p:cTn>
                                        <p:tgtEl>
                                          <p:spTgt spid="26659"/>
                                        </p:tgtEl>
                                        <p:attrNameLst>
                                          <p:attrName>style.visibility</p:attrName>
                                        </p:attrNameLst>
                                      </p:cBhvr>
                                      <p:to>
                                        <p:strVal val="visible"/>
                                      </p:to>
                                    </p:set>
                                    <p:animEffect transition="in" filter="fade">
                                      <p:cBhvr>
                                        <p:cTn id="187" dur="1000"/>
                                        <p:tgtEl>
                                          <p:spTgt spid="26659"/>
                                        </p:tgtEl>
                                      </p:cBhvr>
                                    </p:animEffect>
                                    <p:anim calcmode="lin" valueType="num">
                                      <p:cBhvr>
                                        <p:cTn id="188" dur="1000" fill="hold"/>
                                        <p:tgtEl>
                                          <p:spTgt spid="26659"/>
                                        </p:tgtEl>
                                        <p:attrNameLst>
                                          <p:attrName>ppt_x</p:attrName>
                                        </p:attrNameLst>
                                      </p:cBhvr>
                                      <p:tavLst>
                                        <p:tav tm="0">
                                          <p:val>
                                            <p:strVal val="#ppt_x"/>
                                          </p:val>
                                        </p:tav>
                                        <p:tav tm="100000">
                                          <p:val>
                                            <p:strVal val="#ppt_x"/>
                                          </p:val>
                                        </p:tav>
                                      </p:tavLst>
                                    </p:anim>
                                    <p:anim calcmode="lin" valueType="num">
                                      <p:cBhvr>
                                        <p:cTn id="189" dur="1000" fill="hold"/>
                                        <p:tgtEl>
                                          <p:spTgt spid="26659"/>
                                        </p:tgtEl>
                                        <p:attrNameLst>
                                          <p:attrName>ppt_y</p:attrName>
                                        </p:attrNameLst>
                                      </p:cBhvr>
                                      <p:tavLst>
                                        <p:tav tm="0">
                                          <p:val>
                                            <p:strVal val="#ppt_y-.1"/>
                                          </p:val>
                                        </p:tav>
                                        <p:tav tm="100000">
                                          <p:val>
                                            <p:strVal val="#ppt_y"/>
                                          </p:val>
                                        </p:tav>
                                      </p:tavLst>
                                    </p:anim>
                                  </p:childTnLst>
                                </p:cTn>
                              </p:par>
                              <p:par>
                                <p:cTn id="190" presetID="47" presetClass="entr" presetSubtype="0" fill="hold" grpId="0" nodeType="withEffect">
                                  <p:stCondLst>
                                    <p:cond delay="0"/>
                                  </p:stCondLst>
                                  <p:childTnLst>
                                    <p:set>
                                      <p:cBhvr>
                                        <p:cTn id="191" dur="1" fill="hold">
                                          <p:stCondLst>
                                            <p:cond delay="0"/>
                                          </p:stCondLst>
                                        </p:cTn>
                                        <p:tgtEl>
                                          <p:spTgt spid="26660"/>
                                        </p:tgtEl>
                                        <p:attrNameLst>
                                          <p:attrName>style.visibility</p:attrName>
                                        </p:attrNameLst>
                                      </p:cBhvr>
                                      <p:to>
                                        <p:strVal val="visible"/>
                                      </p:to>
                                    </p:set>
                                    <p:animEffect transition="in" filter="fade">
                                      <p:cBhvr>
                                        <p:cTn id="192" dur="1000"/>
                                        <p:tgtEl>
                                          <p:spTgt spid="26660"/>
                                        </p:tgtEl>
                                      </p:cBhvr>
                                    </p:animEffect>
                                    <p:anim calcmode="lin" valueType="num">
                                      <p:cBhvr>
                                        <p:cTn id="193" dur="1000" fill="hold"/>
                                        <p:tgtEl>
                                          <p:spTgt spid="26660"/>
                                        </p:tgtEl>
                                        <p:attrNameLst>
                                          <p:attrName>ppt_x</p:attrName>
                                        </p:attrNameLst>
                                      </p:cBhvr>
                                      <p:tavLst>
                                        <p:tav tm="0">
                                          <p:val>
                                            <p:strVal val="#ppt_x"/>
                                          </p:val>
                                        </p:tav>
                                        <p:tav tm="100000">
                                          <p:val>
                                            <p:strVal val="#ppt_x"/>
                                          </p:val>
                                        </p:tav>
                                      </p:tavLst>
                                    </p:anim>
                                    <p:anim calcmode="lin" valueType="num">
                                      <p:cBhvr>
                                        <p:cTn id="194" dur="1000" fill="hold"/>
                                        <p:tgtEl>
                                          <p:spTgt spid="26660"/>
                                        </p:tgtEl>
                                        <p:attrNameLst>
                                          <p:attrName>ppt_y</p:attrName>
                                        </p:attrNameLst>
                                      </p:cBhvr>
                                      <p:tavLst>
                                        <p:tav tm="0">
                                          <p:val>
                                            <p:strVal val="#ppt_y-.1"/>
                                          </p:val>
                                        </p:tav>
                                        <p:tav tm="100000">
                                          <p:val>
                                            <p:strVal val="#ppt_y"/>
                                          </p:val>
                                        </p:tav>
                                      </p:tavLst>
                                    </p:anim>
                                  </p:childTnLst>
                                </p:cTn>
                              </p:par>
                              <p:par>
                                <p:cTn id="195" presetID="47" presetClass="entr" presetSubtype="0" fill="hold" grpId="0" nodeType="withEffect">
                                  <p:stCondLst>
                                    <p:cond delay="0"/>
                                  </p:stCondLst>
                                  <p:childTnLst>
                                    <p:set>
                                      <p:cBhvr>
                                        <p:cTn id="196" dur="1" fill="hold">
                                          <p:stCondLst>
                                            <p:cond delay="0"/>
                                          </p:stCondLst>
                                        </p:cTn>
                                        <p:tgtEl>
                                          <p:spTgt spid="26661"/>
                                        </p:tgtEl>
                                        <p:attrNameLst>
                                          <p:attrName>style.visibility</p:attrName>
                                        </p:attrNameLst>
                                      </p:cBhvr>
                                      <p:to>
                                        <p:strVal val="visible"/>
                                      </p:to>
                                    </p:set>
                                    <p:animEffect transition="in" filter="fade">
                                      <p:cBhvr>
                                        <p:cTn id="197" dur="1000"/>
                                        <p:tgtEl>
                                          <p:spTgt spid="26661"/>
                                        </p:tgtEl>
                                      </p:cBhvr>
                                    </p:animEffect>
                                    <p:anim calcmode="lin" valueType="num">
                                      <p:cBhvr>
                                        <p:cTn id="198" dur="1000" fill="hold"/>
                                        <p:tgtEl>
                                          <p:spTgt spid="26661"/>
                                        </p:tgtEl>
                                        <p:attrNameLst>
                                          <p:attrName>ppt_x</p:attrName>
                                        </p:attrNameLst>
                                      </p:cBhvr>
                                      <p:tavLst>
                                        <p:tav tm="0">
                                          <p:val>
                                            <p:strVal val="#ppt_x"/>
                                          </p:val>
                                        </p:tav>
                                        <p:tav tm="100000">
                                          <p:val>
                                            <p:strVal val="#ppt_x"/>
                                          </p:val>
                                        </p:tav>
                                      </p:tavLst>
                                    </p:anim>
                                    <p:anim calcmode="lin" valueType="num">
                                      <p:cBhvr>
                                        <p:cTn id="199" dur="1000" fill="hold"/>
                                        <p:tgtEl>
                                          <p:spTgt spid="26661"/>
                                        </p:tgtEl>
                                        <p:attrNameLst>
                                          <p:attrName>ppt_y</p:attrName>
                                        </p:attrNameLst>
                                      </p:cBhvr>
                                      <p:tavLst>
                                        <p:tav tm="0">
                                          <p:val>
                                            <p:strVal val="#ppt_y-.1"/>
                                          </p:val>
                                        </p:tav>
                                        <p:tav tm="100000">
                                          <p:val>
                                            <p:strVal val="#ppt_y"/>
                                          </p:val>
                                        </p:tav>
                                      </p:tavLst>
                                    </p:anim>
                                  </p:childTnLst>
                                </p:cTn>
                              </p:par>
                            </p:childTnLst>
                          </p:cTn>
                        </p:par>
                      </p:childTnLst>
                    </p:cTn>
                  </p:par>
                  <p:par>
                    <p:cTn id="200" fill="hold">
                      <p:stCondLst>
                        <p:cond delay="indefinite"/>
                      </p:stCondLst>
                      <p:childTnLst>
                        <p:par>
                          <p:cTn id="201" fill="hold">
                            <p:stCondLst>
                              <p:cond delay="0"/>
                            </p:stCondLst>
                            <p:childTnLst>
                              <p:par>
                                <p:cTn id="202" presetID="47" presetClass="entr" presetSubtype="0" fill="hold" nodeType="clickEffect">
                                  <p:stCondLst>
                                    <p:cond delay="0"/>
                                  </p:stCondLst>
                                  <p:childTnLst>
                                    <p:set>
                                      <p:cBhvr>
                                        <p:cTn id="203" dur="1" fill="hold">
                                          <p:stCondLst>
                                            <p:cond delay="0"/>
                                          </p:stCondLst>
                                        </p:cTn>
                                        <p:tgtEl>
                                          <p:spTgt spid="26663"/>
                                        </p:tgtEl>
                                        <p:attrNameLst>
                                          <p:attrName>style.visibility</p:attrName>
                                        </p:attrNameLst>
                                      </p:cBhvr>
                                      <p:to>
                                        <p:strVal val="visible"/>
                                      </p:to>
                                    </p:set>
                                    <p:animEffect transition="in" filter="fade">
                                      <p:cBhvr>
                                        <p:cTn id="204" dur="1000"/>
                                        <p:tgtEl>
                                          <p:spTgt spid="26663"/>
                                        </p:tgtEl>
                                      </p:cBhvr>
                                    </p:animEffect>
                                    <p:anim calcmode="lin" valueType="num">
                                      <p:cBhvr>
                                        <p:cTn id="205" dur="1000" fill="hold"/>
                                        <p:tgtEl>
                                          <p:spTgt spid="26663"/>
                                        </p:tgtEl>
                                        <p:attrNameLst>
                                          <p:attrName>ppt_x</p:attrName>
                                        </p:attrNameLst>
                                      </p:cBhvr>
                                      <p:tavLst>
                                        <p:tav tm="0">
                                          <p:val>
                                            <p:strVal val="#ppt_x"/>
                                          </p:val>
                                        </p:tav>
                                        <p:tav tm="100000">
                                          <p:val>
                                            <p:strVal val="#ppt_x"/>
                                          </p:val>
                                        </p:tav>
                                      </p:tavLst>
                                    </p:anim>
                                    <p:anim calcmode="lin" valueType="num">
                                      <p:cBhvr>
                                        <p:cTn id="206" dur="1000" fill="hold"/>
                                        <p:tgtEl>
                                          <p:spTgt spid="26663"/>
                                        </p:tgtEl>
                                        <p:attrNameLst>
                                          <p:attrName>ppt_y</p:attrName>
                                        </p:attrNameLst>
                                      </p:cBhvr>
                                      <p:tavLst>
                                        <p:tav tm="0">
                                          <p:val>
                                            <p:strVal val="#ppt_y-.1"/>
                                          </p:val>
                                        </p:tav>
                                        <p:tav tm="100000">
                                          <p:val>
                                            <p:strVal val="#ppt_y"/>
                                          </p:val>
                                        </p:tav>
                                      </p:tavLst>
                                    </p:anim>
                                  </p:childTnLst>
                                </p:cTn>
                              </p:par>
                              <p:par>
                                <p:cTn id="207" presetID="47" presetClass="entr" presetSubtype="0" fill="hold" grpId="0" nodeType="withEffect">
                                  <p:stCondLst>
                                    <p:cond delay="0"/>
                                  </p:stCondLst>
                                  <p:childTnLst>
                                    <p:set>
                                      <p:cBhvr>
                                        <p:cTn id="208" dur="1" fill="hold">
                                          <p:stCondLst>
                                            <p:cond delay="0"/>
                                          </p:stCondLst>
                                        </p:cTn>
                                        <p:tgtEl>
                                          <p:spTgt spid="26664"/>
                                        </p:tgtEl>
                                        <p:attrNameLst>
                                          <p:attrName>style.visibility</p:attrName>
                                        </p:attrNameLst>
                                      </p:cBhvr>
                                      <p:to>
                                        <p:strVal val="visible"/>
                                      </p:to>
                                    </p:set>
                                    <p:animEffect transition="in" filter="fade">
                                      <p:cBhvr>
                                        <p:cTn id="209" dur="1000"/>
                                        <p:tgtEl>
                                          <p:spTgt spid="26664"/>
                                        </p:tgtEl>
                                      </p:cBhvr>
                                    </p:animEffect>
                                    <p:anim calcmode="lin" valueType="num">
                                      <p:cBhvr>
                                        <p:cTn id="210" dur="1000" fill="hold"/>
                                        <p:tgtEl>
                                          <p:spTgt spid="26664"/>
                                        </p:tgtEl>
                                        <p:attrNameLst>
                                          <p:attrName>ppt_x</p:attrName>
                                        </p:attrNameLst>
                                      </p:cBhvr>
                                      <p:tavLst>
                                        <p:tav tm="0">
                                          <p:val>
                                            <p:strVal val="#ppt_x"/>
                                          </p:val>
                                        </p:tav>
                                        <p:tav tm="100000">
                                          <p:val>
                                            <p:strVal val="#ppt_x"/>
                                          </p:val>
                                        </p:tav>
                                      </p:tavLst>
                                    </p:anim>
                                    <p:anim calcmode="lin" valueType="num">
                                      <p:cBhvr>
                                        <p:cTn id="211" dur="1000" fill="hold"/>
                                        <p:tgtEl>
                                          <p:spTgt spid="26664"/>
                                        </p:tgtEl>
                                        <p:attrNameLst>
                                          <p:attrName>ppt_y</p:attrName>
                                        </p:attrNameLst>
                                      </p:cBhvr>
                                      <p:tavLst>
                                        <p:tav tm="0">
                                          <p:val>
                                            <p:strVal val="#ppt_y-.1"/>
                                          </p:val>
                                        </p:tav>
                                        <p:tav tm="100000">
                                          <p:val>
                                            <p:strVal val="#ppt_y"/>
                                          </p:val>
                                        </p:tav>
                                      </p:tavLst>
                                    </p:anim>
                                  </p:childTnLst>
                                </p:cTn>
                              </p:par>
                              <p:par>
                                <p:cTn id="212" presetID="47" presetClass="entr" presetSubtype="0" fill="hold" grpId="0" nodeType="withEffect">
                                  <p:stCondLst>
                                    <p:cond delay="0"/>
                                  </p:stCondLst>
                                  <p:childTnLst>
                                    <p:set>
                                      <p:cBhvr>
                                        <p:cTn id="213" dur="1" fill="hold">
                                          <p:stCondLst>
                                            <p:cond delay="0"/>
                                          </p:stCondLst>
                                        </p:cTn>
                                        <p:tgtEl>
                                          <p:spTgt spid="26665"/>
                                        </p:tgtEl>
                                        <p:attrNameLst>
                                          <p:attrName>style.visibility</p:attrName>
                                        </p:attrNameLst>
                                      </p:cBhvr>
                                      <p:to>
                                        <p:strVal val="visible"/>
                                      </p:to>
                                    </p:set>
                                    <p:animEffect transition="in" filter="fade">
                                      <p:cBhvr>
                                        <p:cTn id="214" dur="1000"/>
                                        <p:tgtEl>
                                          <p:spTgt spid="26665"/>
                                        </p:tgtEl>
                                      </p:cBhvr>
                                    </p:animEffect>
                                    <p:anim calcmode="lin" valueType="num">
                                      <p:cBhvr>
                                        <p:cTn id="215" dur="1000" fill="hold"/>
                                        <p:tgtEl>
                                          <p:spTgt spid="26665"/>
                                        </p:tgtEl>
                                        <p:attrNameLst>
                                          <p:attrName>ppt_x</p:attrName>
                                        </p:attrNameLst>
                                      </p:cBhvr>
                                      <p:tavLst>
                                        <p:tav tm="0">
                                          <p:val>
                                            <p:strVal val="#ppt_x"/>
                                          </p:val>
                                        </p:tav>
                                        <p:tav tm="100000">
                                          <p:val>
                                            <p:strVal val="#ppt_x"/>
                                          </p:val>
                                        </p:tav>
                                      </p:tavLst>
                                    </p:anim>
                                    <p:anim calcmode="lin" valueType="num">
                                      <p:cBhvr>
                                        <p:cTn id="216" dur="1000" fill="hold"/>
                                        <p:tgtEl>
                                          <p:spTgt spid="26665"/>
                                        </p:tgtEl>
                                        <p:attrNameLst>
                                          <p:attrName>ppt_y</p:attrName>
                                        </p:attrNameLst>
                                      </p:cBhvr>
                                      <p:tavLst>
                                        <p:tav tm="0">
                                          <p:val>
                                            <p:strVal val="#ppt_y-.1"/>
                                          </p:val>
                                        </p:tav>
                                        <p:tav tm="100000">
                                          <p:val>
                                            <p:strVal val="#ppt_y"/>
                                          </p:val>
                                        </p:tav>
                                      </p:tavLst>
                                    </p:anim>
                                  </p:childTnLst>
                                </p:cTn>
                              </p:par>
                              <p:par>
                                <p:cTn id="217" presetID="47" presetClass="entr" presetSubtype="0" fill="hold" grpId="0" nodeType="withEffect">
                                  <p:stCondLst>
                                    <p:cond delay="0"/>
                                  </p:stCondLst>
                                  <p:childTnLst>
                                    <p:set>
                                      <p:cBhvr>
                                        <p:cTn id="218" dur="1" fill="hold">
                                          <p:stCondLst>
                                            <p:cond delay="0"/>
                                          </p:stCondLst>
                                        </p:cTn>
                                        <p:tgtEl>
                                          <p:spTgt spid="26666"/>
                                        </p:tgtEl>
                                        <p:attrNameLst>
                                          <p:attrName>style.visibility</p:attrName>
                                        </p:attrNameLst>
                                      </p:cBhvr>
                                      <p:to>
                                        <p:strVal val="visible"/>
                                      </p:to>
                                    </p:set>
                                    <p:animEffect transition="in" filter="fade">
                                      <p:cBhvr>
                                        <p:cTn id="219" dur="1000"/>
                                        <p:tgtEl>
                                          <p:spTgt spid="26666"/>
                                        </p:tgtEl>
                                      </p:cBhvr>
                                    </p:animEffect>
                                    <p:anim calcmode="lin" valueType="num">
                                      <p:cBhvr>
                                        <p:cTn id="220" dur="1000" fill="hold"/>
                                        <p:tgtEl>
                                          <p:spTgt spid="26666"/>
                                        </p:tgtEl>
                                        <p:attrNameLst>
                                          <p:attrName>ppt_x</p:attrName>
                                        </p:attrNameLst>
                                      </p:cBhvr>
                                      <p:tavLst>
                                        <p:tav tm="0">
                                          <p:val>
                                            <p:strVal val="#ppt_x"/>
                                          </p:val>
                                        </p:tav>
                                        <p:tav tm="100000">
                                          <p:val>
                                            <p:strVal val="#ppt_x"/>
                                          </p:val>
                                        </p:tav>
                                      </p:tavLst>
                                    </p:anim>
                                    <p:anim calcmode="lin" valueType="num">
                                      <p:cBhvr>
                                        <p:cTn id="221" dur="1000" fill="hold"/>
                                        <p:tgtEl>
                                          <p:spTgt spid="26666"/>
                                        </p:tgtEl>
                                        <p:attrNameLst>
                                          <p:attrName>ppt_y</p:attrName>
                                        </p:attrNameLst>
                                      </p:cBhvr>
                                      <p:tavLst>
                                        <p:tav tm="0">
                                          <p:val>
                                            <p:strVal val="#ppt_y-.1"/>
                                          </p:val>
                                        </p:tav>
                                        <p:tav tm="100000">
                                          <p:val>
                                            <p:strVal val="#ppt_y"/>
                                          </p:val>
                                        </p:tav>
                                      </p:tavLst>
                                    </p:anim>
                                  </p:childTnLst>
                                </p:cTn>
                              </p:par>
                              <p:par>
                                <p:cTn id="222" presetID="47" presetClass="entr" presetSubtype="0" fill="hold" grpId="0" nodeType="withEffect">
                                  <p:stCondLst>
                                    <p:cond delay="0"/>
                                  </p:stCondLst>
                                  <p:childTnLst>
                                    <p:set>
                                      <p:cBhvr>
                                        <p:cTn id="223" dur="1" fill="hold">
                                          <p:stCondLst>
                                            <p:cond delay="0"/>
                                          </p:stCondLst>
                                        </p:cTn>
                                        <p:tgtEl>
                                          <p:spTgt spid="26667"/>
                                        </p:tgtEl>
                                        <p:attrNameLst>
                                          <p:attrName>style.visibility</p:attrName>
                                        </p:attrNameLst>
                                      </p:cBhvr>
                                      <p:to>
                                        <p:strVal val="visible"/>
                                      </p:to>
                                    </p:set>
                                    <p:animEffect transition="in" filter="fade">
                                      <p:cBhvr>
                                        <p:cTn id="224" dur="1000"/>
                                        <p:tgtEl>
                                          <p:spTgt spid="26667"/>
                                        </p:tgtEl>
                                      </p:cBhvr>
                                    </p:animEffect>
                                    <p:anim calcmode="lin" valueType="num">
                                      <p:cBhvr>
                                        <p:cTn id="225" dur="1000" fill="hold"/>
                                        <p:tgtEl>
                                          <p:spTgt spid="26667"/>
                                        </p:tgtEl>
                                        <p:attrNameLst>
                                          <p:attrName>ppt_x</p:attrName>
                                        </p:attrNameLst>
                                      </p:cBhvr>
                                      <p:tavLst>
                                        <p:tav tm="0">
                                          <p:val>
                                            <p:strVal val="#ppt_x"/>
                                          </p:val>
                                        </p:tav>
                                        <p:tav tm="100000">
                                          <p:val>
                                            <p:strVal val="#ppt_x"/>
                                          </p:val>
                                        </p:tav>
                                      </p:tavLst>
                                    </p:anim>
                                    <p:anim calcmode="lin" valueType="num">
                                      <p:cBhvr>
                                        <p:cTn id="226" dur="1000" fill="hold"/>
                                        <p:tgtEl>
                                          <p:spTgt spid="26667"/>
                                        </p:tgtEl>
                                        <p:attrNameLst>
                                          <p:attrName>ppt_y</p:attrName>
                                        </p:attrNameLst>
                                      </p:cBhvr>
                                      <p:tavLst>
                                        <p:tav tm="0">
                                          <p:val>
                                            <p:strVal val="#ppt_y-.1"/>
                                          </p:val>
                                        </p:tav>
                                        <p:tav tm="100000">
                                          <p:val>
                                            <p:strVal val="#ppt_y"/>
                                          </p:val>
                                        </p:tav>
                                      </p:tavLst>
                                    </p:anim>
                                  </p:childTnLst>
                                </p:cTn>
                              </p:par>
                              <p:par>
                                <p:cTn id="227" presetID="47" presetClass="entr" presetSubtype="0" fill="hold" grpId="0" nodeType="withEffect">
                                  <p:stCondLst>
                                    <p:cond delay="0"/>
                                  </p:stCondLst>
                                  <p:childTnLst>
                                    <p:set>
                                      <p:cBhvr>
                                        <p:cTn id="228" dur="1" fill="hold">
                                          <p:stCondLst>
                                            <p:cond delay="0"/>
                                          </p:stCondLst>
                                        </p:cTn>
                                        <p:tgtEl>
                                          <p:spTgt spid="26668"/>
                                        </p:tgtEl>
                                        <p:attrNameLst>
                                          <p:attrName>style.visibility</p:attrName>
                                        </p:attrNameLst>
                                      </p:cBhvr>
                                      <p:to>
                                        <p:strVal val="visible"/>
                                      </p:to>
                                    </p:set>
                                    <p:animEffect transition="in" filter="fade">
                                      <p:cBhvr>
                                        <p:cTn id="229" dur="1000"/>
                                        <p:tgtEl>
                                          <p:spTgt spid="26668"/>
                                        </p:tgtEl>
                                      </p:cBhvr>
                                    </p:animEffect>
                                    <p:anim calcmode="lin" valueType="num">
                                      <p:cBhvr>
                                        <p:cTn id="230" dur="1000" fill="hold"/>
                                        <p:tgtEl>
                                          <p:spTgt spid="26668"/>
                                        </p:tgtEl>
                                        <p:attrNameLst>
                                          <p:attrName>ppt_x</p:attrName>
                                        </p:attrNameLst>
                                      </p:cBhvr>
                                      <p:tavLst>
                                        <p:tav tm="0">
                                          <p:val>
                                            <p:strVal val="#ppt_x"/>
                                          </p:val>
                                        </p:tav>
                                        <p:tav tm="100000">
                                          <p:val>
                                            <p:strVal val="#ppt_x"/>
                                          </p:val>
                                        </p:tav>
                                      </p:tavLst>
                                    </p:anim>
                                    <p:anim calcmode="lin" valueType="num">
                                      <p:cBhvr>
                                        <p:cTn id="231" dur="1000" fill="hold"/>
                                        <p:tgtEl>
                                          <p:spTgt spid="26668"/>
                                        </p:tgtEl>
                                        <p:attrNameLst>
                                          <p:attrName>ppt_y</p:attrName>
                                        </p:attrNameLst>
                                      </p:cBhvr>
                                      <p:tavLst>
                                        <p:tav tm="0">
                                          <p:val>
                                            <p:strVal val="#ppt_y-.1"/>
                                          </p:val>
                                        </p:tav>
                                        <p:tav tm="100000">
                                          <p:val>
                                            <p:strVal val="#ppt_y"/>
                                          </p:val>
                                        </p:tav>
                                      </p:tavLst>
                                    </p:anim>
                                  </p:childTnLst>
                                </p:cTn>
                              </p:par>
                              <p:par>
                                <p:cTn id="232" presetID="47" presetClass="entr" presetSubtype="0" fill="hold" grpId="0" nodeType="withEffect">
                                  <p:stCondLst>
                                    <p:cond delay="0"/>
                                  </p:stCondLst>
                                  <p:childTnLst>
                                    <p:set>
                                      <p:cBhvr>
                                        <p:cTn id="233" dur="1" fill="hold">
                                          <p:stCondLst>
                                            <p:cond delay="0"/>
                                          </p:stCondLst>
                                        </p:cTn>
                                        <p:tgtEl>
                                          <p:spTgt spid="26669"/>
                                        </p:tgtEl>
                                        <p:attrNameLst>
                                          <p:attrName>style.visibility</p:attrName>
                                        </p:attrNameLst>
                                      </p:cBhvr>
                                      <p:to>
                                        <p:strVal val="visible"/>
                                      </p:to>
                                    </p:set>
                                    <p:animEffect transition="in" filter="fade">
                                      <p:cBhvr>
                                        <p:cTn id="234" dur="1000"/>
                                        <p:tgtEl>
                                          <p:spTgt spid="26669"/>
                                        </p:tgtEl>
                                      </p:cBhvr>
                                    </p:animEffect>
                                    <p:anim calcmode="lin" valueType="num">
                                      <p:cBhvr>
                                        <p:cTn id="235" dur="1000" fill="hold"/>
                                        <p:tgtEl>
                                          <p:spTgt spid="26669"/>
                                        </p:tgtEl>
                                        <p:attrNameLst>
                                          <p:attrName>ppt_x</p:attrName>
                                        </p:attrNameLst>
                                      </p:cBhvr>
                                      <p:tavLst>
                                        <p:tav tm="0">
                                          <p:val>
                                            <p:strVal val="#ppt_x"/>
                                          </p:val>
                                        </p:tav>
                                        <p:tav tm="100000">
                                          <p:val>
                                            <p:strVal val="#ppt_x"/>
                                          </p:val>
                                        </p:tav>
                                      </p:tavLst>
                                    </p:anim>
                                    <p:anim calcmode="lin" valueType="num">
                                      <p:cBhvr>
                                        <p:cTn id="236" dur="1000" fill="hold"/>
                                        <p:tgtEl>
                                          <p:spTgt spid="266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p:bldP spid="26628" grpId="0" bldLvl="0"/>
      <p:bldP spid="26636" grpId="0" bldLvl="0"/>
      <p:bldP spid="26652" grpId="0" bldLvl="0"/>
      <p:bldP spid="26662" grpId="0" bldLvl="0"/>
      <p:bldP spid="26630" grpId="0" bldLvl="0"/>
      <p:bldP spid="26631" grpId="0" bldLvl="0"/>
      <p:bldP spid="26632" grpId="0" bldLvl="0"/>
      <p:bldP spid="26633" grpId="0" bldLvl="0"/>
      <p:bldP spid="26634" grpId="0" bldLvl="0"/>
      <p:bldP spid="26635" grpId="0" bldLvl="0"/>
      <p:bldP spid="26638" grpId="0" bldLvl="0"/>
      <p:bldP spid="26639" grpId="0" bldLvl="0"/>
      <p:bldP spid="26640" grpId="0" bldLvl="0"/>
      <p:bldP spid="26642" grpId="0" bldLvl="0"/>
      <p:bldP spid="26643" grpId="0" bldLvl="0"/>
      <p:bldP spid="26645" grpId="0" bldLvl="0"/>
      <p:bldP spid="26646" grpId="0" bldLvl="0"/>
      <p:bldP spid="26647" grpId="0" bldLvl="0"/>
      <p:bldP spid="26649" grpId="0" bldLvl="0"/>
      <p:bldP spid="26650" grpId="0" bldLvl="0"/>
      <p:bldP spid="26651" grpId="0" bldLvl="0"/>
      <p:bldP spid="26654" grpId="0" bldLvl="0"/>
      <p:bldP spid="26655" grpId="0" bldLvl="0"/>
      <p:bldP spid="26656" grpId="0" bldLvl="0"/>
      <p:bldP spid="26657" grpId="0" bldLvl="0"/>
      <p:bldP spid="26658" grpId="0" bldLvl="0"/>
      <p:bldP spid="26659" grpId="0" bldLvl="0"/>
      <p:bldP spid="26660" grpId="0" bldLvl="0"/>
      <p:bldP spid="26661" grpId="0" bldLvl="0"/>
      <p:bldP spid="26664" grpId="0" bldLvl="0"/>
      <p:bldP spid="26665" grpId="0" bldLvl="0"/>
      <p:bldP spid="26666" grpId="0" bldLvl="0"/>
      <p:bldP spid="26667" grpId="0" bldLvl="0"/>
      <p:bldP spid="26668" grpId="0" bldLvl="0"/>
      <p:bldP spid="26669" grpId="0" bldLvl="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7650" name="表格占位符 27649"/>
          <p:cNvGraphicFramePr/>
          <p:nvPr>
            <p:ph type="tbl" idx="1"/>
          </p:nvPr>
        </p:nvGraphicFramePr>
        <p:xfrm>
          <a:off x="684213" y="2205038"/>
          <a:ext cx="7751762" cy="3514725"/>
        </p:xfrm>
        <a:graphic>
          <a:graphicData uri="http://schemas.openxmlformats.org/drawingml/2006/table">
            <a:tbl>
              <a:tblPr/>
              <a:tblGrid>
                <a:gridCol w="647700"/>
                <a:gridCol w="7104063"/>
              </a:tblGrid>
              <a:tr h="145732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latin typeface="Calibri" panose="020F0502020204030204" pitchFamily="2"/>
                        </a:rPr>
                        <a:t>了解</a:t>
                      </a:r>
                      <a:endParaRPr lang="zh-CN" altLang="en-US" sz="4000" b="1">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latin typeface="Calibri" panose="020F0502020204030204" pitchFamily="2"/>
                        </a:rPr>
                        <a:t>重大理论成果的基本内容</a:t>
                      </a:r>
                      <a:endParaRPr lang="zh-CN" altLang="en-US" sz="4000" b="1">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2057400">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认</a:t>
                      </a:r>
                      <a:endParaRPr lang="zh-CN" altLang="en-US" sz="4000" b="1">
                        <a:solidFill>
                          <a:srgbClr val="000000"/>
                        </a:solidFill>
                        <a:latin typeface="Calibri" panose="020F0502020204030204" pitchFamily="2"/>
                      </a:endParaRPr>
                    </a:p>
                    <a:p>
                      <a:pPr marL="0" lvl="0" indent="0">
                        <a:buNone/>
                      </a:pPr>
                      <a:r>
                        <a:rPr lang="zh-CN" altLang="en-US" sz="4000" b="1">
                          <a:solidFill>
                            <a:srgbClr val="000000"/>
                          </a:solidFill>
                          <a:latin typeface="Calibri" panose="020F0502020204030204" pitchFamily="2"/>
                        </a:rPr>
                        <a:t>识</a:t>
                      </a:r>
                      <a:endParaRPr lang="zh-CN" altLang="en-US" sz="4000" b="1">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dirty="0">
                          <a:solidFill>
                            <a:srgbClr val="000000"/>
                          </a:solidFill>
                          <a:latin typeface="Calibri" panose="020F0502020204030204" pitchFamily="2"/>
                        </a:rPr>
                        <a:t>重大思想理论成果是引导中国走向独立富强现代化的巨大动力</a:t>
                      </a:r>
                      <a:endParaRPr lang="zh-CN" altLang="en-US" sz="4000" b="1" dirty="0">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bl>
          </a:graphicData>
        </a:graphic>
      </p:graphicFrame>
      <p:sp>
        <p:nvSpPr>
          <p:cNvPr id="27667" name="双括号 27666"/>
          <p:cNvSpPr/>
          <p:nvPr/>
        </p:nvSpPr>
        <p:spPr>
          <a:xfrm>
            <a:off x="735013" y="2276475"/>
            <a:ext cx="647700" cy="1368425"/>
          </a:xfrm>
          <a:prstGeom prst="bracketPair">
            <a:avLst>
              <a:gd name="adj" fmla="val 16667"/>
            </a:avLst>
          </a:prstGeom>
          <a:noFill/>
          <a:ln w="38100" cap="flat" cmpd="sng">
            <a:solidFill>
              <a:srgbClr val="FF0066"/>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27668" name="双括号 27667"/>
          <p:cNvSpPr/>
          <p:nvPr/>
        </p:nvSpPr>
        <p:spPr>
          <a:xfrm>
            <a:off x="735013" y="3789363"/>
            <a:ext cx="649287" cy="1582737"/>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27669" name="文本框 27668"/>
          <p:cNvSpPr txBox="1"/>
          <p:nvPr/>
        </p:nvSpPr>
        <p:spPr>
          <a:xfrm>
            <a:off x="323850" y="1123950"/>
            <a:ext cx="7921625" cy="701675"/>
          </a:xfrm>
          <a:prstGeom prst="rect">
            <a:avLst/>
          </a:prstGeom>
          <a:noFill/>
          <a:ln w="9525">
            <a:noFill/>
          </a:ln>
        </p:spPr>
        <p:txBody>
          <a:bodyPr vert="horz" wrap="square" anchor="t">
            <a:spAutoFit/>
          </a:bodyPr>
          <a:p>
            <a:pPr marL="457200" indent="-457200"/>
            <a:r>
              <a:rPr lang="en-US" altLang="zh-CN" sz="4000" b="1">
                <a:solidFill>
                  <a:srgbClr val="CCECFF"/>
                </a:solidFill>
                <a:latin typeface="方正喵呜体" charset="-122"/>
                <a:ea typeface="方正喵呜体" charset="-122"/>
                <a:sym typeface="华文中宋" panose="02010600040101010101" pitchFamily="2" charset="-122"/>
              </a:rPr>
              <a:t>20</a:t>
            </a:r>
            <a:r>
              <a:rPr lang="zh-CN" altLang="en-US" sz="4000" b="1">
                <a:solidFill>
                  <a:srgbClr val="CCECFF"/>
                </a:solidFill>
                <a:latin typeface="方正喵呜体" charset="-122"/>
                <a:ea typeface="方正喵呜体" charset="-122"/>
                <a:sym typeface="华文中宋" panose="02010600040101010101" pitchFamily="2" charset="-122"/>
              </a:rPr>
              <a:t>世纪以来中国重大思想理论成果</a:t>
            </a:r>
            <a:endParaRPr lang="zh-CN" altLang="en-US" sz="4000" b="1">
              <a:solidFill>
                <a:srgbClr val="CCECFF"/>
              </a:solidFill>
              <a:latin typeface="方正喵呜体" charset="-122"/>
              <a:ea typeface="方正喵呜体" charset="-122"/>
              <a:sym typeface="华文中宋" panose="02010600040101010101" pitchFamily="2" charset="-122"/>
            </a:endParaRPr>
          </a:p>
        </p:txBody>
      </p:sp>
    </p:spTree>
  </p:cSld>
  <p:clrMapOvr>
    <a:masterClrMapping/>
  </p:clrMapOvr>
  <p:transition spd="med">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文本框 28673"/>
          <p:cNvSpPr txBox="1"/>
          <p:nvPr/>
        </p:nvSpPr>
        <p:spPr>
          <a:xfrm>
            <a:off x="468313" y="1268413"/>
            <a:ext cx="8424862" cy="762000"/>
          </a:xfrm>
          <a:prstGeom prst="rect">
            <a:avLst/>
          </a:prstGeom>
          <a:noFill/>
          <a:ln w="9525">
            <a:noFill/>
          </a:ln>
        </p:spPr>
        <p:txBody>
          <a:bodyPr wrap="square">
            <a:spAutoFit/>
          </a:bodyPr>
          <a:p>
            <a:r>
              <a:rPr lang="zh-CN" altLang="en-US" sz="4400" b="1" dirty="0">
                <a:solidFill>
                  <a:srgbClr val="CCECFF"/>
                </a:solidFill>
                <a:latin typeface="微软雅黑" panose="020B0503020204020204" charset="-122"/>
                <a:ea typeface="微软雅黑" panose="020B0503020204020204" charset="-122"/>
                <a:sym typeface="华文中宋" panose="02010600040101010101" pitchFamily="2" charset="-122"/>
              </a:rPr>
              <a:t>5. </a:t>
            </a:r>
            <a:r>
              <a:rPr lang="zh-CN" altLang="en-US" sz="4400" b="1" dirty="0">
                <a:solidFill>
                  <a:srgbClr val="CCECFF"/>
                </a:solidFill>
                <a:latin typeface="华文中宋" panose="02010600040101010101" pitchFamily="2" charset="-122"/>
                <a:ea typeface="微软雅黑" panose="020B0503020204020204" charset="-122"/>
                <a:sym typeface="华文中宋" panose="02010600040101010101" pitchFamily="2" charset="-122"/>
              </a:rPr>
              <a:t>现代中国的科学技术与文化</a:t>
            </a:r>
            <a:endParaRPr lang="zh-CN" altLang="en-US" sz="4400" dirty="0">
              <a:solidFill>
                <a:srgbClr val="CCECFF"/>
              </a:solidFill>
              <a:latin typeface="Arial" panose="020B0604020202020204" charset="-116"/>
              <a:ea typeface="微软雅黑" panose="020B0503020204020204" charset="-122"/>
            </a:endParaRPr>
          </a:p>
        </p:txBody>
      </p:sp>
      <p:sp>
        <p:nvSpPr>
          <p:cNvPr id="28675" name="文本框 28674"/>
          <p:cNvSpPr txBox="1"/>
          <p:nvPr/>
        </p:nvSpPr>
        <p:spPr>
          <a:xfrm>
            <a:off x="5076825" y="2205038"/>
            <a:ext cx="3744913" cy="3748087"/>
          </a:xfrm>
          <a:prstGeom prst="rect">
            <a:avLst/>
          </a:prstGeom>
          <a:noFill/>
          <a:ln w="9525">
            <a:noFill/>
          </a:ln>
        </p:spPr>
        <p:txBody>
          <a:bodyPr wrap="square">
            <a:spAutoFit/>
          </a:bodyPr>
          <a:p>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本专题的主要内容是</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新中国成立后</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科</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学技术</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文</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化事业和</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教</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育事业发展的</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曲折</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历程和</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辉煌</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成果。</a:t>
            </a:r>
            <a:endParaRPr lang="zh-CN" altLang="en-US" sz="4000" b="1">
              <a:solidFill>
                <a:srgbClr val="FFFFCC"/>
              </a:solidFill>
              <a:latin typeface="Arial" panose="020B0604020202020204" charset="-116"/>
              <a:ea typeface="楷体" panose="02010609060101010101" pitchFamily="1" charset="-122"/>
            </a:endParaRPr>
          </a:p>
        </p:txBody>
      </p:sp>
      <p:sp>
        <p:nvSpPr>
          <p:cNvPr id="28676" name="文本框 28675"/>
          <p:cNvSpPr txBox="1"/>
          <p:nvPr/>
        </p:nvSpPr>
        <p:spPr>
          <a:xfrm>
            <a:off x="539750" y="3717925"/>
            <a:ext cx="4135438" cy="1797050"/>
          </a:xfrm>
          <a:prstGeom prst="rect">
            <a:avLst/>
          </a:prstGeom>
          <a:noFill/>
          <a:ln w="9525">
            <a:noFill/>
          </a:ln>
        </p:spPr>
        <p:txBody>
          <a:bodyPr wrap="none" anchor="t">
            <a:spAutoFit/>
          </a:bodyPr>
          <a:p>
            <a:r>
              <a:rPr lang="zh-CN" altLang="en-US" sz="2800" b="1" dirty="0">
                <a:solidFill>
                  <a:srgbClr val="FFFFCC"/>
                </a:solidFill>
                <a:latin typeface="Arial" panose="020B0604020202020204" charset="-116"/>
              </a:rPr>
              <a:t>27、新中国的科技成就</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28、国运兴衰，系于教育</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29、百花齐放 百家争鸣</a:t>
            </a:r>
            <a:endParaRPr lang="zh-CN" altLang="en-US" sz="2800" b="1" dirty="0">
              <a:solidFill>
                <a:srgbClr val="FFFFCC"/>
              </a:solidFill>
              <a:latin typeface="Arial" panose="020B0604020202020204" charset="-116"/>
            </a:endParaRPr>
          </a:p>
          <a:p>
            <a:endParaRPr lang="zh-CN" altLang="en-US" sz="2800" dirty="0">
              <a:latin typeface="Arial" panose="020B0604020202020204" charset="-116"/>
            </a:endParaRPr>
          </a:p>
        </p:txBody>
      </p:sp>
      <p:sp>
        <p:nvSpPr>
          <p:cNvPr id="28677" name="流程图: 可选过程 28676"/>
          <p:cNvSpPr/>
          <p:nvPr/>
        </p:nvSpPr>
        <p:spPr>
          <a:xfrm>
            <a:off x="395288" y="3644900"/>
            <a:ext cx="4465637" cy="1728788"/>
          </a:xfrm>
          <a:prstGeom prst="flowChartAlternateProcess">
            <a:avLst/>
          </a:prstGeom>
          <a:noFill/>
          <a:ln w="57150" cap="flat" cmpd="sng">
            <a:pattFill prst="sphere">
              <a:fgClr>
                <a:schemeClr val="folHlink"/>
              </a:fgClr>
              <a:bgClr>
                <a:srgbClr val="FFFFFF"/>
              </a:bgClr>
            </a:pattFill>
            <a:prstDash val="solid"/>
            <a:miter/>
            <a:headEnd type="none" w="med" len="med"/>
            <a:tailEnd type="none" w="med" len="med"/>
          </a:ln>
        </p:spPr>
        <p:txBody>
          <a:bodyPr/>
          <a:p>
            <a:endParaRPr lang="zh-CN" altLang="en-US"/>
          </a:p>
        </p:txBody>
      </p:sp>
      <p:sp>
        <p:nvSpPr>
          <p:cNvPr id="28678" name="矩形 28677"/>
          <p:cNvSpPr/>
          <p:nvPr/>
        </p:nvSpPr>
        <p:spPr>
          <a:xfrm>
            <a:off x="684213" y="2565400"/>
            <a:ext cx="1655762" cy="866775"/>
          </a:xfrm>
          <a:prstGeom prst="rect">
            <a:avLst/>
          </a:prstGeom>
        </p:spPr>
        <p:txBody>
          <a:bodyPr wrap="none" fromWordArt="1">
            <a:prstTxWarp prst="textPlain">
              <a:avLst>
                <a:gd name="adj" fmla="val 50000"/>
              </a:avLst>
            </a:prstTxWarp>
            <a:normAutofit/>
          </a:bodyPr>
          <a:p>
            <a:pPr algn="ctr"/>
            <a:r>
              <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专题五</a:t>
            </a:r>
            <a:endParaRPr lang="zh-CN" altLang="en-US" sz="3600">
              <a:ln w="9525" cap="flat" cmpd="sng">
                <a:pattFill prst="sphere">
                  <a:fgClr>
                    <a:schemeClr val="folHlink"/>
                  </a:fgClr>
                  <a:bgClr>
                    <a:srgbClr val="FFFFFF"/>
                  </a:bgClr>
                </a:pattFill>
                <a:prstDash val="solid"/>
                <a:headEnd type="none" w="med" len="med"/>
                <a:tailEnd type="none" w="med" len="med"/>
              </a:ln>
              <a:solidFill>
                <a:schemeClr val="bg1">
                  <a:alpha val="100000"/>
                </a:scheme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28678"/>
                                        </p:tgtEl>
                                        <p:attrNameLst>
                                          <p:attrName>style.visibility</p:attrName>
                                        </p:attrNameLst>
                                      </p:cBhvr>
                                      <p:to>
                                        <p:strVal val="visible"/>
                                      </p:to>
                                    </p:set>
                                    <p:anim from="(-#ppt_w/2)" to="(#ppt_x)" calcmode="lin" valueType="num">
                                      <p:cBhvr>
                                        <p:cTn id="7" dur="600" fill="hold">
                                          <p:stCondLst>
                                            <p:cond delay="0"/>
                                          </p:stCondLst>
                                        </p:cTn>
                                        <p:tgtEl>
                                          <p:spTgt spid="28678"/>
                                        </p:tgtEl>
                                        <p:attrNameLst>
                                          <p:attrName>ppt_x</p:attrName>
                                        </p:attrNameLst>
                                      </p:cBhvr>
                                    </p:anim>
                                    <p:anim from="0" to="-1.0" calcmode="lin" valueType="num">
                                      <p:cBhvr>
                                        <p:cTn id="8" dur="200" decel="50000" autoRev="1" fill="hold">
                                          <p:stCondLst>
                                            <p:cond delay="600"/>
                                          </p:stCondLst>
                                        </p:cTn>
                                        <p:tgtEl>
                                          <p:spTgt spid="28678"/>
                                        </p:tgtEl>
                                        <p:attrNameLst>
                                          <p:attrName>xshear</p:attrName>
                                        </p:attrNameLst>
                                      </p:cBhvr>
                                    </p:anim>
                                    <p:animScale>
                                      <p:cBhvr>
                                        <p:cTn id="9" dur="200" decel="100000" autoRev="1" fill="hold">
                                          <p:stCondLst>
                                            <p:cond delay="600"/>
                                          </p:stCondLst>
                                        </p:cTn>
                                        <p:tgtEl>
                                          <p:spTgt spid="28678"/>
                                        </p:tgtEl>
                                      </p:cBhvr>
                                      <p:from x="100000" y="100000"/>
                                      <p:to x="80000" y="100000"/>
                                    </p:animScale>
                                    <p:anim by="(#ppt_h/3+#ppt_w*0.1)" calcmode="lin" valueType="num">
                                      <p:cBhvr additive="sum">
                                        <p:cTn id="10" dur="200" decel="100000" autoRev="1" fill="hold">
                                          <p:stCondLst>
                                            <p:cond delay="600"/>
                                          </p:stCondLst>
                                        </p:cTn>
                                        <p:tgtEl>
                                          <p:spTgt spid="28678"/>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28674"/>
                                        </p:tgtEl>
                                        <p:attrNameLst>
                                          <p:attrName>style.visibility</p:attrName>
                                        </p:attrNameLst>
                                      </p:cBhvr>
                                      <p:to>
                                        <p:strVal val="visible"/>
                                      </p:to>
                                    </p:set>
                                    <p:animEffect transition="in" filter="fade">
                                      <p:cBhvr>
                                        <p:cTn id="15" dur="1000"/>
                                        <p:tgtEl>
                                          <p:spTgt spid="28674"/>
                                        </p:tgtEl>
                                      </p:cBhvr>
                                    </p:animEffect>
                                    <p:anim calcmode="lin" valueType="num">
                                      <p:cBhvr>
                                        <p:cTn id="16" dur="1000" fill="hold"/>
                                        <p:tgtEl>
                                          <p:spTgt spid="28674"/>
                                        </p:tgtEl>
                                        <p:attrNameLst>
                                          <p:attrName>ppt_x</p:attrName>
                                        </p:attrNameLst>
                                      </p:cBhvr>
                                      <p:tavLst>
                                        <p:tav tm="0">
                                          <p:val>
                                            <p:strVal val="#ppt_x"/>
                                          </p:val>
                                        </p:tav>
                                        <p:tav tm="100000">
                                          <p:val>
                                            <p:strVal val="#ppt_x"/>
                                          </p:val>
                                        </p:tav>
                                      </p:tavLst>
                                    </p:anim>
                                    <p:anim calcmode="lin" valueType="num">
                                      <p:cBhvr>
                                        <p:cTn id="17" dur="1000" fill="hold"/>
                                        <p:tgtEl>
                                          <p:spTgt spid="2867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28675"/>
                                        </p:tgtEl>
                                        <p:attrNameLst>
                                          <p:attrName>style.visibility</p:attrName>
                                        </p:attrNameLst>
                                      </p:cBhvr>
                                      <p:to>
                                        <p:strVal val="visible"/>
                                      </p:to>
                                    </p:set>
                                    <p:anim calcmode="lin" valueType="num">
                                      <p:cBhvr>
                                        <p:cTn id="22" dur="500" decel="50000" fill="hold">
                                          <p:stCondLst>
                                            <p:cond delay="0"/>
                                          </p:stCondLst>
                                        </p:cTn>
                                        <p:tgtEl>
                                          <p:spTgt spid="28675"/>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28675"/>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28675"/>
                                        </p:tgtEl>
                                        <p:attrNameLst>
                                          <p:attrName>ppt_w</p:attrName>
                                        </p:attrNameLst>
                                      </p:cBhvr>
                                      <p:tavLst>
                                        <p:tav tm="0">
                                          <p:val>
                                            <p:strVal val="#ppt_w*.05"/>
                                          </p:val>
                                        </p:tav>
                                        <p:tav tm="100000">
                                          <p:val>
                                            <p:strVal val="#ppt_w"/>
                                          </p:val>
                                        </p:tav>
                                      </p:tavLst>
                                    </p:anim>
                                    <p:anim calcmode="lin" valueType="num">
                                      <p:cBhvr>
                                        <p:cTn id="25" dur="1000" fill="hold"/>
                                        <p:tgtEl>
                                          <p:spTgt spid="28675"/>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28675"/>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28675"/>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28675"/>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ldLvl="0"/>
      <p:bldP spid="28674" grpId="0" bldLvl="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流程图: 可选过程 29697"/>
          <p:cNvSpPr/>
          <p:nvPr/>
        </p:nvSpPr>
        <p:spPr>
          <a:xfrm>
            <a:off x="34925" y="836613"/>
            <a:ext cx="577850" cy="525621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现</a:t>
            </a:r>
            <a:endParaRPr lang="zh-CN" altLang="en-US" sz="2800" b="1" dirty="0">
              <a:latin typeface="Arial" panose="020B0604020202020204" charset="-116"/>
            </a:endParaRPr>
          </a:p>
          <a:p>
            <a:pPr algn="ctr"/>
            <a:r>
              <a:rPr lang="zh-CN" altLang="en-US" sz="2800" b="1" dirty="0">
                <a:latin typeface="Arial" panose="020B0604020202020204" charset="-116"/>
              </a:rPr>
              <a:t>代</a:t>
            </a:r>
            <a:endParaRPr lang="zh-CN" altLang="en-US" sz="2800" b="1" dirty="0">
              <a:latin typeface="Arial" panose="020B0604020202020204" charset="-116"/>
            </a:endParaRPr>
          </a:p>
          <a:p>
            <a:pPr algn="ctr"/>
            <a:r>
              <a:rPr lang="zh-CN" altLang="en-US" sz="2800" b="1" dirty="0">
                <a:latin typeface="Arial" panose="020B0604020202020204" charset="-116"/>
              </a:rPr>
              <a:t>中</a:t>
            </a:r>
            <a:endParaRPr lang="zh-CN" altLang="en-US" sz="2800" b="1" dirty="0">
              <a:latin typeface="Arial" panose="020B0604020202020204" charset="-116"/>
            </a:endParaRPr>
          </a:p>
          <a:p>
            <a:pPr algn="ctr"/>
            <a:r>
              <a:rPr lang="zh-CN" altLang="en-US" sz="2800" b="1" dirty="0">
                <a:latin typeface="Arial" panose="020B0604020202020204" charset="-116"/>
              </a:rPr>
              <a:t>国</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科</a:t>
            </a:r>
            <a:endParaRPr lang="zh-CN" altLang="en-US" sz="2800" b="1" dirty="0">
              <a:latin typeface="Arial" panose="020B0604020202020204" charset="-116"/>
            </a:endParaRPr>
          </a:p>
          <a:p>
            <a:pPr algn="ctr"/>
            <a:r>
              <a:rPr lang="zh-CN" altLang="en-US" sz="2800" b="1" dirty="0">
                <a:latin typeface="Arial" panose="020B0604020202020204" charset="-116"/>
              </a:rPr>
              <a:t>学</a:t>
            </a:r>
            <a:endParaRPr lang="zh-CN" altLang="en-US" sz="2800" b="1" dirty="0">
              <a:latin typeface="Arial" panose="020B0604020202020204" charset="-116"/>
            </a:endParaRPr>
          </a:p>
          <a:p>
            <a:pPr algn="ctr"/>
            <a:r>
              <a:rPr lang="zh-CN" altLang="en-US" sz="2800" b="1" dirty="0">
                <a:latin typeface="Arial" panose="020B0604020202020204" charset="-116"/>
              </a:rPr>
              <a:t>技</a:t>
            </a:r>
            <a:endParaRPr lang="zh-CN" altLang="en-US" sz="2800" b="1" dirty="0">
              <a:latin typeface="Arial" panose="020B0604020202020204" charset="-116"/>
            </a:endParaRPr>
          </a:p>
          <a:p>
            <a:pPr algn="ctr"/>
            <a:r>
              <a:rPr lang="zh-CN" altLang="en-US" sz="2800" b="1" dirty="0">
                <a:latin typeface="Arial" panose="020B0604020202020204" charset="-116"/>
              </a:rPr>
              <a:t>术</a:t>
            </a:r>
            <a:endParaRPr lang="zh-CN" altLang="en-US" sz="2800" b="1" dirty="0">
              <a:latin typeface="Arial" panose="020B0604020202020204" charset="-116"/>
            </a:endParaRPr>
          </a:p>
          <a:p>
            <a:pPr algn="ctr"/>
            <a:r>
              <a:rPr lang="zh-CN" altLang="en-US" sz="2800" b="1" dirty="0">
                <a:latin typeface="Arial" panose="020B0604020202020204" charset="-116"/>
              </a:rPr>
              <a:t>与</a:t>
            </a:r>
            <a:endParaRPr lang="zh-CN" altLang="en-US" sz="2800" b="1" dirty="0">
              <a:latin typeface="Arial" panose="020B0604020202020204" charset="-116"/>
            </a:endParaRPr>
          </a:p>
          <a:p>
            <a:pPr algn="ctr"/>
            <a:r>
              <a:rPr lang="zh-CN" altLang="en-US" sz="2800" b="1" dirty="0">
                <a:latin typeface="Arial" panose="020B0604020202020204" charset="-116"/>
              </a:rPr>
              <a:t>文</a:t>
            </a:r>
            <a:endParaRPr lang="zh-CN" altLang="en-US" sz="2800" b="1" dirty="0">
              <a:latin typeface="Arial" panose="020B0604020202020204" charset="-116"/>
            </a:endParaRPr>
          </a:p>
          <a:p>
            <a:pPr algn="ctr"/>
            <a:r>
              <a:rPr lang="zh-CN" altLang="en-US" sz="2800" b="1" dirty="0">
                <a:latin typeface="Arial" panose="020B0604020202020204" charset="-116"/>
              </a:rPr>
              <a:t>化</a:t>
            </a:r>
            <a:endParaRPr lang="zh-CN" altLang="en-US" sz="2800" b="1" dirty="0">
              <a:latin typeface="Arial" panose="020B0604020202020204" charset="-116"/>
            </a:endParaRPr>
          </a:p>
        </p:txBody>
      </p:sp>
      <p:sp>
        <p:nvSpPr>
          <p:cNvPr id="29699" name="左中括号 29698"/>
          <p:cNvSpPr/>
          <p:nvPr/>
        </p:nvSpPr>
        <p:spPr>
          <a:xfrm>
            <a:off x="684213" y="765175"/>
            <a:ext cx="144462" cy="5761038"/>
          </a:xfrm>
          <a:prstGeom prst="leftBracket">
            <a:avLst>
              <a:gd name="adj" fmla="val 332327"/>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9700" name="流程图: 可选过程 29699"/>
          <p:cNvSpPr/>
          <p:nvPr/>
        </p:nvSpPr>
        <p:spPr>
          <a:xfrm>
            <a:off x="900113" y="692150"/>
            <a:ext cx="792162"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科技</a:t>
            </a:r>
            <a:endParaRPr lang="zh-CN" altLang="en-US" sz="2400" b="1" dirty="0">
              <a:latin typeface="Arial" panose="020B0604020202020204" charset="-116"/>
            </a:endParaRPr>
          </a:p>
        </p:txBody>
      </p:sp>
      <p:sp>
        <p:nvSpPr>
          <p:cNvPr id="29701" name="左大括号 29700"/>
          <p:cNvSpPr/>
          <p:nvPr/>
        </p:nvSpPr>
        <p:spPr>
          <a:xfrm rot="21540000">
            <a:off x="1624013" y="260350"/>
            <a:ext cx="217487" cy="2232025"/>
          </a:xfrm>
          <a:prstGeom prst="leftBrace">
            <a:avLst>
              <a:gd name="adj1" fmla="val 85523"/>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9702" name="流程图: 过程 29701"/>
          <p:cNvSpPr/>
          <p:nvPr/>
        </p:nvSpPr>
        <p:spPr>
          <a:xfrm>
            <a:off x="1908175" y="260350"/>
            <a:ext cx="1655763"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两弹一星</a:t>
            </a:r>
            <a:endParaRPr lang="zh-CN" altLang="en-US" sz="2400" b="1" dirty="0">
              <a:latin typeface="Arial" panose="020B0604020202020204" charset="-116"/>
            </a:endParaRPr>
          </a:p>
        </p:txBody>
      </p:sp>
      <p:sp>
        <p:nvSpPr>
          <p:cNvPr id="29703" name="流程图: 过程 29702"/>
          <p:cNvSpPr/>
          <p:nvPr/>
        </p:nvSpPr>
        <p:spPr>
          <a:xfrm>
            <a:off x="1908175" y="763588"/>
            <a:ext cx="1655763"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载人航天</a:t>
            </a:r>
            <a:endParaRPr lang="zh-CN" altLang="en-US" sz="2400" b="1" dirty="0">
              <a:latin typeface="Arial" panose="020B0604020202020204" charset="-116"/>
            </a:endParaRPr>
          </a:p>
        </p:txBody>
      </p:sp>
      <p:sp>
        <p:nvSpPr>
          <p:cNvPr id="29704" name="流程图: 过程 29703"/>
          <p:cNvSpPr/>
          <p:nvPr/>
        </p:nvSpPr>
        <p:spPr>
          <a:xfrm>
            <a:off x="1908175" y="1268413"/>
            <a:ext cx="1655763" cy="35877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杂交水稻</a:t>
            </a:r>
            <a:endParaRPr lang="zh-CN" altLang="en-US" sz="2400" b="1" dirty="0">
              <a:latin typeface="Arial" panose="020B0604020202020204" charset="-116"/>
            </a:endParaRPr>
          </a:p>
        </p:txBody>
      </p:sp>
      <p:sp>
        <p:nvSpPr>
          <p:cNvPr id="29705" name="流程图: 可选过程 29704"/>
          <p:cNvSpPr/>
          <p:nvPr/>
        </p:nvSpPr>
        <p:spPr>
          <a:xfrm>
            <a:off x="900113" y="2781300"/>
            <a:ext cx="792162"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文学</a:t>
            </a:r>
            <a:endParaRPr lang="zh-CN" altLang="en-US" sz="2400" b="1" dirty="0">
              <a:latin typeface="Arial" panose="020B0604020202020204" charset="-116"/>
            </a:endParaRPr>
          </a:p>
          <a:p>
            <a:pPr algn="ctr"/>
            <a:r>
              <a:rPr lang="zh-CN" altLang="en-US" sz="2400" b="1" dirty="0">
                <a:latin typeface="Arial" panose="020B0604020202020204" charset="-116"/>
              </a:rPr>
              <a:t>艺术</a:t>
            </a:r>
            <a:endParaRPr lang="zh-CN" altLang="en-US" sz="2400" b="1" dirty="0">
              <a:latin typeface="Arial" panose="020B0604020202020204" charset="-116"/>
            </a:endParaRPr>
          </a:p>
        </p:txBody>
      </p:sp>
      <p:sp>
        <p:nvSpPr>
          <p:cNvPr id="29706" name="流程图: 可选过程 29705"/>
          <p:cNvSpPr/>
          <p:nvPr/>
        </p:nvSpPr>
        <p:spPr>
          <a:xfrm>
            <a:off x="900113" y="4940300"/>
            <a:ext cx="792162" cy="865188"/>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教育</a:t>
            </a:r>
            <a:endParaRPr lang="zh-CN" altLang="en-US" sz="2400" b="1" dirty="0">
              <a:latin typeface="Arial" panose="020B0604020202020204" charset="-116"/>
            </a:endParaRPr>
          </a:p>
        </p:txBody>
      </p:sp>
      <p:sp>
        <p:nvSpPr>
          <p:cNvPr id="29707" name="流程图: 过程 29706"/>
          <p:cNvSpPr/>
          <p:nvPr/>
        </p:nvSpPr>
        <p:spPr>
          <a:xfrm>
            <a:off x="1908175" y="1700213"/>
            <a:ext cx="1655763" cy="35877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计算机技术</a:t>
            </a:r>
            <a:endParaRPr lang="zh-CN" altLang="en-US" sz="2400" b="1" dirty="0">
              <a:latin typeface="Arial" panose="020B0604020202020204" charset="-116"/>
            </a:endParaRPr>
          </a:p>
        </p:txBody>
      </p:sp>
      <p:sp>
        <p:nvSpPr>
          <p:cNvPr id="29708" name="流程图: 过程 29707"/>
          <p:cNvSpPr/>
          <p:nvPr/>
        </p:nvSpPr>
        <p:spPr>
          <a:xfrm>
            <a:off x="1908175" y="2132013"/>
            <a:ext cx="1655763" cy="35877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生物技术</a:t>
            </a:r>
            <a:endParaRPr lang="zh-CN" altLang="en-US" sz="2400" b="1" dirty="0">
              <a:latin typeface="Arial" panose="020B0604020202020204" charset="-116"/>
            </a:endParaRPr>
          </a:p>
        </p:txBody>
      </p:sp>
      <p:sp>
        <p:nvSpPr>
          <p:cNvPr id="29709" name="右箭头 29708"/>
          <p:cNvSpPr/>
          <p:nvPr/>
        </p:nvSpPr>
        <p:spPr>
          <a:xfrm>
            <a:off x="1692275" y="2997200"/>
            <a:ext cx="360363" cy="360363"/>
          </a:xfrm>
          <a:prstGeom prst="right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29710" name="流程图: 可选过程 29709"/>
          <p:cNvSpPr/>
          <p:nvPr/>
        </p:nvSpPr>
        <p:spPr>
          <a:xfrm>
            <a:off x="2054225" y="2925763"/>
            <a:ext cx="1512888" cy="504825"/>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双百方针</a:t>
            </a:r>
            <a:endParaRPr lang="zh-CN" altLang="en-US" sz="2800" b="1" dirty="0">
              <a:latin typeface="Arial" panose="020B0604020202020204" charset="-116"/>
            </a:endParaRPr>
          </a:p>
        </p:txBody>
      </p:sp>
      <p:sp>
        <p:nvSpPr>
          <p:cNvPr id="29711" name="右箭头 29710"/>
          <p:cNvSpPr/>
          <p:nvPr/>
        </p:nvSpPr>
        <p:spPr>
          <a:xfrm>
            <a:off x="3563938" y="2997200"/>
            <a:ext cx="360362" cy="360363"/>
          </a:xfrm>
          <a:prstGeom prst="right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9712" name="流程图: 可选过程 29711"/>
          <p:cNvSpPr/>
          <p:nvPr/>
        </p:nvSpPr>
        <p:spPr>
          <a:xfrm>
            <a:off x="3924300" y="3933825"/>
            <a:ext cx="720725" cy="50482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文革</a:t>
            </a:r>
            <a:endParaRPr lang="zh-CN" altLang="en-US" sz="2400" b="1" dirty="0">
              <a:latin typeface="Arial" panose="020B0604020202020204" charset="-116"/>
            </a:endParaRPr>
          </a:p>
        </p:txBody>
      </p:sp>
      <p:sp>
        <p:nvSpPr>
          <p:cNvPr id="29713" name="右箭头 29712"/>
          <p:cNvSpPr/>
          <p:nvPr/>
        </p:nvSpPr>
        <p:spPr>
          <a:xfrm>
            <a:off x="4718050" y="2998788"/>
            <a:ext cx="360363" cy="360362"/>
          </a:xfrm>
          <a:prstGeom prst="right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9714" name="流程图: 可选过程 29713"/>
          <p:cNvSpPr/>
          <p:nvPr/>
        </p:nvSpPr>
        <p:spPr>
          <a:xfrm>
            <a:off x="4932363" y="3860800"/>
            <a:ext cx="2376487" cy="57785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十一届三中全会</a:t>
            </a:r>
            <a:endParaRPr lang="zh-CN" altLang="en-US" sz="2400" b="1" dirty="0">
              <a:latin typeface="Arial" panose="020B0604020202020204" charset="-116"/>
            </a:endParaRPr>
          </a:p>
        </p:txBody>
      </p:sp>
      <p:sp>
        <p:nvSpPr>
          <p:cNvPr id="29715" name="下箭头标注 29714"/>
          <p:cNvSpPr/>
          <p:nvPr/>
        </p:nvSpPr>
        <p:spPr>
          <a:xfrm>
            <a:off x="3997325" y="2924175"/>
            <a:ext cx="647700" cy="936625"/>
          </a:xfrm>
          <a:prstGeom prst="downArrowCallout">
            <a:avLst>
              <a:gd name="adj1" fmla="val 25000"/>
              <a:gd name="adj2" fmla="val 25000"/>
              <a:gd name="adj3" fmla="val 24101"/>
              <a:gd name="adj4" fmla="val 66667"/>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挫折</a:t>
            </a:r>
            <a:endParaRPr lang="zh-CN" altLang="en-US" sz="2400" b="1" dirty="0">
              <a:latin typeface="Arial" panose="020B0604020202020204" charset="-116"/>
            </a:endParaRPr>
          </a:p>
        </p:txBody>
      </p:sp>
      <p:sp>
        <p:nvSpPr>
          <p:cNvPr id="29716" name="下箭头标注 29715"/>
          <p:cNvSpPr/>
          <p:nvPr/>
        </p:nvSpPr>
        <p:spPr>
          <a:xfrm>
            <a:off x="5076825" y="2997200"/>
            <a:ext cx="1800225" cy="792163"/>
          </a:xfrm>
          <a:prstGeom prst="downArrowCallout">
            <a:avLst>
              <a:gd name="adj1" fmla="val 56813"/>
              <a:gd name="adj2" fmla="val 56813"/>
              <a:gd name="adj3" fmla="val 16666"/>
              <a:gd name="adj4" fmla="val 66667"/>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迎来春天</a:t>
            </a:r>
            <a:endParaRPr lang="zh-CN" altLang="en-US" sz="2400" b="1" dirty="0">
              <a:latin typeface="Arial" panose="020B0604020202020204" charset="-116"/>
            </a:endParaRPr>
          </a:p>
        </p:txBody>
      </p:sp>
      <p:sp>
        <p:nvSpPr>
          <p:cNvPr id="29717" name="右箭头标注 29716"/>
          <p:cNvSpPr/>
          <p:nvPr/>
        </p:nvSpPr>
        <p:spPr>
          <a:xfrm>
            <a:off x="1981200" y="3717925"/>
            <a:ext cx="936625" cy="2997200"/>
          </a:xfrm>
          <a:prstGeom prst="rightArrowCallout">
            <a:avLst>
              <a:gd name="adj1" fmla="val 36947"/>
              <a:gd name="adj2" fmla="val 90829"/>
              <a:gd name="adj3" fmla="val 15388"/>
              <a:gd name="adj4" fmla="val 68023"/>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人</a:t>
            </a:r>
            <a:endParaRPr lang="zh-CN" altLang="en-US" sz="2800" b="1" dirty="0">
              <a:latin typeface="Arial" panose="020B0604020202020204" charset="-116"/>
            </a:endParaRPr>
          </a:p>
          <a:p>
            <a:pPr algn="ctr"/>
            <a:r>
              <a:rPr lang="zh-CN" altLang="en-US" sz="2800" b="1" dirty="0">
                <a:latin typeface="Arial" panose="020B0604020202020204" charset="-116"/>
              </a:rPr>
              <a:t>民</a:t>
            </a:r>
            <a:endParaRPr lang="zh-CN" altLang="en-US" sz="2800" b="1" dirty="0">
              <a:latin typeface="Arial" panose="020B0604020202020204" charset="-116"/>
            </a:endParaRPr>
          </a:p>
          <a:p>
            <a:pPr algn="ctr"/>
            <a:r>
              <a:rPr lang="zh-CN" altLang="en-US" sz="2800" b="1" dirty="0">
                <a:latin typeface="Arial" panose="020B0604020202020204" charset="-116"/>
              </a:rPr>
              <a:t>教</a:t>
            </a:r>
            <a:endParaRPr lang="zh-CN" altLang="en-US" sz="2800" b="1" dirty="0">
              <a:latin typeface="Arial" panose="020B0604020202020204" charset="-116"/>
            </a:endParaRPr>
          </a:p>
          <a:p>
            <a:pPr algn="ctr"/>
            <a:r>
              <a:rPr lang="zh-CN" altLang="en-US" sz="2800" b="1" dirty="0">
                <a:latin typeface="Arial" panose="020B0604020202020204" charset="-116"/>
              </a:rPr>
              <a:t>育</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奠</a:t>
            </a:r>
            <a:endParaRPr lang="zh-CN" altLang="en-US" sz="2800" b="1" dirty="0">
              <a:latin typeface="Arial" panose="020B0604020202020204" charset="-116"/>
            </a:endParaRPr>
          </a:p>
          <a:p>
            <a:pPr algn="ctr"/>
            <a:r>
              <a:rPr lang="zh-CN" altLang="en-US" sz="2800" b="1" dirty="0">
                <a:latin typeface="Arial" panose="020B0604020202020204" charset="-116"/>
              </a:rPr>
              <a:t>基</a:t>
            </a:r>
            <a:endParaRPr lang="zh-CN" altLang="en-US" sz="2800" b="1" dirty="0">
              <a:latin typeface="Arial" panose="020B0604020202020204" charset="-116"/>
            </a:endParaRPr>
          </a:p>
        </p:txBody>
      </p:sp>
      <p:sp>
        <p:nvSpPr>
          <p:cNvPr id="29718" name="右箭头 29717"/>
          <p:cNvSpPr/>
          <p:nvPr/>
        </p:nvSpPr>
        <p:spPr>
          <a:xfrm>
            <a:off x="1692275" y="5157788"/>
            <a:ext cx="360363" cy="360362"/>
          </a:xfrm>
          <a:prstGeom prst="right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29719" name="右箭头标注 29718"/>
          <p:cNvSpPr/>
          <p:nvPr/>
        </p:nvSpPr>
        <p:spPr>
          <a:xfrm>
            <a:off x="2916238" y="4940300"/>
            <a:ext cx="1081087" cy="792163"/>
          </a:xfrm>
          <a:prstGeom prst="rightArrowCallout">
            <a:avLst>
              <a:gd name="adj1" fmla="val 25000"/>
              <a:gd name="adj2" fmla="val 25000"/>
              <a:gd name="adj3" fmla="val 22745"/>
              <a:gd name="adj4" fmla="val 66667"/>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挫折</a:t>
            </a:r>
            <a:endParaRPr lang="zh-CN" altLang="en-US" sz="2400" b="1" dirty="0">
              <a:latin typeface="Arial" panose="020B0604020202020204" charset="-116"/>
            </a:endParaRPr>
          </a:p>
        </p:txBody>
      </p:sp>
      <p:sp>
        <p:nvSpPr>
          <p:cNvPr id="29720" name="右箭头标注 29719"/>
          <p:cNvSpPr/>
          <p:nvPr/>
        </p:nvSpPr>
        <p:spPr>
          <a:xfrm>
            <a:off x="3995738" y="5013325"/>
            <a:ext cx="1079500" cy="792163"/>
          </a:xfrm>
          <a:prstGeom prst="rightArrowCallout">
            <a:avLst>
              <a:gd name="adj1" fmla="val 25000"/>
              <a:gd name="adj2" fmla="val 25000"/>
              <a:gd name="adj3" fmla="val 22712"/>
              <a:gd name="adj4" fmla="val 6666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复兴</a:t>
            </a:r>
            <a:endParaRPr lang="zh-CN" altLang="en-US" sz="2400" b="1" dirty="0">
              <a:latin typeface="Arial" panose="020B0604020202020204" charset="-116"/>
            </a:endParaRPr>
          </a:p>
        </p:txBody>
      </p:sp>
      <p:sp>
        <p:nvSpPr>
          <p:cNvPr id="29721" name="左大括号 29720"/>
          <p:cNvSpPr/>
          <p:nvPr/>
        </p:nvSpPr>
        <p:spPr>
          <a:xfrm>
            <a:off x="4787900" y="4724400"/>
            <a:ext cx="288925" cy="1584325"/>
          </a:xfrm>
          <a:prstGeom prst="leftBrace">
            <a:avLst>
              <a:gd name="adj1" fmla="val 45695"/>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9722" name="流程图: 可选过程 29721"/>
          <p:cNvSpPr/>
          <p:nvPr/>
        </p:nvSpPr>
        <p:spPr>
          <a:xfrm>
            <a:off x="5076825" y="4724400"/>
            <a:ext cx="1295400" cy="4318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恢复高考</a:t>
            </a:r>
            <a:endParaRPr lang="zh-CN" altLang="en-US" sz="2400" b="1" dirty="0">
              <a:latin typeface="Arial" panose="020B0604020202020204" charset="-116"/>
            </a:endParaRPr>
          </a:p>
        </p:txBody>
      </p:sp>
      <p:sp>
        <p:nvSpPr>
          <p:cNvPr id="29723" name="流程图: 可选过程 29722"/>
          <p:cNvSpPr/>
          <p:nvPr/>
        </p:nvSpPr>
        <p:spPr>
          <a:xfrm>
            <a:off x="5076825" y="5300663"/>
            <a:ext cx="1295400" cy="43338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科教兴国</a:t>
            </a:r>
            <a:endParaRPr lang="zh-CN" altLang="en-US" sz="2400" b="1" dirty="0">
              <a:latin typeface="Arial" panose="020B0604020202020204" charset="-116"/>
            </a:endParaRPr>
          </a:p>
        </p:txBody>
      </p:sp>
      <p:sp>
        <p:nvSpPr>
          <p:cNvPr id="29724" name="流程图: 可选过程 29723"/>
          <p:cNvSpPr/>
          <p:nvPr/>
        </p:nvSpPr>
        <p:spPr>
          <a:xfrm>
            <a:off x="5076825" y="5876925"/>
            <a:ext cx="1296988" cy="360363"/>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三个面向</a:t>
            </a:r>
            <a:endParaRPr lang="zh-CN" altLang="en-US" sz="2400" b="1" dirty="0">
              <a:latin typeface="Arial" panose="020B0604020202020204" charset="-116"/>
            </a:endParaRPr>
          </a:p>
        </p:txBody>
      </p:sp>
      <p:sp>
        <p:nvSpPr>
          <p:cNvPr id="29725" name="右大括号 29724"/>
          <p:cNvSpPr/>
          <p:nvPr/>
        </p:nvSpPr>
        <p:spPr>
          <a:xfrm>
            <a:off x="6372225" y="4724400"/>
            <a:ext cx="215900" cy="1584325"/>
          </a:xfrm>
          <a:prstGeom prst="rightBrace">
            <a:avLst>
              <a:gd name="adj1" fmla="val 61151"/>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29726" name="流程图: 可选过程 29725"/>
          <p:cNvSpPr/>
          <p:nvPr/>
        </p:nvSpPr>
        <p:spPr>
          <a:xfrm>
            <a:off x="6588125" y="5084763"/>
            <a:ext cx="431800" cy="86518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繁</a:t>
            </a:r>
            <a:endParaRPr lang="zh-CN" altLang="en-US" sz="2400" b="1" dirty="0">
              <a:latin typeface="Arial" panose="020B0604020202020204" charset="-116"/>
            </a:endParaRPr>
          </a:p>
          <a:p>
            <a:pPr algn="ctr"/>
            <a:r>
              <a:rPr lang="zh-CN" altLang="en-US" sz="2400" b="1" dirty="0">
                <a:latin typeface="Arial" panose="020B0604020202020204" charset="-116"/>
              </a:rPr>
              <a:t>荣</a:t>
            </a:r>
            <a:endParaRPr lang="zh-CN" altLang="en-US" sz="2400" b="1" dirty="0">
              <a:latin typeface="Arial" panose="020B0604020202020204" charset="-116"/>
            </a:endParaRPr>
          </a:p>
        </p:txBody>
      </p:sp>
      <p:sp>
        <p:nvSpPr>
          <p:cNvPr id="29727" name="左大括号 29726"/>
          <p:cNvSpPr/>
          <p:nvPr/>
        </p:nvSpPr>
        <p:spPr>
          <a:xfrm>
            <a:off x="6948488" y="4581525"/>
            <a:ext cx="288925" cy="2160588"/>
          </a:xfrm>
          <a:prstGeom prst="leftBrace">
            <a:avLst>
              <a:gd name="adj1" fmla="val 62316"/>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29728" name="流程图: 过程 29727"/>
          <p:cNvSpPr/>
          <p:nvPr/>
        </p:nvSpPr>
        <p:spPr>
          <a:xfrm>
            <a:off x="7235825" y="4581525"/>
            <a:ext cx="1657350"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教育立法</a:t>
            </a:r>
            <a:endParaRPr lang="zh-CN" altLang="en-US" sz="2400" b="1" dirty="0">
              <a:latin typeface="Arial" panose="020B0604020202020204" charset="-116"/>
            </a:endParaRPr>
          </a:p>
        </p:txBody>
      </p:sp>
      <p:sp>
        <p:nvSpPr>
          <p:cNvPr id="29729" name="流程图: 过程 29728"/>
          <p:cNvSpPr/>
          <p:nvPr/>
        </p:nvSpPr>
        <p:spPr>
          <a:xfrm>
            <a:off x="7235825" y="5084763"/>
            <a:ext cx="1657350"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211工程</a:t>
            </a:r>
            <a:endParaRPr lang="zh-CN" altLang="en-US" sz="2400" b="1" dirty="0">
              <a:latin typeface="Arial" panose="020B0604020202020204" charset="-116"/>
            </a:endParaRPr>
          </a:p>
        </p:txBody>
      </p:sp>
      <p:sp>
        <p:nvSpPr>
          <p:cNvPr id="29730" name="流程图: 过程 29729"/>
          <p:cNvSpPr/>
          <p:nvPr/>
        </p:nvSpPr>
        <p:spPr>
          <a:xfrm>
            <a:off x="7235825" y="5589588"/>
            <a:ext cx="1657350" cy="360362"/>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希望工程</a:t>
            </a:r>
            <a:endParaRPr lang="zh-CN" altLang="en-US" sz="2400" b="1" dirty="0">
              <a:latin typeface="Arial" panose="020B0604020202020204" charset="-116"/>
            </a:endParaRPr>
          </a:p>
        </p:txBody>
      </p:sp>
      <p:sp>
        <p:nvSpPr>
          <p:cNvPr id="29731" name="流程图: 过程 29730"/>
          <p:cNvSpPr/>
          <p:nvPr/>
        </p:nvSpPr>
        <p:spPr>
          <a:xfrm>
            <a:off x="7237413" y="6022975"/>
            <a:ext cx="1908175" cy="69215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000" b="1" dirty="0">
                <a:latin typeface="Arial" panose="020B0604020202020204" charset="-116"/>
              </a:rPr>
              <a:t>普及义务教育</a:t>
            </a:r>
            <a:endParaRPr lang="zh-CN" altLang="en-US" sz="2000" b="1" dirty="0">
              <a:latin typeface="Arial" panose="020B0604020202020204" charset="-116"/>
            </a:endParaRPr>
          </a:p>
          <a:p>
            <a:pPr algn="ctr"/>
            <a:r>
              <a:rPr lang="zh-CN" altLang="en-US" sz="2000" b="1" dirty="0">
                <a:latin typeface="Arial" panose="020B0604020202020204" charset="-116"/>
              </a:rPr>
              <a:t>扫除青壮年文盲</a:t>
            </a:r>
            <a:endParaRPr lang="zh-CN" altLang="en-US" sz="2000" b="1" dirty="0">
              <a:latin typeface="Arial" panose="020B0604020202020204" charset="-116"/>
            </a:endParaRPr>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9698"/>
                                        </p:tgtEl>
                                        <p:attrNameLst>
                                          <p:attrName>style.visibility</p:attrName>
                                        </p:attrNameLst>
                                      </p:cBhvr>
                                      <p:to>
                                        <p:strVal val="visible"/>
                                      </p:to>
                                    </p:set>
                                    <p:animEffect transition="in" filter="fade">
                                      <p:cBhvr>
                                        <p:cTn id="7" dur="500"/>
                                        <p:tgtEl>
                                          <p:spTgt spid="29698"/>
                                        </p:tgtEl>
                                      </p:cBhvr>
                                    </p:animEffect>
                                    <p:anim calcmode="lin" valueType="num">
                                      <p:cBhvr>
                                        <p:cTn id="8" dur="500" fill="hold"/>
                                        <p:tgtEl>
                                          <p:spTgt spid="29698"/>
                                        </p:tgtEl>
                                        <p:attrNameLst>
                                          <p:attrName>ppt_x</p:attrName>
                                        </p:attrNameLst>
                                      </p:cBhvr>
                                      <p:tavLst>
                                        <p:tav tm="0">
                                          <p:val>
                                            <p:strVal val="#ppt_x-.1"/>
                                          </p:val>
                                        </p:tav>
                                        <p:tav tm="100000">
                                          <p:val>
                                            <p:strVal val="#ppt_x"/>
                                          </p:val>
                                        </p:tav>
                                      </p:tavLst>
                                    </p:anim>
                                    <p:anim calcmode="lin" valueType="num">
                                      <p:cBhvr>
                                        <p:cTn id="9" dur="500" fill="hold"/>
                                        <p:tgtEl>
                                          <p:spTgt spid="29698"/>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9" presetClass="entr" presetSubtype="0" accel="100000" fill="hold" nodeType="clickEffect">
                                  <p:stCondLst>
                                    <p:cond delay="0"/>
                                  </p:stCondLst>
                                  <p:childTnLst>
                                    <p:set>
                                      <p:cBhvr>
                                        <p:cTn id="13" dur="1" fill="hold">
                                          <p:stCondLst>
                                            <p:cond delay="0"/>
                                          </p:stCondLst>
                                        </p:cTn>
                                        <p:tgtEl>
                                          <p:spTgt spid="29699"/>
                                        </p:tgtEl>
                                        <p:attrNameLst>
                                          <p:attrName>style.visibility</p:attrName>
                                        </p:attrNameLst>
                                      </p:cBhvr>
                                      <p:to>
                                        <p:strVal val="visible"/>
                                      </p:to>
                                    </p:set>
                                    <p:anim calcmode="lin" valueType="num">
                                      <p:cBhvr>
                                        <p:cTn id="14" dur="500" fill="hold"/>
                                        <p:tgtEl>
                                          <p:spTgt spid="29699"/>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29699"/>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29699"/>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29699"/>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29700"/>
                                        </p:tgtEl>
                                        <p:attrNameLst>
                                          <p:attrName>style.visibility</p:attrName>
                                        </p:attrNameLst>
                                      </p:cBhvr>
                                      <p:to>
                                        <p:strVal val="visible"/>
                                      </p:to>
                                    </p:set>
                                    <p:anim calcmode="lin" valueType="num">
                                      <p:cBhvr>
                                        <p:cTn id="22" dur="500" fill="hold"/>
                                        <p:tgtEl>
                                          <p:spTgt spid="29700"/>
                                        </p:tgtEl>
                                        <p:attrNameLst>
                                          <p:attrName>ppt_w</p:attrName>
                                        </p:attrNameLst>
                                      </p:cBhvr>
                                      <p:tavLst>
                                        <p:tav tm="0">
                                          <p:val>
                                            <p:fltVal val="0.000000"/>
                                          </p:val>
                                        </p:tav>
                                        <p:tav tm="100000">
                                          <p:val>
                                            <p:strVal val="#ppt_w"/>
                                          </p:val>
                                        </p:tav>
                                      </p:tavLst>
                                    </p:anim>
                                    <p:anim calcmode="lin" valueType="num">
                                      <p:cBhvr>
                                        <p:cTn id="23" dur="500" fill="hold"/>
                                        <p:tgtEl>
                                          <p:spTgt spid="29700"/>
                                        </p:tgtEl>
                                        <p:attrNameLst>
                                          <p:attrName>ppt_h</p:attrName>
                                        </p:attrNameLst>
                                      </p:cBhvr>
                                      <p:tavLst>
                                        <p:tav tm="0">
                                          <p:val>
                                            <p:fltVal val="0.000000"/>
                                          </p:val>
                                        </p:tav>
                                        <p:tav tm="100000">
                                          <p:val>
                                            <p:strVal val="#ppt_h"/>
                                          </p:val>
                                        </p:tav>
                                      </p:tavLst>
                                    </p:anim>
                                    <p:anim calcmode="lin" valueType="num">
                                      <p:cBhvr>
                                        <p:cTn id="24" dur="500" fill="hold"/>
                                        <p:tgtEl>
                                          <p:spTgt spid="29700"/>
                                        </p:tgtEl>
                                        <p:attrNameLst>
                                          <p:attrName>style.rotation</p:attrName>
                                        </p:attrNameLst>
                                      </p:cBhvr>
                                      <p:tavLst>
                                        <p:tav tm="0">
                                          <p:val>
                                            <p:fltVal val="360.000000"/>
                                          </p:val>
                                        </p:tav>
                                        <p:tav tm="100000">
                                          <p:val>
                                            <p:fltVal val="0.000000"/>
                                          </p:val>
                                        </p:tav>
                                      </p:tavLst>
                                    </p:anim>
                                    <p:animEffect transition="in" filter="fade">
                                      <p:cBhvr>
                                        <p:cTn id="25" dur="500"/>
                                        <p:tgtEl>
                                          <p:spTgt spid="29700"/>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29705"/>
                                        </p:tgtEl>
                                        <p:attrNameLst>
                                          <p:attrName>style.visibility</p:attrName>
                                        </p:attrNameLst>
                                      </p:cBhvr>
                                      <p:to>
                                        <p:strVal val="visible"/>
                                      </p:to>
                                    </p:set>
                                    <p:anim calcmode="lin" valueType="num">
                                      <p:cBhvr>
                                        <p:cTn id="28" dur="500" fill="hold"/>
                                        <p:tgtEl>
                                          <p:spTgt spid="29705"/>
                                        </p:tgtEl>
                                        <p:attrNameLst>
                                          <p:attrName>ppt_w</p:attrName>
                                        </p:attrNameLst>
                                      </p:cBhvr>
                                      <p:tavLst>
                                        <p:tav tm="0">
                                          <p:val>
                                            <p:fltVal val="0.000000"/>
                                          </p:val>
                                        </p:tav>
                                        <p:tav tm="100000">
                                          <p:val>
                                            <p:strVal val="#ppt_w"/>
                                          </p:val>
                                        </p:tav>
                                      </p:tavLst>
                                    </p:anim>
                                    <p:anim calcmode="lin" valueType="num">
                                      <p:cBhvr>
                                        <p:cTn id="29" dur="500" fill="hold"/>
                                        <p:tgtEl>
                                          <p:spTgt spid="29705"/>
                                        </p:tgtEl>
                                        <p:attrNameLst>
                                          <p:attrName>ppt_h</p:attrName>
                                        </p:attrNameLst>
                                      </p:cBhvr>
                                      <p:tavLst>
                                        <p:tav tm="0">
                                          <p:val>
                                            <p:fltVal val="0.000000"/>
                                          </p:val>
                                        </p:tav>
                                        <p:tav tm="100000">
                                          <p:val>
                                            <p:strVal val="#ppt_h"/>
                                          </p:val>
                                        </p:tav>
                                      </p:tavLst>
                                    </p:anim>
                                    <p:anim calcmode="lin" valueType="num">
                                      <p:cBhvr>
                                        <p:cTn id="30" dur="500" fill="hold"/>
                                        <p:tgtEl>
                                          <p:spTgt spid="29705"/>
                                        </p:tgtEl>
                                        <p:attrNameLst>
                                          <p:attrName>style.rotation</p:attrName>
                                        </p:attrNameLst>
                                      </p:cBhvr>
                                      <p:tavLst>
                                        <p:tav tm="0">
                                          <p:val>
                                            <p:fltVal val="360.000000"/>
                                          </p:val>
                                        </p:tav>
                                        <p:tav tm="100000">
                                          <p:val>
                                            <p:fltVal val="0.000000"/>
                                          </p:val>
                                        </p:tav>
                                      </p:tavLst>
                                    </p:anim>
                                    <p:animEffect transition="in" filter="fade">
                                      <p:cBhvr>
                                        <p:cTn id="31" dur="500"/>
                                        <p:tgtEl>
                                          <p:spTgt spid="29705"/>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29706"/>
                                        </p:tgtEl>
                                        <p:attrNameLst>
                                          <p:attrName>style.visibility</p:attrName>
                                        </p:attrNameLst>
                                      </p:cBhvr>
                                      <p:to>
                                        <p:strVal val="visible"/>
                                      </p:to>
                                    </p:set>
                                    <p:anim calcmode="lin" valueType="num">
                                      <p:cBhvr>
                                        <p:cTn id="34" dur="500" fill="hold"/>
                                        <p:tgtEl>
                                          <p:spTgt spid="29706"/>
                                        </p:tgtEl>
                                        <p:attrNameLst>
                                          <p:attrName>ppt_w</p:attrName>
                                        </p:attrNameLst>
                                      </p:cBhvr>
                                      <p:tavLst>
                                        <p:tav tm="0">
                                          <p:val>
                                            <p:fltVal val="0.000000"/>
                                          </p:val>
                                        </p:tav>
                                        <p:tav tm="100000">
                                          <p:val>
                                            <p:strVal val="#ppt_w"/>
                                          </p:val>
                                        </p:tav>
                                      </p:tavLst>
                                    </p:anim>
                                    <p:anim calcmode="lin" valueType="num">
                                      <p:cBhvr>
                                        <p:cTn id="35" dur="500" fill="hold"/>
                                        <p:tgtEl>
                                          <p:spTgt spid="29706"/>
                                        </p:tgtEl>
                                        <p:attrNameLst>
                                          <p:attrName>ppt_h</p:attrName>
                                        </p:attrNameLst>
                                      </p:cBhvr>
                                      <p:tavLst>
                                        <p:tav tm="0">
                                          <p:val>
                                            <p:fltVal val="0.000000"/>
                                          </p:val>
                                        </p:tav>
                                        <p:tav tm="100000">
                                          <p:val>
                                            <p:strVal val="#ppt_h"/>
                                          </p:val>
                                        </p:tav>
                                      </p:tavLst>
                                    </p:anim>
                                    <p:anim calcmode="lin" valueType="num">
                                      <p:cBhvr>
                                        <p:cTn id="36" dur="500" fill="hold"/>
                                        <p:tgtEl>
                                          <p:spTgt spid="29706"/>
                                        </p:tgtEl>
                                        <p:attrNameLst>
                                          <p:attrName>style.rotation</p:attrName>
                                        </p:attrNameLst>
                                      </p:cBhvr>
                                      <p:tavLst>
                                        <p:tav tm="0">
                                          <p:val>
                                            <p:fltVal val="360.000000"/>
                                          </p:val>
                                        </p:tav>
                                        <p:tav tm="100000">
                                          <p:val>
                                            <p:fltVal val="0.000000"/>
                                          </p:val>
                                        </p:tav>
                                      </p:tavLst>
                                    </p:anim>
                                    <p:animEffect transition="in" filter="fade">
                                      <p:cBhvr>
                                        <p:cTn id="37" dur="500"/>
                                        <p:tgtEl>
                                          <p:spTgt spid="29706"/>
                                        </p:tgtEl>
                                      </p:cBhvr>
                                    </p:animEffect>
                                  </p:childTnLst>
                                </p:cTn>
                              </p:par>
                            </p:childTnLst>
                          </p:cTn>
                        </p:par>
                      </p:childTnLst>
                    </p:cTn>
                  </p:par>
                  <p:par>
                    <p:cTn id="38" fill="hold">
                      <p:stCondLst>
                        <p:cond delay="indefinite"/>
                      </p:stCondLst>
                      <p:childTnLst>
                        <p:par>
                          <p:cTn id="39" fill="hold">
                            <p:stCondLst>
                              <p:cond delay="0"/>
                            </p:stCondLst>
                            <p:childTnLst>
                              <p:par>
                                <p:cTn id="40" presetID="17" presetClass="entr" presetSubtype="10" fill="hold" nodeType="clickEffect">
                                  <p:stCondLst>
                                    <p:cond delay="0"/>
                                  </p:stCondLst>
                                  <p:childTnLst>
                                    <p:set>
                                      <p:cBhvr>
                                        <p:cTn id="41" dur="1" fill="hold">
                                          <p:stCondLst>
                                            <p:cond delay="0"/>
                                          </p:stCondLst>
                                        </p:cTn>
                                        <p:tgtEl>
                                          <p:spTgt spid="29701"/>
                                        </p:tgtEl>
                                        <p:attrNameLst>
                                          <p:attrName>style.visibility</p:attrName>
                                        </p:attrNameLst>
                                      </p:cBhvr>
                                      <p:to>
                                        <p:strVal val="visible"/>
                                      </p:to>
                                    </p:set>
                                    <p:anim calcmode="lin" valueType="num">
                                      <p:cBhvr>
                                        <p:cTn id="42" dur="500" fill="hold"/>
                                        <p:tgtEl>
                                          <p:spTgt spid="29701"/>
                                        </p:tgtEl>
                                        <p:attrNameLst>
                                          <p:attrName>ppt_w</p:attrName>
                                        </p:attrNameLst>
                                      </p:cBhvr>
                                      <p:tavLst>
                                        <p:tav tm="0">
                                          <p:val>
                                            <p:fltVal val="0.000000"/>
                                          </p:val>
                                        </p:tav>
                                        <p:tav tm="100000">
                                          <p:val>
                                            <p:strVal val="#ppt_w"/>
                                          </p:val>
                                        </p:tav>
                                      </p:tavLst>
                                    </p:anim>
                                    <p:anim calcmode="lin" valueType="num">
                                      <p:cBhvr>
                                        <p:cTn id="43" dur="500" fill="hold"/>
                                        <p:tgtEl>
                                          <p:spTgt spid="29701"/>
                                        </p:tgtEl>
                                        <p:attrNameLst>
                                          <p:attrName>ppt_h</p:attrName>
                                        </p:attrNameLst>
                                      </p:cBhvr>
                                      <p:tavLst>
                                        <p:tav tm="0">
                                          <p:val>
                                            <p:strVal val="#ppt_h"/>
                                          </p:val>
                                        </p:tav>
                                        <p:tav tm="100000">
                                          <p:val>
                                            <p:strVal val="#ppt_h"/>
                                          </p:val>
                                        </p:tav>
                                      </p:tavLst>
                                    </p:anim>
                                  </p:childTnLst>
                                </p:cTn>
                              </p:par>
                              <p:par>
                                <p:cTn id="44" presetID="17" presetClass="entr" presetSubtype="10" fill="hold" grpId="1" nodeType="withEffect">
                                  <p:stCondLst>
                                    <p:cond delay="0"/>
                                  </p:stCondLst>
                                  <p:childTnLst>
                                    <p:set>
                                      <p:cBhvr>
                                        <p:cTn id="45" dur="1" fill="hold">
                                          <p:stCondLst>
                                            <p:cond delay="0"/>
                                          </p:stCondLst>
                                        </p:cTn>
                                        <p:tgtEl>
                                          <p:spTgt spid="29702"/>
                                        </p:tgtEl>
                                        <p:attrNameLst>
                                          <p:attrName>style.visibility</p:attrName>
                                        </p:attrNameLst>
                                      </p:cBhvr>
                                      <p:to>
                                        <p:strVal val="visible"/>
                                      </p:to>
                                    </p:set>
                                    <p:anim calcmode="lin" valueType="num">
                                      <p:cBhvr>
                                        <p:cTn id="46" dur="500" fill="hold"/>
                                        <p:tgtEl>
                                          <p:spTgt spid="29702"/>
                                        </p:tgtEl>
                                        <p:attrNameLst>
                                          <p:attrName>ppt_w</p:attrName>
                                        </p:attrNameLst>
                                      </p:cBhvr>
                                      <p:tavLst>
                                        <p:tav tm="0">
                                          <p:val>
                                            <p:fltVal val="0.000000"/>
                                          </p:val>
                                        </p:tav>
                                        <p:tav tm="100000">
                                          <p:val>
                                            <p:strVal val="#ppt_w"/>
                                          </p:val>
                                        </p:tav>
                                      </p:tavLst>
                                    </p:anim>
                                    <p:anim calcmode="lin" valueType="num">
                                      <p:cBhvr>
                                        <p:cTn id="47" dur="500" fill="hold"/>
                                        <p:tgtEl>
                                          <p:spTgt spid="29702"/>
                                        </p:tgtEl>
                                        <p:attrNameLst>
                                          <p:attrName>ppt_h</p:attrName>
                                        </p:attrNameLst>
                                      </p:cBhvr>
                                      <p:tavLst>
                                        <p:tav tm="0">
                                          <p:val>
                                            <p:strVal val="#ppt_h"/>
                                          </p:val>
                                        </p:tav>
                                        <p:tav tm="100000">
                                          <p:val>
                                            <p:strVal val="#ppt_h"/>
                                          </p:val>
                                        </p:tav>
                                      </p:tavLst>
                                    </p:anim>
                                  </p:childTnLst>
                                </p:cTn>
                              </p:par>
                              <p:par>
                                <p:cTn id="48" presetID="17" presetClass="entr" presetSubtype="10" fill="hold" grpId="1" nodeType="withEffect">
                                  <p:stCondLst>
                                    <p:cond delay="0"/>
                                  </p:stCondLst>
                                  <p:childTnLst>
                                    <p:set>
                                      <p:cBhvr>
                                        <p:cTn id="49" dur="1" fill="hold">
                                          <p:stCondLst>
                                            <p:cond delay="0"/>
                                          </p:stCondLst>
                                        </p:cTn>
                                        <p:tgtEl>
                                          <p:spTgt spid="29703"/>
                                        </p:tgtEl>
                                        <p:attrNameLst>
                                          <p:attrName>style.visibility</p:attrName>
                                        </p:attrNameLst>
                                      </p:cBhvr>
                                      <p:to>
                                        <p:strVal val="visible"/>
                                      </p:to>
                                    </p:set>
                                    <p:anim calcmode="lin" valueType="num">
                                      <p:cBhvr>
                                        <p:cTn id="50" dur="500" fill="hold"/>
                                        <p:tgtEl>
                                          <p:spTgt spid="29703"/>
                                        </p:tgtEl>
                                        <p:attrNameLst>
                                          <p:attrName>ppt_w</p:attrName>
                                        </p:attrNameLst>
                                      </p:cBhvr>
                                      <p:tavLst>
                                        <p:tav tm="0">
                                          <p:val>
                                            <p:fltVal val="0.000000"/>
                                          </p:val>
                                        </p:tav>
                                        <p:tav tm="100000">
                                          <p:val>
                                            <p:strVal val="#ppt_w"/>
                                          </p:val>
                                        </p:tav>
                                      </p:tavLst>
                                    </p:anim>
                                    <p:anim calcmode="lin" valueType="num">
                                      <p:cBhvr>
                                        <p:cTn id="51" dur="500" fill="hold"/>
                                        <p:tgtEl>
                                          <p:spTgt spid="29703"/>
                                        </p:tgtEl>
                                        <p:attrNameLst>
                                          <p:attrName>ppt_h</p:attrName>
                                        </p:attrNameLst>
                                      </p:cBhvr>
                                      <p:tavLst>
                                        <p:tav tm="0">
                                          <p:val>
                                            <p:strVal val="#ppt_h"/>
                                          </p:val>
                                        </p:tav>
                                        <p:tav tm="100000">
                                          <p:val>
                                            <p:strVal val="#ppt_h"/>
                                          </p:val>
                                        </p:tav>
                                      </p:tavLst>
                                    </p:anim>
                                  </p:childTnLst>
                                </p:cTn>
                              </p:par>
                              <p:par>
                                <p:cTn id="52" presetID="17" presetClass="entr" presetSubtype="10" fill="hold" grpId="1" nodeType="withEffect">
                                  <p:stCondLst>
                                    <p:cond delay="0"/>
                                  </p:stCondLst>
                                  <p:childTnLst>
                                    <p:set>
                                      <p:cBhvr>
                                        <p:cTn id="53" dur="1" fill="hold">
                                          <p:stCondLst>
                                            <p:cond delay="0"/>
                                          </p:stCondLst>
                                        </p:cTn>
                                        <p:tgtEl>
                                          <p:spTgt spid="29704"/>
                                        </p:tgtEl>
                                        <p:attrNameLst>
                                          <p:attrName>style.visibility</p:attrName>
                                        </p:attrNameLst>
                                      </p:cBhvr>
                                      <p:to>
                                        <p:strVal val="visible"/>
                                      </p:to>
                                    </p:set>
                                    <p:anim calcmode="lin" valueType="num">
                                      <p:cBhvr>
                                        <p:cTn id="54" dur="500" fill="hold"/>
                                        <p:tgtEl>
                                          <p:spTgt spid="29704"/>
                                        </p:tgtEl>
                                        <p:attrNameLst>
                                          <p:attrName>ppt_w</p:attrName>
                                        </p:attrNameLst>
                                      </p:cBhvr>
                                      <p:tavLst>
                                        <p:tav tm="0">
                                          <p:val>
                                            <p:fltVal val="0.000000"/>
                                          </p:val>
                                        </p:tav>
                                        <p:tav tm="100000">
                                          <p:val>
                                            <p:strVal val="#ppt_w"/>
                                          </p:val>
                                        </p:tav>
                                      </p:tavLst>
                                    </p:anim>
                                    <p:anim calcmode="lin" valueType="num">
                                      <p:cBhvr>
                                        <p:cTn id="55" dur="500" fill="hold"/>
                                        <p:tgtEl>
                                          <p:spTgt spid="29704"/>
                                        </p:tgtEl>
                                        <p:attrNameLst>
                                          <p:attrName>ppt_h</p:attrName>
                                        </p:attrNameLst>
                                      </p:cBhvr>
                                      <p:tavLst>
                                        <p:tav tm="0">
                                          <p:val>
                                            <p:strVal val="#ppt_h"/>
                                          </p:val>
                                        </p:tav>
                                        <p:tav tm="100000">
                                          <p:val>
                                            <p:strVal val="#ppt_h"/>
                                          </p:val>
                                        </p:tav>
                                      </p:tavLst>
                                    </p:anim>
                                  </p:childTnLst>
                                </p:cTn>
                              </p:par>
                              <p:par>
                                <p:cTn id="56" presetID="17" presetClass="entr" presetSubtype="10" fill="hold" grpId="1" nodeType="withEffect">
                                  <p:stCondLst>
                                    <p:cond delay="0"/>
                                  </p:stCondLst>
                                  <p:childTnLst>
                                    <p:set>
                                      <p:cBhvr>
                                        <p:cTn id="57" dur="1" fill="hold">
                                          <p:stCondLst>
                                            <p:cond delay="0"/>
                                          </p:stCondLst>
                                        </p:cTn>
                                        <p:tgtEl>
                                          <p:spTgt spid="29707"/>
                                        </p:tgtEl>
                                        <p:attrNameLst>
                                          <p:attrName>style.visibility</p:attrName>
                                        </p:attrNameLst>
                                      </p:cBhvr>
                                      <p:to>
                                        <p:strVal val="visible"/>
                                      </p:to>
                                    </p:set>
                                    <p:anim calcmode="lin" valueType="num">
                                      <p:cBhvr>
                                        <p:cTn id="58" dur="500" fill="hold"/>
                                        <p:tgtEl>
                                          <p:spTgt spid="29707"/>
                                        </p:tgtEl>
                                        <p:attrNameLst>
                                          <p:attrName>ppt_w</p:attrName>
                                        </p:attrNameLst>
                                      </p:cBhvr>
                                      <p:tavLst>
                                        <p:tav tm="0">
                                          <p:val>
                                            <p:fltVal val="0.000000"/>
                                          </p:val>
                                        </p:tav>
                                        <p:tav tm="100000">
                                          <p:val>
                                            <p:strVal val="#ppt_w"/>
                                          </p:val>
                                        </p:tav>
                                      </p:tavLst>
                                    </p:anim>
                                    <p:anim calcmode="lin" valueType="num">
                                      <p:cBhvr>
                                        <p:cTn id="59" dur="500" fill="hold"/>
                                        <p:tgtEl>
                                          <p:spTgt spid="29707"/>
                                        </p:tgtEl>
                                        <p:attrNameLst>
                                          <p:attrName>ppt_h</p:attrName>
                                        </p:attrNameLst>
                                      </p:cBhvr>
                                      <p:tavLst>
                                        <p:tav tm="0">
                                          <p:val>
                                            <p:strVal val="#ppt_h"/>
                                          </p:val>
                                        </p:tav>
                                        <p:tav tm="100000">
                                          <p:val>
                                            <p:strVal val="#ppt_h"/>
                                          </p:val>
                                        </p:tav>
                                      </p:tavLst>
                                    </p:anim>
                                  </p:childTnLst>
                                </p:cTn>
                              </p:par>
                              <p:par>
                                <p:cTn id="60" presetID="17" presetClass="entr" presetSubtype="10" fill="hold" grpId="1" nodeType="withEffect">
                                  <p:stCondLst>
                                    <p:cond delay="0"/>
                                  </p:stCondLst>
                                  <p:childTnLst>
                                    <p:set>
                                      <p:cBhvr>
                                        <p:cTn id="61" dur="1" fill="hold">
                                          <p:stCondLst>
                                            <p:cond delay="0"/>
                                          </p:stCondLst>
                                        </p:cTn>
                                        <p:tgtEl>
                                          <p:spTgt spid="29708"/>
                                        </p:tgtEl>
                                        <p:attrNameLst>
                                          <p:attrName>style.visibility</p:attrName>
                                        </p:attrNameLst>
                                      </p:cBhvr>
                                      <p:to>
                                        <p:strVal val="visible"/>
                                      </p:to>
                                    </p:set>
                                    <p:anim calcmode="lin" valueType="num">
                                      <p:cBhvr>
                                        <p:cTn id="62" dur="500" fill="hold"/>
                                        <p:tgtEl>
                                          <p:spTgt spid="29708"/>
                                        </p:tgtEl>
                                        <p:attrNameLst>
                                          <p:attrName>ppt_w</p:attrName>
                                        </p:attrNameLst>
                                      </p:cBhvr>
                                      <p:tavLst>
                                        <p:tav tm="0">
                                          <p:val>
                                            <p:fltVal val="0.000000"/>
                                          </p:val>
                                        </p:tav>
                                        <p:tav tm="100000">
                                          <p:val>
                                            <p:strVal val="#ppt_w"/>
                                          </p:val>
                                        </p:tav>
                                      </p:tavLst>
                                    </p:anim>
                                    <p:anim calcmode="lin" valueType="num">
                                      <p:cBhvr>
                                        <p:cTn id="63" dur="500" fill="hold"/>
                                        <p:tgtEl>
                                          <p:spTgt spid="29708"/>
                                        </p:tgtEl>
                                        <p:attrNameLst>
                                          <p:attrName>ppt_h</p:attrName>
                                        </p:attrNameLst>
                                      </p:cBhvr>
                                      <p:tavLst>
                                        <p:tav tm="0">
                                          <p:val>
                                            <p:strVal val="#ppt_h"/>
                                          </p:val>
                                        </p:tav>
                                        <p:tav tm="100000">
                                          <p:val>
                                            <p:strVal val="#ppt_h"/>
                                          </p:val>
                                        </p:tav>
                                      </p:tavLst>
                                    </p:anim>
                                  </p:childTnLst>
                                </p:cTn>
                              </p:par>
                            </p:childTnLst>
                          </p:cTn>
                        </p:par>
                      </p:childTnLst>
                    </p:cTn>
                  </p:par>
                  <p:par>
                    <p:cTn id="64" fill="hold">
                      <p:stCondLst>
                        <p:cond delay="indefinite"/>
                      </p:stCondLst>
                      <p:childTnLst>
                        <p:par>
                          <p:cTn id="65" fill="hold">
                            <p:stCondLst>
                              <p:cond delay="0"/>
                            </p:stCondLst>
                            <p:childTnLst>
                              <p:par>
                                <p:cTn id="66" presetID="34" presetClass="entr" presetSubtype="0" fill="hold" nodeType="clickEffect">
                                  <p:stCondLst>
                                    <p:cond delay="0"/>
                                  </p:stCondLst>
                                  <p:childTnLst>
                                    <p:set>
                                      <p:cBhvr>
                                        <p:cTn id="67" dur="1" fill="hold">
                                          <p:stCondLst>
                                            <p:cond delay="0"/>
                                          </p:stCondLst>
                                        </p:cTn>
                                        <p:tgtEl>
                                          <p:spTgt spid="29709"/>
                                        </p:tgtEl>
                                        <p:attrNameLst>
                                          <p:attrName>style.visibility</p:attrName>
                                        </p:attrNameLst>
                                      </p:cBhvr>
                                      <p:to>
                                        <p:strVal val="visible"/>
                                      </p:to>
                                    </p:set>
                                    <p:anim from="(-#ppt_w/2)" to="(#ppt_x)" calcmode="lin" valueType="num">
                                      <p:cBhvr>
                                        <p:cTn id="68" dur="600" fill="hold">
                                          <p:stCondLst>
                                            <p:cond delay="0"/>
                                          </p:stCondLst>
                                        </p:cTn>
                                        <p:tgtEl>
                                          <p:spTgt spid="29709"/>
                                        </p:tgtEl>
                                        <p:attrNameLst>
                                          <p:attrName>ppt_x</p:attrName>
                                        </p:attrNameLst>
                                      </p:cBhvr>
                                    </p:anim>
                                    <p:anim from="0" to="-1.0" calcmode="lin" valueType="num">
                                      <p:cBhvr>
                                        <p:cTn id="69" dur="200" decel="50000" autoRev="1" fill="hold">
                                          <p:stCondLst>
                                            <p:cond delay="600"/>
                                          </p:stCondLst>
                                        </p:cTn>
                                        <p:tgtEl>
                                          <p:spTgt spid="29709"/>
                                        </p:tgtEl>
                                        <p:attrNameLst>
                                          <p:attrName>xshear</p:attrName>
                                        </p:attrNameLst>
                                      </p:cBhvr>
                                    </p:anim>
                                    <p:animScale>
                                      <p:cBhvr>
                                        <p:cTn id="70" dur="200" decel="100000" autoRev="1" fill="hold">
                                          <p:stCondLst>
                                            <p:cond delay="600"/>
                                          </p:stCondLst>
                                        </p:cTn>
                                        <p:tgtEl>
                                          <p:spTgt spid="29709"/>
                                        </p:tgtEl>
                                      </p:cBhvr>
                                      <p:from x="100000" y="100000"/>
                                      <p:to x="80000" y="100000"/>
                                    </p:animScale>
                                    <p:anim by="(#ppt_h/3+#ppt_w*0.1)" calcmode="lin" valueType="num">
                                      <p:cBhvr additive="sum">
                                        <p:cTn id="71" dur="200" decel="100000" autoRev="1" fill="hold">
                                          <p:stCondLst>
                                            <p:cond delay="600"/>
                                          </p:stCondLst>
                                        </p:cTn>
                                        <p:tgtEl>
                                          <p:spTgt spid="29709"/>
                                        </p:tgtEl>
                                        <p:attrNameLst>
                                          <p:attrName>ppt_x</p:attrName>
                                        </p:attrNameLst>
                                      </p:cBhvr>
                                    </p:anim>
                                  </p:childTnLst>
                                </p:cTn>
                              </p:par>
                              <p:par>
                                <p:cTn id="72" presetID="34" presetClass="entr" presetSubtype="0" fill="hold" grpId="1" nodeType="withEffect">
                                  <p:stCondLst>
                                    <p:cond delay="0"/>
                                  </p:stCondLst>
                                  <p:childTnLst>
                                    <p:set>
                                      <p:cBhvr>
                                        <p:cTn id="73" dur="1" fill="hold">
                                          <p:stCondLst>
                                            <p:cond delay="0"/>
                                          </p:stCondLst>
                                        </p:cTn>
                                        <p:tgtEl>
                                          <p:spTgt spid="29710"/>
                                        </p:tgtEl>
                                        <p:attrNameLst>
                                          <p:attrName>style.visibility</p:attrName>
                                        </p:attrNameLst>
                                      </p:cBhvr>
                                      <p:to>
                                        <p:strVal val="visible"/>
                                      </p:to>
                                    </p:set>
                                    <p:anim from="(-#ppt_w/2)" to="(#ppt_x)" calcmode="lin" valueType="num">
                                      <p:cBhvr>
                                        <p:cTn id="74" dur="600" fill="hold">
                                          <p:stCondLst>
                                            <p:cond delay="0"/>
                                          </p:stCondLst>
                                        </p:cTn>
                                        <p:tgtEl>
                                          <p:spTgt spid="29710"/>
                                        </p:tgtEl>
                                        <p:attrNameLst>
                                          <p:attrName>ppt_x</p:attrName>
                                        </p:attrNameLst>
                                      </p:cBhvr>
                                    </p:anim>
                                    <p:anim from="0" to="-1.0" calcmode="lin" valueType="num">
                                      <p:cBhvr>
                                        <p:cTn id="75" dur="200" decel="50000" autoRev="1" fill="hold">
                                          <p:stCondLst>
                                            <p:cond delay="600"/>
                                          </p:stCondLst>
                                        </p:cTn>
                                        <p:tgtEl>
                                          <p:spTgt spid="29710"/>
                                        </p:tgtEl>
                                        <p:attrNameLst>
                                          <p:attrName>xshear</p:attrName>
                                        </p:attrNameLst>
                                      </p:cBhvr>
                                    </p:anim>
                                    <p:animScale>
                                      <p:cBhvr>
                                        <p:cTn id="76" dur="200" decel="100000" autoRev="1" fill="hold">
                                          <p:stCondLst>
                                            <p:cond delay="600"/>
                                          </p:stCondLst>
                                        </p:cTn>
                                        <p:tgtEl>
                                          <p:spTgt spid="29710"/>
                                        </p:tgtEl>
                                      </p:cBhvr>
                                      <p:from x="100000" y="100000"/>
                                      <p:to x="80000" y="100000"/>
                                    </p:animScale>
                                    <p:anim by="(#ppt_h/3+#ppt_w*0.1)" calcmode="lin" valueType="num">
                                      <p:cBhvr additive="sum">
                                        <p:cTn id="77" dur="200" decel="100000" autoRev="1" fill="hold">
                                          <p:stCondLst>
                                            <p:cond delay="600"/>
                                          </p:stCondLst>
                                        </p:cTn>
                                        <p:tgtEl>
                                          <p:spTgt spid="29710"/>
                                        </p:tgtEl>
                                        <p:attrNameLst>
                                          <p:attrName>ppt_x</p:attrName>
                                        </p:attrNameLst>
                                      </p:cBhvr>
                                    </p:anim>
                                  </p:childTnLst>
                                </p:cTn>
                              </p:par>
                              <p:par>
                                <p:cTn id="78" presetID="34" presetClass="entr" presetSubtype="0" fill="hold" nodeType="withEffect">
                                  <p:stCondLst>
                                    <p:cond delay="0"/>
                                  </p:stCondLst>
                                  <p:childTnLst>
                                    <p:set>
                                      <p:cBhvr>
                                        <p:cTn id="79" dur="1" fill="hold">
                                          <p:stCondLst>
                                            <p:cond delay="0"/>
                                          </p:stCondLst>
                                        </p:cTn>
                                        <p:tgtEl>
                                          <p:spTgt spid="29711"/>
                                        </p:tgtEl>
                                        <p:attrNameLst>
                                          <p:attrName>style.visibility</p:attrName>
                                        </p:attrNameLst>
                                      </p:cBhvr>
                                      <p:to>
                                        <p:strVal val="visible"/>
                                      </p:to>
                                    </p:set>
                                    <p:anim from="(-#ppt_w/2)" to="(#ppt_x)" calcmode="lin" valueType="num">
                                      <p:cBhvr>
                                        <p:cTn id="80" dur="600" fill="hold">
                                          <p:stCondLst>
                                            <p:cond delay="0"/>
                                          </p:stCondLst>
                                        </p:cTn>
                                        <p:tgtEl>
                                          <p:spTgt spid="29711"/>
                                        </p:tgtEl>
                                        <p:attrNameLst>
                                          <p:attrName>ppt_x</p:attrName>
                                        </p:attrNameLst>
                                      </p:cBhvr>
                                    </p:anim>
                                    <p:anim from="0" to="-1.0" calcmode="lin" valueType="num">
                                      <p:cBhvr>
                                        <p:cTn id="81" dur="200" decel="50000" autoRev="1" fill="hold">
                                          <p:stCondLst>
                                            <p:cond delay="600"/>
                                          </p:stCondLst>
                                        </p:cTn>
                                        <p:tgtEl>
                                          <p:spTgt spid="29711"/>
                                        </p:tgtEl>
                                        <p:attrNameLst>
                                          <p:attrName>xshear</p:attrName>
                                        </p:attrNameLst>
                                      </p:cBhvr>
                                    </p:anim>
                                    <p:animScale>
                                      <p:cBhvr>
                                        <p:cTn id="82" dur="200" decel="100000" autoRev="1" fill="hold">
                                          <p:stCondLst>
                                            <p:cond delay="600"/>
                                          </p:stCondLst>
                                        </p:cTn>
                                        <p:tgtEl>
                                          <p:spTgt spid="29711"/>
                                        </p:tgtEl>
                                      </p:cBhvr>
                                      <p:from x="100000" y="100000"/>
                                      <p:to x="80000" y="100000"/>
                                    </p:animScale>
                                    <p:anim by="(#ppt_h/3+#ppt_w*0.1)" calcmode="lin" valueType="num">
                                      <p:cBhvr additive="sum">
                                        <p:cTn id="83" dur="200" decel="100000" autoRev="1" fill="hold">
                                          <p:stCondLst>
                                            <p:cond delay="600"/>
                                          </p:stCondLst>
                                        </p:cTn>
                                        <p:tgtEl>
                                          <p:spTgt spid="29711"/>
                                        </p:tgtEl>
                                        <p:attrNameLst>
                                          <p:attrName>ppt_x</p:attrName>
                                        </p:attrNameLst>
                                      </p:cBhvr>
                                    </p:anim>
                                  </p:childTnLst>
                                </p:cTn>
                              </p:par>
                              <p:par>
                                <p:cTn id="84" presetID="34" presetClass="entr" presetSubtype="0" fill="hold" grpId="1" nodeType="withEffect">
                                  <p:stCondLst>
                                    <p:cond delay="0"/>
                                  </p:stCondLst>
                                  <p:childTnLst>
                                    <p:set>
                                      <p:cBhvr>
                                        <p:cTn id="85" dur="1" fill="hold">
                                          <p:stCondLst>
                                            <p:cond delay="0"/>
                                          </p:stCondLst>
                                        </p:cTn>
                                        <p:tgtEl>
                                          <p:spTgt spid="29715"/>
                                        </p:tgtEl>
                                        <p:attrNameLst>
                                          <p:attrName>style.visibility</p:attrName>
                                        </p:attrNameLst>
                                      </p:cBhvr>
                                      <p:to>
                                        <p:strVal val="visible"/>
                                      </p:to>
                                    </p:set>
                                    <p:anim from="(-#ppt_w/2)" to="(#ppt_x)" calcmode="lin" valueType="num">
                                      <p:cBhvr>
                                        <p:cTn id="86" dur="600" fill="hold">
                                          <p:stCondLst>
                                            <p:cond delay="0"/>
                                          </p:stCondLst>
                                        </p:cTn>
                                        <p:tgtEl>
                                          <p:spTgt spid="29715"/>
                                        </p:tgtEl>
                                        <p:attrNameLst>
                                          <p:attrName>ppt_x</p:attrName>
                                        </p:attrNameLst>
                                      </p:cBhvr>
                                    </p:anim>
                                    <p:anim from="0" to="-1.0" calcmode="lin" valueType="num">
                                      <p:cBhvr>
                                        <p:cTn id="87" dur="200" decel="50000" autoRev="1" fill="hold">
                                          <p:stCondLst>
                                            <p:cond delay="600"/>
                                          </p:stCondLst>
                                        </p:cTn>
                                        <p:tgtEl>
                                          <p:spTgt spid="29715"/>
                                        </p:tgtEl>
                                        <p:attrNameLst>
                                          <p:attrName>xshear</p:attrName>
                                        </p:attrNameLst>
                                      </p:cBhvr>
                                    </p:anim>
                                    <p:animScale>
                                      <p:cBhvr>
                                        <p:cTn id="88" dur="200" decel="100000" autoRev="1" fill="hold">
                                          <p:stCondLst>
                                            <p:cond delay="600"/>
                                          </p:stCondLst>
                                        </p:cTn>
                                        <p:tgtEl>
                                          <p:spTgt spid="29715"/>
                                        </p:tgtEl>
                                      </p:cBhvr>
                                      <p:from x="100000" y="100000"/>
                                      <p:to x="80000" y="100000"/>
                                    </p:animScale>
                                    <p:anim by="(#ppt_h/3+#ppt_w*0.1)" calcmode="lin" valueType="num">
                                      <p:cBhvr additive="sum">
                                        <p:cTn id="89" dur="200" decel="100000" autoRev="1" fill="hold">
                                          <p:stCondLst>
                                            <p:cond delay="600"/>
                                          </p:stCondLst>
                                        </p:cTn>
                                        <p:tgtEl>
                                          <p:spTgt spid="29715"/>
                                        </p:tgtEl>
                                        <p:attrNameLst>
                                          <p:attrName>ppt_x</p:attrName>
                                        </p:attrNameLst>
                                      </p:cBhvr>
                                    </p:anim>
                                  </p:childTnLst>
                                </p:cTn>
                              </p:par>
                            </p:childTnLst>
                          </p:cTn>
                        </p:par>
                      </p:childTnLst>
                    </p:cTn>
                  </p:par>
                  <p:par>
                    <p:cTn id="90" fill="hold">
                      <p:stCondLst>
                        <p:cond delay="indefinite"/>
                      </p:stCondLst>
                      <p:childTnLst>
                        <p:par>
                          <p:cTn id="91" fill="hold">
                            <p:stCondLst>
                              <p:cond delay="0"/>
                            </p:stCondLst>
                            <p:childTnLst>
                              <p:par>
                                <p:cTn id="92" presetID="47" presetClass="entr" presetSubtype="0" fill="hold" grpId="0" nodeType="clickEffect">
                                  <p:stCondLst>
                                    <p:cond delay="0"/>
                                  </p:stCondLst>
                                  <p:childTnLst>
                                    <p:set>
                                      <p:cBhvr>
                                        <p:cTn id="93" dur="1" fill="hold">
                                          <p:stCondLst>
                                            <p:cond delay="0"/>
                                          </p:stCondLst>
                                        </p:cTn>
                                        <p:tgtEl>
                                          <p:spTgt spid="29712"/>
                                        </p:tgtEl>
                                        <p:attrNameLst>
                                          <p:attrName>style.visibility</p:attrName>
                                        </p:attrNameLst>
                                      </p:cBhvr>
                                      <p:to>
                                        <p:strVal val="visible"/>
                                      </p:to>
                                    </p:set>
                                    <p:animEffect transition="in" filter="fade">
                                      <p:cBhvr>
                                        <p:cTn id="94" dur="1000"/>
                                        <p:tgtEl>
                                          <p:spTgt spid="29712"/>
                                        </p:tgtEl>
                                      </p:cBhvr>
                                    </p:animEffect>
                                    <p:anim calcmode="lin" valueType="num">
                                      <p:cBhvr>
                                        <p:cTn id="95" dur="1000" fill="hold"/>
                                        <p:tgtEl>
                                          <p:spTgt spid="29712"/>
                                        </p:tgtEl>
                                        <p:attrNameLst>
                                          <p:attrName>ppt_x</p:attrName>
                                        </p:attrNameLst>
                                      </p:cBhvr>
                                      <p:tavLst>
                                        <p:tav tm="0">
                                          <p:val>
                                            <p:strVal val="#ppt_x"/>
                                          </p:val>
                                        </p:tav>
                                        <p:tav tm="100000">
                                          <p:val>
                                            <p:strVal val="#ppt_x"/>
                                          </p:val>
                                        </p:tav>
                                      </p:tavLst>
                                    </p:anim>
                                    <p:anim calcmode="lin" valueType="num">
                                      <p:cBhvr>
                                        <p:cTn id="96" dur="1000" fill="hold"/>
                                        <p:tgtEl>
                                          <p:spTgt spid="29712"/>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17" presetClass="entr" presetSubtype="10" fill="hold" nodeType="clickEffect">
                                  <p:stCondLst>
                                    <p:cond delay="0"/>
                                  </p:stCondLst>
                                  <p:childTnLst>
                                    <p:set>
                                      <p:cBhvr>
                                        <p:cTn id="100" dur="1" fill="hold">
                                          <p:stCondLst>
                                            <p:cond delay="0"/>
                                          </p:stCondLst>
                                        </p:cTn>
                                        <p:tgtEl>
                                          <p:spTgt spid="29713"/>
                                        </p:tgtEl>
                                        <p:attrNameLst>
                                          <p:attrName>style.visibility</p:attrName>
                                        </p:attrNameLst>
                                      </p:cBhvr>
                                      <p:to>
                                        <p:strVal val="visible"/>
                                      </p:to>
                                    </p:set>
                                    <p:anim calcmode="lin" valueType="num">
                                      <p:cBhvr>
                                        <p:cTn id="101" dur="500" fill="hold"/>
                                        <p:tgtEl>
                                          <p:spTgt spid="29713"/>
                                        </p:tgtEl>
                                        <p:attrNameLst>
                                          <p:attrName>ppt_w</p:attrName>
                                        </p:attrNameLst>
                                      </p:cBhvr>
                                      <p:tavLst>
                                        <p:tav tm="0">
                                          <p:val>
                                            <p:fltVal val="0.000000"/>
                                          </p:val>
                                        </p:tav>
                                        <p:tav tm="100000">
                                          <p:val>
                                            <p:strVal val="#ppt_w"/>
                                          </p:val>
                                        </p:tav>
                                      </p:tavLst>
                                    </p:anim>
                                    <p:anim calcmode="lin" valueType="num">
                                      <p:cBhvr>
                                        <p:cTn id="102" dur="500" fill="hold"/>
                                        <p:tgtEl>
                                          <p:spTgt spid="29713"/>
                                        </p:tgtEl>
                                        <p:attrNameLst>
                                          <p:attrName>ppt_h</p:attrName>
                                        </p:attrNameLst>
                                      </p:cBhvr>
                                      <p:tavLst>
                                        <p:tav tm="0">
                                          <p:val>
                                            <p:strVal val="#ppt_h"/>
                                          </p:val>
                                        </p:tav>
                                        <p:tav tm="100000">
                                          <p:val>
                                            <p:strVal val="#ppt_h"/>
                                          </p:val>
                                        </p:tav>
                                      </p:tavLst>
                                    </p:anim>
                                  </p:childTnLst>
                                </p:cTn>
                              </p:par>
                            </p:childTnLst>
                          </p:cTn>
                        </p:par>
                      </p:childTnLst>
                    </p:cTn>
                  </p:par>
                  <p:par>
                    <p:cTn id="103" fill="hold">
                      <p:stCondLst>
                        <p:cond delay="indefinite"/>
                      </p:stCondLst>
                      <p:childTnLst>
                        <p:par>
                          <p:cTn id="104" fill="hold">
                            <p:stCondLst>
                              <p:cond delay="0"/>
                            </p:stCondLst>
                            <p:childTnLst>
                              <p:par>
                                <p:cTn id="105" presetID="17" presetClass="entr" presetSubtype="10" fill="hold" grpId="0" nodeType="clickEffect">
                                  <p:stCondLst>
                                    <p:cond delay="0"/>
                                  </p:stCondLst>
                                  <p:childTnLst>
                                    <p:set>
                                      <p:cBhvr>
                                        <p:cTn id="106" dur="1" fill="hold">
                                          <p:stCondLst>
                                            <p:cond delay="0"/>
                                          </p:stCondLst>
                                        </p:cTn>
                                        <p:tgtEl>
                                          <p:spTgt spid="29716"/>
                                        </p:tgtEl>
                                        <p:attrNameLst>
                                          <p:attrName>style.visibility</p:attrName>
                                        </p:attrNameLst>
                                      </p:cBhvr>
                                      <p:to>
                                        <p:strVal val="visible"/>
                                      </p:to>
                                    </p:set>
                                    <p:anim calcmode="lin" valueType="num">
                                      <p:cBhvr>
                                        <p:cTn id="107" dur="500" fill="hold"/>
                                        <p:tgtEl>
                                          <p:spTgt spid="29716"/>
                                        </p:tgtEl>
                                        <p:attrNameLst>
                                          <p:attrName>ppt_w</p:attrName>
                                        </p:attrNameLst>
                                      </p:cBhvr>
                                      <p:tavLst>
                                        <p:tav tm="0">
                                          <p:val>
                                            <p:fltVal val="0.000000"/>
                                          </p:val>
                                        </p:tav>
                                        <p:tav tm="100000">
                                          <p:val>
                                            <p:strVal val="#ppt_w"/>
                                          </p:val>
                                        </p:tav>
                                      </p:tavLst>
                                    </p:anim>
                                    <p:anim calcmode="lin" valueType="num">
                                      <p:cBhvr>
                                        <p:cTn id="108" dur="500" fill="hold"/>
                                        <p:tgtEl>
                                          <p:spTgt spid="29716"/>
                                        </p:tgtEl>
                                        <p:attrNameLst>
                                          <p:attrName>ppt_h</p:attrName>
                                        </p:attrNameLst>
                                      </p:cBhvr>
                                      <p:tavLst>
                                        <p:tav tm="0">
                                          <p:val>
                                            <p:strVal val="#ppt_h"/>
                                          </p:val>
                                        </p:tav>
                                        <p:tav tm="100000">
                                          <p:val>
                                            <p:strVal val="#ppt_h"/>
                                          </p:val>
                                        </p:tav>
                                      </p:tavLst>
                                    </p:anim>
                                  </p:childTnLst>
                                </p:cTn>
                              </p:par>
                            </p:childTnLst>
                          </p:cTn>
                        </p:par>
                      </p:childTnLst>
                    </p:cTn>
                  </p:par>
                  <p:par>
                    <p:cTn id="109" fill="hold">
                      <p:stCondLst>
                        <p:cond delay="indefinite"/>
                      </p:stCondLst>
                      <p:childTnLst>
                        <p:par>
                          <p:cTn id="110" fill="hold">
                            <p:stCondLst>
                              <p:cond delay="0"/>
                            </p:stCondLst>
                            <p:childTnLst>
                              <p:par>
                                <p:cTn id="111" presetID="47" presetClass="entr" presetSubtype="0" fill="hold" grpId="0" nodeType="clickEffect">
                                  <p:stCondLst>
                                    <p:cond delay="0"/>
                                  </p:stCondLst>
                                  <p:childTnLst>
                                    <p:set>
                                      <p:cBhvr>
                                        <p:cTn id="112" dur="1" fill="hold">
                                          <p:stCondLst>
                                            <p:cond delay="0"/>
                                          </p:stCondLst>
                                        </p:cTn>
                                        <p:tgtEl>
                                          <p:spTgt spid="29714"/>
                                        </p:tgtEl>
                                        <p:attrNameLst>
                                          <p:attrName>style.visibility</p:attrName>
                                        </p:attrNameLst>
                                      </p:cBhvr>
                                      <p:to>
                                        <p:strVal val="visible"/>
                                      </p:to>
                                    </p:set>
                                    <p:animEffect transition="in" filter="fade">
                                      <p:cBhvr>
                                        <p:cTn id="113" dur="1000"/>
                                        <p:tgtEl>
                                          <p:spTgt spid="29714"/>
                                        </p:tgtEl>
                                      </p:cBhvr>
                                    </p:animEffect>
                                    <p:anim calcmode="lin" valueType="num">
                                      <p:cBhvr>
                                        <p:cTn id="114" dur="1000" fill="hold"/>
                                        <p:tgtEl>
                                          <p:spTgt spid="29714"/>
                                        </p:tgtEl>
                                        <p:attrNameLst>
                                          <p:attrName>ppt_x</p:attrName>
                                        </p:attrNameLst>
                                      </p:cBhvr>
                                      <p:tavLst>
                                        <p:tav tm="0">
                                          <p:val>
                                            <p:strVal val="#ppt_x"/>
                                          </p:val>
                                        </p:tav>
                                        <p:tav tm="100000">
                                          <p:val>
                                            <p:strVal val="#ppt_x"/>
                                          </p:val>
                                        </p:tav>
                                      </p:tavLst>
                                    </p:anim>
                                    <p:anim calcmode="lin" valueType="num">
                                      <p:cBhvr>
                                        <p:cTn id="115" dur="1000" fill="hold"/>
                                        <p:tgtEl>
                                          <p:spTgt spid="29714"/>
                                        </p:tgtEl>
                                        <p:attrNameLst>
                                          <p:attrName>ppt_y</p:attrName>
                                        </p:attrNameLst>
                                      </p:cBhvr>
                                      <p:tavLst>
                                        <p:tav tm="0">
                                          <p:val>
                                            <p:strVal val="#ppt_y-.1"/>
                                          </p:val>
                                        </p:tav>
                                        <p:tav tm="100000">
                                          <p:val>
                                            <p:strVal val="#ppt_y"/>
                                          </p:val>
                                        </p:tav>
                                      </p:tavLst>
                                    </p:anim>
                                  </p:childTnLst>
                                </p:cTn>
                              </p:par>
                            </p:childTnLst>
                          </p:cTn>
                        </p:par>
                      </p:childTnLst>
                    </p:cTn>
                  </p:par>
                  <p:par>
                    <p:cTn id="116" fill="hold">
                      <p:stCondLst>
                        <p:cond delay="indefinite"/>
                      </p:stCondLst>
                      <p:childTnLst>
                        <p:par>
                          <p:cTn id="117" fill="hold">
                            <p:stCondLst>
                              <p:cond delay="0"/>
                            </p:stCondLst>
                            <p:childTnLst>
                              <p:par>
                                <p:cTn id="118" presetID="50" presetClass="entr" presetSubtype="0" decel="100000" fill="hold" grpId="4" nodeType="clickEffect">
                                  <p:stCondLst>
                                    <p:cond delay="0"/>
                                  </p:stCondLst>
                                  <p:childTnLst>
                                    <p:set>
                                      <p:cBhvr>
                                        <p:cTn id="119" dur="1" fill="hold">
                                          <p:stCondLst>
                                            <p:cond delay="0"/>
                                          </p:stCondLst>
                                        </p:cTn>
                                        <p:tgtEl>
                                          <p:spTgt spid="29717"/>
                                        </p:tgtEl>
                                        <p:attrNameLst>
                                          <p:attrName>style.visibility</p:attrName>
                                        </p:attrNameLst>
                                      </p:cBhvr>
                                      <p:to>
                                        <p:strVal val="visible"/>
                                      </p:to>
                                    </p:set>
                                    <p:anim calcmode="lin" valueType="num">
                                      <p:cBhvr>
                                        <p:cTn id="120" dur="1000" fill="hold"/>
                                        <p:tgtEl>
                                          <p:spTgt spid="29717"/>
                                        </p:tgtEl>
                                        <p:attrNameLst>
                                          <p:attrName>ppt_w</p:attrName>
                                        </p:attrNameLst>
                                      </p:cBhvr>
                                      <p:tavLst>
                                        <p:tav tm="0">
                                          <p:val>
                                            <p:strVal val="#ppt_w+.3"/>
                                          </p:val>
                                        </p:tav>
                                        <p:tav tm="100000">
                                          <p:val>
                                            <p:strVal val="#ppt_w"/>
                                          </p:val>
                                        </p:tav>
                                      </p:tavLst>
                                    </p:anim>
                                    <p:anim calcmode="lin" valueType="num">
                                      <p:cBhvr>
                                        <p:cTn id="121" dur="1000" fill="hold"/>
                                        <p:tgtEl>
                                          <p:spTgt spid="29717"/>
                                        </p:tgtEl>
                                        <p:attrNameLst>
                                          <p:attrName>ppt_h</p:attrName>
                                        </p:attrNameLst>
                                      </p:cBhvr>
                                      <p:tavLst>
                                        <p:tav tm="0">
                                          <p:val>
                                            <p:strVal val="#ppt_h"/>
                                          </p:val>
                                        </p:tav>
                                        <p:tav tm="100000">
                                          <p:val>
                                            <p:strVal val="#ppt_h"/>
                                          </p:val>
                                        </p:tav>
                                      </p:tavLst>
                                    </p:anim>
                                    <p:animEffect transition="in" filter="fade">
                                      <p:cBhvr>
                                        <p:cTn id="122" dur="1000"/>
                                        <p:tgtEl>
                                          <p:spTgt spid="29717"/>
                                        </p:tgtEl>
                                      </p:cBhvr>
                                    </p:animEffect>
                                  </p:childTnLst>
                                </p:cTn>
                              </p:par>
                              <p:par>
                                <p:cTn id="123" presetID="50" presetClass="entr" presetSubtype="0" decel="100000" fill="hold" nodeType="withEffect">
                                  <p:stCondLst>
                                    <p:cond delay="0"/>
                                  </p:stCondLst>
                                  <p:childTnLst>
                                    <p:set>
                                      <p:cBhvr>
                                        <p:cTn id="124" dur="1" fill="hold">
                                          <p:stCondLst>
                                            <p:cond delay="0"/>
                                          </p:stCondLst>
                                        </p:cTn>
                                        <p:tgtEl>
                                          <p:spTgt spid="29718"/>
                                        </p:tgtEl>
                                        <p:attrNameLst>
                                          <p:attrName>style.visibility</p:attrName>
                                        </p:attrNameLst>
                                      </p:cBhvr>
                                      <p:to>
                                        <p:strVal val="visible"/>
                                      </p:to>
                                    </p:set>
                                    <p:anim calcmode="lin" valueType="num">
                                      <p:cBhvr>
                                        <p:cTn id="125" dur="1000" fill="hold"/>
                                        <p:tgtEl>
                                          <p:spTgt spid="29718"/>
                                        </p:tgtEl>
                                        <p:attrNameLst>
                                          <p:attrName>ppt_w</p:attrName>
                                        </p:attrNameLst>
                                      </p:cBhvr>
                                      <p:tavLst>
                                        <p:tav tm="0">
                                          <p:val>
                                            <p:strVal val="#ppt_w+.3"/>
                                          </p:val>
                                        </p:tav>
                                        <p:tav tm="100000">
                                          <p:val>
                                            <p:strVal val="#ppt_w"/>
                                          </p:val>
                                        </p:tav>
                                      </p:tavLst>
                                    </p:anim>
                                    <p:anim calcmode="lin" valueType="num">
                                      <p:cBhvr>
                                        <p:cTn id="126" dur="1000" fill="hold"/>
                                        <p:tgtEl>
                                          <p:spTgt spid="29718"/>
                                        </p:tgtEl>
                                        <p:attrNameLst>
                                          <p:attrName>ppt_h</p:attrName>
                                        </p:attrNameLst>
                                      </p:cBhvr>
                                      <p:tavLst>
                                        <p:tav tm="0">
                                          <p:val>
                                            <p:strVal val="#ppt_h"/>
                                          </p:val>
                                        </p:tav>
                                        <p:tav tm="100000">
                                          <p:val>
                                            <p:strVal val="#ppt_h"/>
                                          </p:val>
                                        </p:tav>
                                      </p:tavLst>
                                    </p:anim>
                                    <p:animEffect transition="in" filter="fade">
                                      <p:cBhvr>
                                        <p:cTn id="127" dur="1000"/>
                                        <p:tgtEl>
                                          <p:spTgt spid="29718"/>
                                        </p:tgtEl>
                                      </p:cBhvr>
                                    </p:animEffect>
                                  </p:childTnLst>
                                </p:cTn>
                              </p:par>
                            </p:childTnLst>
                          </p:cTn>
                        </p:par>
                      </p:childTnLst>
                    </p:cTn>
                  </p:par>
                  <p:par>
                    <p:cTn id="128" fill="hold">
                      <p:stCondLst>
                        <p:cond delay="indefinite"/>
                      </p:stCondLst>
                      <p:childTnLst>
                        <p:par>
                          <p:cTn id="129" fill="hold">
                            <p:stCondLst>
                              <p:cond delay="0"/>
                            </p:stCondLst>
                            <p:childTnLst>
                              <p:par>
                                <p:cTn id="130" presetID="17" presetClass="entr" presetSubtype="10" fill="hold" grpId="2" nodeType="clickEffect">
                                  <p:stCondLst>
                                    <p:cond delay="0"/>
                                  </p:stCondLst>
                                  <p:childTnLst>
                                    <p:set>
                                      <p:cBhvr>
                                        <p:cTn id="131" dur="1" fill="hold">
                                          <p:stCondLst>
                                            <p:cond delay="0"/>
                                          </p:stCondLst>
                                        </p:cTn>
                                        <p:tgtEl>
                                          <p:spTgt spid="29719"/>
                                        </p:tgtEl>
                                        <p:attrNameLst>
                                          <p:attrName>style.visibility</p:attrName>
                                        </p:attrNameLst>
                                      </p:cBhvr>
                                      <p:to>
                                        <p:strVal val="visible"/>
                                      </p:to>
                                    </p:set>
                                    <p:anim calcmode="lin" valueType="num">
                                      <p:cBhvr>
                                        <p:cTn id="132" dur="500" fill="hold"/>
                                        <p:tgtEl>
                                          <p:spTgt spid="29719"/>
                                        </p:tgtEl>
                                        <p:attrNameLst>
                                          <p:attrName>ppt_w</p:attrName>
                                        </p:attrNameLst>
                                      </p:cBhvr>
                                      <p:tavLst>
                                        <p:tav tm="0">
                                          <p:val>
                                            <p:fltVal val="0.000000"/>
                                          </p:val>
                                        </p:tav>
                                        <p:tav tm="100000">
                                          <p:val>
                                            <p:strVal val="#ppt_w"/>
                                          </p:val>
                                        </p:tav>
                                      </p:tavLst>
                                    </p:anim>
                                    <p:anim calcmode="lin" valueType="num">
                                      <p:cBhvr>
                                        <p:cTn id="133" dur="500" fill="hold"/>
                                        <p:tgtEl>
                                          <p:spTgt spid="29719"/>
                                        </p:tgtEl>
                                        <p:attrNameLst>
                                          <p:attrName>ppt_h</p:attrName>
                                        </p:attrNameLst>
                                      </p:cBhvr>
                                      <p:tavLst>
                                        <p:tav tm="0">
                                          <p:val>
                                            <p:strVal val="#ppt_h"/>
                                          </p:val>
                                        </p:tav>
                                        <p:tav tm="100000">
                                          <p:val>
                                            <p:strVal val="#ppt_h"/>
                                          </p:val>
                                        </p:tav>
                                      </p:tavLst>
                                    </p:anim>
                                  </p:childTnLst>
                                </p:cTn>
                              </p:par>
                              <p:par>
                                <p:cTn id="134" presetID="17" presetClass="entr" presetSubtype="10" fill="hold" grpId="2" nodeType="withEffect">
                                  <p:stCondLst>
                                    <p:cond delay="0"/>
                                  </p:stCondLst>
                                  <p:childTnLst>
                                    <p:set>
                                      <p:cBhvr>
                                        <p:cTn id="135" dur="1" fill="hold">
                                          <p:stCondLst>
                                            <p:cond delay="0"/>
                                          </p:stCondLst>
                                        </p:cTn>
                                        <p:tgtEl>
                                          <p:spTgt spid="29720"/>
                                        </p:tgtEl>
                                        <p:attrNameLst>
                                          <p:attrName>style.visibility</p:attrName>
                                        </p:attrNameLst>
                                      </p:cBhvr>
                                      <p:to>
                                        <p:strVal val="visible"/>
                                      </p:to>
                                    </p:set>
                                    <p:anim calcmode="lin" valueType="num">
                                      <p:cBhvr>
                                        <p:cTn id="136" dur="500" fill="hold"/>
                                        <p:tgtEl>
                                          <p:spTgt spid="29720"/>
                                        </p:tgtEl>
                                        <p:attrNameLst>
                                          <p:attrName>ppt_w</p:attrName>
                                        </p:attrNameLst>
                                      </p:cBhvr>
                                      <p:tavLst>
                                        <p:tav tm="0">
                                          <p:val>
                                            <p:fltVal val="0.000000"/>
                                          </p:val>
                                        </p:tav>
                                        <p:tav tm="100000">
                                          <p:val>
                                            <p:strVal val="#ppt_w"/>
                                          </p:val>
                                        </p:tav>
                                      </p:tavLst>
                                    </p:anim>
                                    <p:anim calcmode="lin" valueType="num">
                                      <p:cBhvr>
                                        <p:cTn id="137" dur="500" fill="hold"/>
                                        <p:tgtEl>
                                          <p:spTgt spid="29720"/>
                                        </p:tgtEl>
                                        <p:attrNameLst>
                                          <p:attrName>ppt_h</p:attrName>
                                        </p:attrNameLst>
                                      </p:cBhvr>
                                      <p:tavLst>
                                        <p:tav tm="0">
                                          <p:val>
                                            <p:strVal val="#ppt_h"/>
                                          </p:val>
                                        </p:tav>
                                        <p:tav tm="100000">
                                          <p:val>
                                            <p:strVal val="#ppt_h"/>
                                          </p:val>
                                        </p:tav>
                                      </p:tavLst>
                                    </p:anim>
                                  </p:childTnLst>
                                </p:cTn>
                              </p:par>
                              <p:par>
                                <p:cTn id="138" presetID="17" presetClass="entr" presetSubtype="10" fill="hold" nodeType="withEffect">
                                  <p:stCondLst>
                                    <p:cond delay="0"/>
                                  </p:stCondLst>
                                  <p:childTnLst>
                                    <p:set>
                                      <p:cBhvr>
                                        <p:cTn id="139" dur="1" fill="hold">
                                          <p:stCondLst>
                                            <p:cond delay="0"/>
                                          </p:stCondLst>
                                        </p:cTn>
                                        <p:tgtEl>
                                          <p:spTgt spid="29721"/>
                                        </p:tgtEl>
                                        <p:attrNameLst>
                                          <p:attrName>style.visibility</p:attrName>
                                        </p:attrNameLst>
                                      </p:cBhvr>
                                      <p:to>
                                        <p:strVal val="visible"/>
                                      </p:to>
                                    </p:set>
                                    <p:anim calcmode="lin" valueType="num">
                                      <p:cBhvr>
                                        <p:cTn id="140" dur="500" fill="hold"/>
                                        <p:tgtEl>
                                          <p:spTgt spid="29721"/>
                                        </p:tgtEl>
                                        <p:attrNameLst>
                                          <p:attrName>ppt_w</p:attrName>
                                        </p:attrNameLst>
                                      </p:cBhvr>
                                      <p:tavLst>
                                        <p:tav tm="0">
                                          <p:val>
                                            <p:fltVal val="0.000000"/>
                                          </p:val>
                                        </p:tav>
                                        <p:tav tm="100000">
                                          <p:val>
                                            <p:strVal val="#ppt_w"/>
                                          </p:val>
                                        </p:tav>
                                      </p:tavLst>
                                    </p:anim>
                                    <p:anim calcmode="lin" valueType="num">
                                      <p:cBhvr>
                                        <p:cTn id="141" dur="500" fill="hold"/>
                                        <p:tgtEl>
                                          <p:spTgt spid="29721"/>
                                        </p:tgtEl>
                                        <p:attrNameLst>
                                          <p:attrName>ppt_h</p:attrName>
                                        </p:attrNameLst>
                                      </p:cBhvr>
                                      <p:tavLst>
                                        <p:tav tm="0">
                                          <p:val>
                                            <p:strVal val="#ppt_h"/>
                                          </p:val>
                                        </p:tav>
                                        <p:tav tm="100000">
                                          <p:val>
                                            <p:strVal val="#ppt_h"/>
                                          </p:val>
                                        </p:tav>
                                      </p:tavLst>
                                    </p:anim>
                                  </p:childTnLst>
                                </p:cTn>
                              </p:par>
                              <p:par>
                                <p:cTn id="142" presetID="17" presetClass="entr" presetSubtype="10" fill="hold" grpId="2" nodeType="withEffect">
                                  <p:stCondLst>
                                    <p:cond delay="0"/>
                                  </p:stCondLst>
                                  <p:childTnLst>
                                    <p:set>
                                      <p:cBhvr>
                                        <p:cTn id="143" dur="1" fill="hold">
                                          <p:stCondLst>
                                            <p:cond delay="0"/>
                                          </p:stCondLst>
                                        </p:cTn>
                                        <p:tgtEl>
                                          <p:spTgt spid="29722"/>
                                        </p:tgtEl>
                                        <p:attrNameLst>
                                          <p:attrName>style.visibility</p:attrName>
                                        </p:attrNameLst>
                                      </p:cBhvr>
                                      <p:to>
                                        <p:strVal val="visible"/>
                                      </p:to>
                                    </p:set>
                                    <p:anim calcmode="lin" valueType="num">
                                      <p:cBhvr>
                                        <p:cTn id="144" dur="500" fill="hold"/>
                                        <p:tgtEl>
                                          <p:spTgt spid="29722"/>
                                        </p:tgtEl>
                                        <p:attrNameLst>
                                          <p:attrName>ppt_w</p:attrName>
                                        </p:attrNameLst>
                                      </p:cBhvr>
                                      <p:tavLst>
                                        <p:tav tm="0">
                                          <p:val>
                                            <p:fltVal val="0.000000"/>
                                          </p:val>
                                        </p:tav>
                                        <p:tav tm="100000">
                                          <p:val>
                                            <p:strVal val="#ppt_w"/>
                                          </p:val>
                                        </p:tav>
                                      </p:tavLst>
                                    </p:anim>
                                    <p:anim calcmode="lin" valueType="num">
                                      <p:cBhvr>
                                        <p:cTn id="145" dur="500" fill="hold"/>
                                        <p:tgtEl>
                                          <p:spTgt spid="29722"/>
                                        </p:tgtEl>
                                        <p:attrNameLst>
                                          <p:attrName>ppt_h</p:attrName>
                                        </p:attrNameLst>
                                      </p:cBhvr>
                                      <p:tavLst>
                                        <p:tav tm="0">
                                          <p:val>
                                            <p:strVal val="#ppt_h"/>
                                          </p:val>
                                        </p:tav>
                                        <p:tav tm="100000">
                                          <p:val>
                                            <p:strVal val="#ppt_h"/>
                                          </p:val>
                                        </p:tav>
                                      </p:tavLst>
                                    </p:anim>
                                  </p:childTnLst>
                                </p:cTn>
                              </p:par>
                              <p:par>
                                <p:cTn id="146" presetID="17" presetClass="entr" presetSubtype="10" fill="hold" grpId="2" nodeType="withEffect">
                                  <p:stCondLst>
                                    <p:cond delay="0"/>
                                  </p:stCondLst>
                                  <p:childTnLst>
                                    <p:set>
                                      <p:cBhvr>
                                        <p:cTn id="147" dur="1" fill="hold">
                                          <p:stCondLst>
                                            <p:cond delay="0"/>
                                          </p:stCondLst>
                                        </p:cTn>
                                        <p:tgtEl>
                                          <p:spTgt spid="29723"/>
                                        </p:tgtEl>
                                        <p:attrNameLst>
                                          <p:attrName>style.visibility</p:attrName>
                                        </p:attrNameLst>
                                      </p:cBhvr>
                                      <p:to>
                                        <p:strVal val="visible"/>
                                      </p:to>
                                    </p:set>
                                    <p:anim calcmode="lin" valueType="num">
                                      <p:cBhvr>
                                        <p:cTn id="148" dur="500" fill="hold"/>
                                        <p:tgtEl>
                                          <p:spTgt spid="29723"/>
                                        </p:tgtEl>
                                        <p:attrNameLst>
                                          <p:attrName>ppt_w</p:attrName>
                                        </p:attrNameLst>
                                      </p:cBhvr>
                                      <p:tavLst>
                                        <p:tav tm="0">
                                          <p:val>
                                            <p:fltVal val="0.000000"/>
                                          </p:val>
                                        </p:tav>
                                        <p:tav tm="100000">
                                          <p:val>
                                            <p:strVal val="#ppt_w"/>
                                          </p:val>
                                        </p:tav>
                                      </p:tavLst>
                                    </p:anim>
                                    <p:anim calcmode="lin" valueType="num">
                                      <p:cBhvr>
                                        <p:cTn id="149" dur="500" fill="hold"/>
                                        <p:tgtEl>
                                          <p:spTgt spid="29723"/>
                                        </p:tgtEl>
                                        <p:attrNameLst>
                                          <p:attrName>ppt_h</p:attrName>
                                        </p:attrNameLst>
                                      </p:cBhvr>
                                      <p:tavLst>
                                        <p:tav tm="0">
                                          <p:val>
                                            <p:strVal val="#ppt_h"/>
                                          </p:val>
                                        </p:tav>
                                        <p:tav tm="100000">
                                          <p:val>
                                            <p:strVal val="#ppt_h"/>
                                          </p:val>
                                        </p:tav>
                                      </p:tavLst>
                                    </p:anim>
                                  </p:childTnLst>
                                </p:cTn>
                              </p:par>
                              <p:par>
                                <p:cTn id="150" presetID="17" presetClass="entr" presetSubtype="10" fill="hold" grpId="2" nodeType="withEffect">
                                  <p:stCondLst>
                                    <p:cond delay="0"/>
                                  </p:stCondLst>
                                  <p:childTnLst>
                                    <p:set>
                                      <p:cBhvr>
                                        <p:cTn id="151" dur="1" fill="hold">
                                          <p:stCondLst>
                                            <p:cond delay="0"/>
                                          </p:stCondLst>
                                        </p:cTn>
                                        <p:tgtEl>
                                          <p:spTgt spid="29724"/>
                                        </p:tgtEl>
                                        <p:attrNameLst>
                                          <p:attrName>style.visibility</p:attrName>
                                        </p:attrNameLst>
                                      </p:cBhvr>
                                      <p:to>
                                        <p:strVal val="visible"/>
                                      </p:to>
                                    </p:set>
                                    <p:anim calcmode="lin" valueType="num">
                                      <p:cBhvr>
                                        <p:cTn id="152" dur="500" fill="hold"/>
                                        <p:tgtEl>
                                          <p:spTgt spid="29724"/>
                                        </p:tgtEl>
                                        <p:attrNameLst>
                                          <p:attrName>ppt_w</p:attrName>
                                        </p:attrNameLst>
                                      </p:cBhvr>
                                      <p:tavLst>
                                        <p:tav tm="0">
                                          <p:val>
                                            <p:fltVal val="0.000000"/>
                                          </p:val>
                                        </p:tav>
                                        <p:tav tm="100000">
                                          <p:val>
                                            <p:strVal val="#ppt_w"/>
                                          </p:val>
                                        </p:tav>
                                      </p:tavLst>
                                    </p:anim>
                                    <p:anim calcmode="lin" valueType="num">
                                      <p:cBhvr>
                                        <p:cTn id="153" dur="500" fill="hold"/>
                                        <p:tgtEl>
                                          <p:spTgt spid="29724"/>
                                        </p:tgtEl>
                                        <p:attrNameLst>
                                          <p:attrName>ppt_h</p:attrName>
                                        </p:attrNameLst>
                                      </p:cBhvr>
                                      <p:tavLst>
                                        <p:tav tm="0">
                                          <p:val>
                                            <p:strVal val="#ppt_h"/>
                                          </p:val>
                                        </p:tav>
                                        <p:tav tm="100000">
                                          <p:val>
                                            <p:strVal val="#ppt_h"/>
                                          </p:val>
                                        </p:tav>
                                      </p:tavLst>
                                    </p:anim>
                                  </p:childTnLst>
                                </p:cTn>
                              </p:par>
                              <p:par>
                                <p:cTn id="154" presetID="17" presetClass="entr" presetSubtype="10" fill="hold" nodeType="withEffect">
                                  <p:stCondLst>
                                    <p:cond delay="0"/>
                                  </p:stCondLst>
                                  <p:childTnLst>
                                    <p:set>
                                      <p:cBhvr>
                                        <p:cTn id="155" dur="1" fill="hold">
                                          <p:stCondLst>
                                            <p:cond delay="0"/>
                                          </p:stCondLst>
                                        </p:cTn>
                                        <p:tgtEl>
                                          <p:spTgt spid="29725"/>
                                        </p:tgtEl>
                                        <p:attrNameLst>
                                          <p:attrName>style.visibility</p:attrName>
                                        </p:attrNameLst>
                                      </p:cBhvr>
                                      <p:to>
                                        <p:strVal val="visible"/>
                                      </p:to>
                                    </p:set>
                                    <p:anim calcmode="lin" valueType="num">
                                      <p:cBhvr>
                                        <p:cTn id="156" dur="500" fill="hold"/>
                                        <p:tgtEl>
                                          <p:spTgt spid="29725"/>
                                        </p:tgtEl>
                                        <p:attrNameLst>
                                          <p:attrName>ppt_w</p:attrName>
                                        </p:attrNameLst>
                                      </p:cBhvr>
                                      <p:tavLst>
                                        <p:tav tm="0">
                                          <p:val>
                                            <p:fltVal val="0.000000"/>
                                          </p:val>
                                        </p:tav>
                                        <p:tav tm="100000">
                                          <p:val>
                                            <p:strVal val="#ppt_w"/>
                                          </p:val>
                                        </p:tav>
                                      </p:tavLst>
                                    </p:anim>
                                    <p:anim calcmode="lin" valueType="num">
                                      <p:cBhvr>
                                        <p:cTn id="157" dur="500" fill="hold"/>
                                        <p:tgtEl>
                                          <p:spTgt spid="29725"/>
                                        </p:tgtEl>
                                        <p:attrNameLst>
                                          <p:attrName>ppt_h</p:attrName>
                                        </p:attrNameLst>
                                      </p:cBhvr>
                                      <p:tavLst>
                                        <p:tav tm="0">
                                          <p:val>
                                            <p:strVal val="#ppt_h"/>
                                          </p:val>
                                        </p:tav>
                                        <p:tav tm="100000">
                                          <p:val>
                                            <p:strVal val="#ppt_h"/>
                                          </p:val>
                                        </p:tav>
                                      </p:tavLst>
                                    </p:anim>
                                  </p:childTnLst>
                                </p:cTn>
                              </p:par>
                              <p:par>
                                <p:cTn id="158" presetID="17" presetClass="entr" presetSubtype="10" fill="hold" grpId="2" nodeType="withEffect">
                                  <p:stCondLst>
                                    <p:cond delay="0"/>
                                  </p:stCondLst>
                                  <p:childTnLst>
                                    <p:set>
                                      <p:cBhvr>
                                        <p:cTn id="159" dur="1" fill="hold">
                                          <p:stCondLst>
                                            <p:cond delay="0"/>
                                          </p:stCondLst>
                                        </p:cTn>
                                        <p:tgtEl>
                                          <p:spTgt spid="29726"/>
                                        </p:tgtEl>
                                        <p:attrNameLst>
                                          <p:attrName>style.visibility</p:attrName>
                                        </p:attrNameLst>
                                      </p:cBhvr>
                                      <p:to>
                                        <p:strVal val="visible"/>
                                      </p:to>
                                    </p:set>
                                    <p:anim calcmode="lin" valueType="num">
                                      <p:cBhvr>
                                        <p:cTn id="160" dur="500" fill="hold"/>
                                        <p:tgtEl>
                                          <p:spTgt spid="29726"/>
                                        </p:tgtEl>
                                        <p:attrNameLst>
                                          <p:attrName>ppt_w</p:attrName>
                                        </p:attrNameLst>
                                      </p:cBhvr>
                                      <p:tavLst>
                                        <p:tav tm="0">
                                          <p:val>
                                            <p:fltVal val="0.000000"/>
                                          </p:val>
                                        </p:tav>
                                        <p:tav tm="100000">
                                          <p:val>
                                            <p:strVal val="#ppt_w"/>
                                          </p:val>
                                        </p:tav>
                                      </p:tavLst>
                                    </p:anim>
                                    <p:anim calcmode="lin" valueType="num">
                                      <p:cBhvr>
                                        <p:cTn id="161" dur="500" fill="hold"/>
                                        <p:tgtEl>
                                          <p:spTgt spid="29726"/>
                                        </p:tgtEl>
                                        <p:attrNameLst>
                                          <p:attrName>ppt_h</p:attrName>
                                        </p:attrNameLst>
                                      </p:cBhvr>
                                      <p:tavLst>
                                        <p:tav tm="0">
                                          <p:val>
                                            <p:strVal val="#ppt_h"/>
                                          </p:val>
                                        </p:tav>
                                        <p:tav tm="100000">
                                          <p:val>
                                            <p:strVal val="#ppt_h"/>
                                          </p:val>
                                        </p:tav>
                                      </p:tavLst>
                                    </p:anim>
                                  </p:childTnLst>
                                </p:cTn>
                              </p:par>
                              <p:par>
                                <p:cTn id="162" presetID="17" presetClass="entr" presetSubtype="10" fill="hold" nodeType="withEffect">
                                  <p:stCondLst>
                                    <p:cond delay="0"/>
                                  </p:stCondLst>
                                  <p:childTnLst>
                                    <p:set>
                                      <p:cBhvr>
                                        <p:cTn id="163" dur="1" fill="hold">
                                          <p:stCondLst>
                                            <p:cond delay="0"/>
                                          </p:stCondLst>
                                        </p:cTn>
                                        <p:tgtEl>
                                          <p:spTgt spid="29727"/>
                                        </p:tgtEl>
                                        <p:attrNameLst>
                                          <p:attrName>style.visibility</p:attrName>
                                        </p:attrNameLst>
                                      </p:cBhvr>
                                      <p:to>
                                        <p:strVal val="visible"/>
                                      </p:to>
                                    </p:set>
                                    <p:anim calcmode="lin" valueType="num">
                                      <p:cBhvr>
                                        <p:cTn id="164" dur="500" fill="hold"/>
                                        <p:tgtEl>
                                          <p:spTgt spid="29727"/>
                                        </p:tgtEl>
                                        <p:attrNameLst>
                                          <p:attrName>ppt_w</p:attrName>
                                        </p:attrNameLst>
                                      </p:cBhvr>
                                      <p:tavLst>
                                        <p:tav tm="0">
                                          <p:val>
                                            <p:fltVal val="0.000000"/>
                                          </p:val>
                                        </p:tav>
                                        <p:tav tm="100000">
                                          <p:val>
                                            <p:strVal val="#ppt_w"/>
                                          </p:val>
                                        </p:tav>
                                      </p:tavLst>
                                    </p:anim>
                                    <p:anim calcmode="lin" valueType="num">
                                      <p:cBhvr>
                                        <p:cTn id="165" dur="500" fill="hold"/>
                                        <p:tgtEl>
                                          <p:spTgt spid="29727"/>
                                        </p:tgtEl>
                                        <p:attrNameLst>
                                          <p:attrName>ppt_h</p:attrName>
                                        </p:attrNameLst>
                                      </p:cBhvr>
                                      <p:tavLst>
                                        <p:tav tm="0">
                                          <p:val>
                                            <p:strVal val="#ppt_h"/>
                                          </p:val>
                                        </p:tav>
                                        <p:tav tm="100000">
                                          <p:val>
                                            <p:strVal val="#ppt_h"/>
                                          </p:val>
                                        </p:tav>
                                      </p:tavLst>
                                    </p:anim>
                                  </p:childTnLst>
                                </p:cTn>
                              </p:par>
                              <p:par>
                                <p:cTn id="166" presetID="17" presetClass="entr" presetSubtype="10" fill="hold" grpId="2" nodeType="withEffect">
                                  <p:stCondLst>
                                    <p:cond delay="0"/>
                                  </p:stCondLst>
                                  <p:childTnLst>
                                    <p:set>
                                      <p:cBhvr>
                                        <p:cTn id="167" dur="1" fill="hold">
                                          <p:stCondLst>
                                            <p:cond delay="0"/>
                                          </p:stCondLst>
                                        </p:cTn>
                                        <p:tgtEl>
                                          <p:spTgt spid="29728"/>
                                        </p:tgtEl>
                                        <p:attrNameLst>
                                          <p:attrName>style.visibility</p:attrName>
                                        </p:attrNameLst>
                                      </p:cBhvr>
                                      <p:to>
                                        <p:strVal val="visible"/>
                                      </p:to>
                                    </p:set>
                                    <p:anim calcmode="lin" valueType="num">
                                      <p:cBhvr>
                                        <p:cTn id="168" dur="500" fill="hold"/>
                                        <p:tgtEl>
                                          <p:spTgt spid="29728"/>
                                        </p:tgtEl>
                                        <p:attrNameLst>
                                          <p:attrName>ppt_w</p:attrName>
                                        </p:attrNameLst>
                                      </p:cBhvr>
                                      <p:tavLst>
                                        <p:tav tm="0">
                                          <p:val>
                                            <p:fltVal val="0.000000"/>
                                          </p:val>
                                        </p:tav>
                                        <p:tav tm="100000">
                                          <p:val>
                                            <p:strVal val="#ppt_w"/>
                                          </p:val>
                                        </p:tav>
                                      </p:tavLst>
                                    </p:anim>
                                    <p:anim calcmode="lin" valueType="num">
                                      <p:cBhvr>
                                        <p:cTn id="169" dur="500" fill="hold"/>
                                        <p:tgtEl>
                                          <p:spTgt spid="29728"/>
                                        </p:tgtEl>
                                        <p:attrNameLst>
                                          <p:attrName>ppt_h</p:attrName>
                                        </p:attrNameLst>
                                      </p:cBhvr>
                                      <p:tavLst>
                                        <p:tav tm="0">
                                          <p:val>
                                            <p:strVal val="#ppt_h"/>
                                          </p:val>
                                        </p:tav>
                                        <p:tav tm="100000">
                                          <p:val>
                                            <p:strVal val="#ppt_h"/>
                                          </p:val>
                                        </p:tav>
                                      </p:tavLst>
                                    </p:anim>
                                  </p:childTnLst>
                                </p:cTn>
                              </p:par>
                              <p:par>
                                <p:cTn id="170" presetID="17" presetClass="entr" presetSubtype="10" fill="hold" grpId="2" nodeType="withEffect">
                                  <p:stCondLst>
                                    <p:cond delay="0"/>
                                  </p:stCondLst>
                                  <p:childTnLst>
                                    <p:set>
                                      <p:cBhvr>
                                        <p:cTn id="171" dur="1" fill="hold">
                                          <p:stCondLst>
                                            <p:cond delay="0"/>
                                          </p:stCondLst>
                                        </p:cTn>
                                        <p:tgtEl>
                                          <p:spTgt spid="29729"/>
                                        </p:tgtEl>
                                        <p:attrNameLst>
                                          <p:attrName>style.visibility</p:attrName>
                                        </p:attrNameLst>
                                      </p:cBhvr>
                                      <p:to>
                                        <p:strVal val="visible"/>
                                      </p:to>
                                    </p:set>
                                    <p:anim calcmode="lin" valueType="num">
                                      <p:cBhvr>
                                        <p:cTn id="172" dur="500" fill="hold"/>
                                        <p:tgtEl>
                                          <p:spTgt spid="29729"/>
                                        </p:tgtEl>
                                        <p:attrNameLst>
                                          <p:attrName>ppt_w</p:attrName>
                                        </p:attrNameLst>
                                      </p:cBhvr>
                                      <p:tavLst>
                                        <p:tav tm="0">
                                          <p:val>
                                            <p:fltVal val="0.000000"/>
                                          </p:val>
                                        </p:tav>
                                        <p:tav tm="100000">
                                          <p:val>
                                            <p:strVal val="#ppt_w"/>
                                          </p:val>
                                        </p:tav>
                                      </p:tavLst>
                                    </p:anim>
                                    <p:anim calcmode="lin" valueType="num">
                                      <p:cBhvr>
                                        <p:cTn id="173" dur="500" fill="hold"/>
                                        <p:tgtEl>
                                          <p:spTgt spid="29729"/>
                                        </p:tgtEl>
                                        <p:attrNameLst>
                                          <p:attrName>ppt_h</p:attrName>
                                        </p:attrNameLst>
                                      </p:cBhvr>
                                      <p:tavLst>
                                        <p:tav tm="0">
                                          <p:val>
                                            <p:strVal val="#ppt_h"/>
                                          </p:val>
                                        </p:tav>
                                        <p:tav tm="100000">
                                          <p:val>
                                            <p:strVal val="#ppt_h"/>
                                          </p:val>
                                        </p:tav>
                                      </p:tavLst>
                                    </p:anim>
                                  </p:childTnLst>
                                </p:cTn>
                              </p:par>
                              <p:par>
                                <p:cTn id="174" presetID="17" presetClass="entr" presetSubtype="10" fill="hold" grpId="2" nodeType="withEffect">
                                  <p:stCondLst>
                                    <p:cond delay="0"/>
                                  </p:stCondLst>
                                  <p:childTnLst>
                                    <p:set>
                                      <p:cBhvr>
                                        <p:cTn id="175" dur="1" fill="hold">
                                          <p:stCondLst>
                                            <p:cond delay="0"/>
                                          </p:stCondLst>
                                        </p:cTn>
                                        <p:tgtEl>
                                          <p:spTgt spid="29730"/>
                                        </p:tgtEl>
                                        <p:attrNameLst>
                                          <p:attrName>style.visibility</p:attrName>
                                        </p:attrNameLst>
                                      </p:cBhvr>
                                      <p:to>
                                        <p:strVal val="visible"/>
                                      </p:to>
                                    </p:set>
                                    <p:anim calcmode="lin" valueType="num">
                                      <p:cBhvr>
                                        <p:cTn id="176" dur="500" fill="hold"/>
                                        <p:tgtEl>
                                          <p:spTgt spid="29730"/>
                                        </p:tgtEl>
                                        <p:attrNameLst>
                                          <p:attrName>ppt_w</p:attrName>
                                        </p:attrNameLst>
                                      </p:cBhvr>
                                      <p:tavLst>
                                        <p:tav tm="0">
                                          <p:val>
                                            <p:fltVal val="0.000000"/>
                                          </p:val>
                                        </p:tav>
                                        <p:tav tm="100000">
                                          <p:val>
                                            <p:strVal val="#ppt_w"/>
                                          </p:val>
                                        </p:tav>
                                      </p:tavLst>
                                    </p:anim>
                                    <p:anim calcmode="lin" valueType="num">
                                      <p:cBhvr>
                                        <p:cTn id="177" dur="500" fill="hold"/>
                                        <p:tgtEl>
                                          <p:spTgt spid="29730"/>
                                        </p:tgtEl>
                                        <p:attrNameLst>
                                          <p:attrName>ppt_h</p:attrName>
                                        </p:attrNameLst>
                                      </p:cBhvr>
                                      <p:tavLst>
                                        <p:tav tm="0">
                                          <p:val>
                                            <p:strVal val="#ppt_h"/>
                                          </p:val>
                                        </p:tav>
                                        <p:tav tm="100000">
                                          <p:val>
                                            <p:strVal val="#ppt_h"/>
                                          </p:val>
                                        </p:tav>
                                      </p:tavLst>
                                    </p:anim>
                                  </p:childTnLst>
                                </p:cTn>
                              </p:par>
                              <p:par>
                                <p:cTn id="178" presetID="17" presetClass="entr" presetSubtype="10" fill="hold" grpId="2" nodeType="withEffect">
                                  <p:stCondLst>
                                    <p:cond delay="0"/>
                                  </p:stCondLst>
                                  <p:childTnLst>
                                    <p:set>
                                      <p:cBhvr>
                                        <p:cTn id="179" dur="1" fill="hold">
                                          <p:stCondLst>
                                            <p:cond delay="0"/>
                                          </p:stCondLst>
                                        </p:cTn>
                                        <p:tgtEl>
                                          <p:spTgt spid="29731"/>
                                        </p:tgtEl>
                                        <p:attrNameLst>
                                          <p:attrName>style.visibility</p:attrName>
                                        </p:attrNameLst>
                                      </p:cBhvr>
                                      <p:to>
                                        <p:strVal val="visible"/>
                                      </p:to>
                                    </p:set>
                                    <p:anim calcmode="lin" valueType="num">
                                      <p:cBhvr>
                                        <p:cTn id="180" dur="500" fill="hold"/>
                                        <p:tgtEl>
                                          <p:spTgt spid="29731"/>
                                        </p:tgtEl>
                                        <p:attrNameLst>
                                          <p:attrName>ppt_w</p:attrName>
                                        </p:attrNameLst>
                                      </p:cBhvr>
                                      <p:tavLst>
                                        <p:tav tm="0">
                                          <p:val>
                                            <p:fltVal val="0.000000"/>
                                          </p:val>
                                        </p:tav>
                                        <p:tav tm="100000">
                                          <p:val>
                                            <p:strVal val="#ppt_w"/>
                                          </p:val>
                                        </p:tav>
                                      </p:tavLst>
                                    </p:anim>
                                    <p:anim calcmode="lin" valueType="num">
                                      <p:cBhvr>
                                        <p:cTn id="181" dur="500" fill="hold"/>
                                        <p:tgtEl>
                                          <p:spTgt spid="29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ldLvl="0"/>
      <p:bldP spid="29700" grpId="0" bldLvl="0"/>
      <p:bldP spid="29705" grpId="0" bldLvl="0"/>
      <p:bldP spid="29706" grpId="0" bldLvl="0"/>
      <p:bldP spid="29702" grpId="0" bldLvl="0"/>
      <p:bldP spid="29703" grpId="0" bldLvl="0"/>
      <p:bldP spid="29704" grpId="0" bldLvl="0"/>
      <p:bldP spid="29707" grpId="0" bldLvl="0"/>
      <p:bldP spid="29708" grpId="0" bldLvl="0"/>
      <p:bldP spid="29702" grpId="1" bldLvl="0"/>
      <p:bldP spid="29703" grpId="1" bldLvl="0"/>
      <p:bldP spid="29704" grpId="1" bldLvl="0"/>
      <p:bldP spid="29707" grpId="1" bldLvl="0"/>
      <p:bldP spid="29708" grpId="1" bldLvl="0"/>
      <p:bldP spid="29710" grpId="0" bldLvl="0"/>
      <p:bldP spid="29715" grpId="0" bldLvl="0"/>
      <p:bldP spid="29710" grpId="1" bldLvl="0"/>
      <p:bldP spid="29715" grpId="1" bldLvl="0"/>
      <p:bldP spid="29712" grpId="0" bldLvl="0"/>
      <p:bldP spid="29716" grpId="0" bldLvl="0"/>
      <p:bldP spid="29714" grpId="0" bldLvl="0"/>
      <p:bldP spid="29717" grpId="0" bldLvl="0"/>
      <p:bldP spid="29717" grpId="1" bldLvl="0"/>
      <p:bldP spid="29717" grpId="2" bldLvl="0"/>
      <p:bldP spid="29717" grpId="3" bldLvl="0"/>
      <p:bldP spid="29717" grpId="4" bldLvl="0"/>
      <p:bldP spid="29719" grpId="0" bldLvl="0"/>
      <p:bldP spid="29720" grpId="0" bldLvl="0"/>
      <p:bldP spid="29722" grpId="0" bldLvl="0"/>
      <p:bldP spid="29723" grpId="0" bldLvl="0"/>
      <p:bldP spid="29724" grpId="0" bldLvl="0"/>
      <p:bldP spid="29726" grpId="0" bldLvl="0"/>
      <p:bldP spid="29728" grpId="0" bldLvl="0"/>
      <p:bldP spid="29729" grpId="0" bldLvl="0"/>
      <p:bldP spid="29730" grpId="0" bldLvl="0"/>
      <p:bldP spid="29731" grpId="0" bldLvl="0"/>
      <p:bldP spid="29719" grpId="1" bldLvl="0"/>
      <p:bldP spid="29720" grpId="1" bldLvl="0"/>
      <p:bldP spid="29722" grpId="1" bldLvl="0"/>
      <p:bldP spid="29723" grpId="1" bldLvl="0"/>
      <p:bldP spid="29724" grpId="1" bldLvl="0"/>
      <p:bldP spid="29726" grpId="1" bldLvl="0"/>
      <p:bldP spid="29728" grpId="1" bldLvl="0"/>
      <p:bldP spid="29729" grpId="1" bldLvl="0"/>
      <p:bldP spid="29730" grpId="1" bldLvl="0"/>
      <p:bldP spid="29731" grpId="1" bldLvl="0"/>
      <p:bldP spid="29719" grpId="2" bldLvl="0"/>
      <p:bldP spid="29720" grpId="2" bldLvl="0"/>
      <p:bldP spid="29722" grpId="2" bldLvl="0"/>
      <p:bldP spid="29723" grpId="2" bldLvl="0"/>
      <p:bldP spid="29724" grpId="2" bldLvl="0"/>
      <p:bldP spid="29726" grpId="2" bldLvl="0"/>
      <p:bldP spid="29728" grpId="2" bldLvl="0"/>
      <p:bldP spid="29729" grpId="2" bldLvl="0"/>
      <p:bldP spid="29730" grpId="2" bldLvl="0"/>
      <p:bldP spid="29731" grpId="2"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0722" name="表格占位符 30721"/>
          <p:cNvGraphicFramePr/>
          <p:nvPr>
            <p:ph type="tbl" idx="1"/>
          </p:nvPr>
        </p:nvGraphicFramePr>
        <p:xfrm>
          <a:off x="971550" y="1701800"/>
          <a:ext cx="7772400" cy="4302125"/>
        </p:xfrm>
        <a:graphic>
          <a:graphicData uri="http://schemas.openxmlformats.org/drawingml/2006/table">
            <a:tbl>
              <a:tblPr/>
              <a:tblGrid>
                <a:gridCol w="1247775"/>
                <a:gridCol w="6524625"/>
              </a:tblGrid>
              <a:tr h="143192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latin typeface="Calibri" panose="020F0502020204030204" pitchFamily="2"/>
                        </a:rPr>
                        <a:t>了</a:t>
                      </a:r>
                      <a:endParaRPr lang="zh-CN" altLang="en-US" sz="4000" b="1">
                        <a:latin typeface="Calibri" panose="020F0502020204030204" pitchFamily="2"/>
                      </a:endParaRPr>
                    </a:p>
                    <a:p>
                      <a:pPr marL="0" lvl="0" indent="0">
                        <a:buNone/>
                      </a:pPr>
                      <a:r>
                        <a:rPr lang="zh-CN" altLang="en-US" sz="4000" b="1">
                          <a:latin typeface="Calibri" panose="020F0502020204030204" pitchFamily="2"/>
                        </a:rPr>
                        <a:t>解</a:t>
                      </a:r>
                      <a:endParaRPr lang="zh-CN" altLang="en-US" sz="4000" b="1">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latin typeface="Calibri" panose="020F0502020204030204" pitchFamily="2"/>
                        </a:rPr>
                        <a:t>我国科教文化事业发展的基本线索及其主要成就</a:t>
                      </a:r>
                      <a:endParaRPr lang="zh-CN" altLang="en-US" sz="4000" b="1">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1435100">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a:solidFill>
                            <a:srgbClr val="000000"/>
                          </a:solidFill>
                          <a:latin typeface="Calibri" panose="020F0502020204030204" pitchFamily="2"/>
                        </a:rPr>
                        <a:t>认</a:t>
                      </a:r>
                      <a:endParaRPr lang="zh-CN" altLang="en-US" sz="4000">
                        <a:solidFill>
                          <a:srgbClr val="000000"/>
                        </a:solidFill>
                        <a:latin typeface="Calibri" panose="020F0502020204030204" pitchFamily="2"/>
                      </a:endParaRPr>
                    </a:p>
                    <a:p>
                      <a:pPr marL="0" lvl="0" indent="0">
                        <a:buNone/>
                      </a:pPr>
                      <a:r>
                        <a:rPr lang="zh-CN" altLang="en-US" sz="4000">
                          <a:solidFill>
                            <a:srgbClr val="000000"/>
                          </a:solidFill>
                          <a:latin typeface="Calibri" panose="020F0502020204030204" pitchFamily="2"/>
                        </a:rPr>
                        <a:t>识</a:t>
                      </a:r>
                      <a:endParaRPr lang="zh-CN" altLang="en-US" sz="4000">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dirty="0">
                          <a:solidFill>
                            <a:srgbClr val="000000"/>
                          </a:solidFill>
                          <a:latin typeface="Calibri" panose="020F0502020204030204" pitchFamily="2"/>
                        </a:rPr>
                        <a:t>“科教兴国”战略的伟大意义</a:t>
                      </a:r>
                      <a:endParaRPr lang="zh-CN" altLang="en-US" sz="4000" b="1" dirty="0">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r h="1435100">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a:solidFill>
                            <a:srgbClr val="000000"/>
                          </a:solidFill>
                          <a:latin typeface="Calibri" panose="020F0502020204030204" pitchFamily="2"/>
                        </a:rPr>
                        <a:t>增</a:t>
                      </a:r>
                      <a:endParaRPr lang="zh-CN" altLang="en-US" sz="4000">
                        <a:solidFill>
                          <a:srgbClr val="000000"/>
                        </a:solidFill>
                        <a:latin typeface="Calibri" panose="020F0502020204030204" pitchFamily="2"/>
                      </a:endParaRPr>
                    </a:p>
                    <a:p>
                      <a:pPr marL="0" lvl="0" indent="0">
                        <a:buNone/>
                      </a:pPr>
                      <a:r>
                        <a:rPr lang="zh-CN" altLang="en-US" sz="4000">
                          <a:solidFill>
                            <a:srgbClr val="000000"/>
                          </a:solidFill>
                          <a:latin typeface="Calibri" panose="020F0502020204030204" pitchFamily="2"/>
                        </a:rPr>
                        <a:t>强</a:t>
                      </a:r>
                      <a:endParaRPr lang="zh-CN" altLang="en-US" sz="4000">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民族自豪感</a:t>
                      </a:r>
                      <a:endParaRPr lang="zh-CN" altLang="en-US" sz="4000" b="1">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r>
            </a:tbl>
          </a:graphicData>
        </a:graphic>
      </p:graphicFrame>
      <p:sp>
        <p:nvSpPr>
          <p:cNvPr id="30746" name="文本框 30745"/>
          <p:cNvSpPr txBox="1"/>
          <p:nvPr/>
        </p:nvSpPr>
        <p:spPr>
          <a:xfrm>
            <a:off x="252413" y="908050"/>
            <a:ext cx="8424862" cy="762000"/>
          </a:xfrm>
          <a:prstGeom prst="rect">
            <a:avLst/>
          </a:prstGeom>
          <a:noFill/>
          <a:ln w="9525">
            <a:noFill/>
          </a:ln>
        </p:spPr>
        <p:txBody>
          <a:bodyPr vert="horz" wrap="square" anchor="t">
            <a:spAutoFit/>
          </a:bodyPr>
          <a:p>
            <a:r>
              <a:rPr lang="zh-CN" altLang="en-US" sz="4400" b="1">
                <a:solidFill>
                  <a:srgbClr val="CCECFF"/>
                </a:solidFill>
                <a:latin typeface="华文中宋" panose="02010600040101010101" pitchFamily="2" charset="-122"/>
                <a:ea typeface="方正喵呜体" charset="-122"/>
                <a:sym typeface="华文中宋" panose="02010600040101010101" pitchFamily="2" charset="-122"/>
              </a:rPr>
              <a:t>现代中国的科学技术与文化</a:t>
            </a:r>
            <a:endParaRPr lang="zh-CN" altLang="en-US" sz="4400" b="1">
              <a:solidFill>
                <a:srgbClr val="CCECFF"/>
              </a:solidFill>
              <a:latin typeface="华文中宋" panose="02010600040101010101" pitchFamily="2" charset="-122"/>
              <a:ea typeface="方正喵呜体" charset="-122"/>
              <a:sym typeface="华文中宋" panose="02010600040101010101" pitchFamily="2" charset="-122"/>
            </a:endParaRPr>
          </a:p>
        </p:txBody>
      </p:sp>
      <p:sp>
        <p:nvSpPr>
          <p:cNvPr id="30747" name="双括号 30746"/>
          <p:cNvSpPr/>
          <p:nvPr/>
        </p:nvSpPr>
        <p:spPr>
          <a:xfrm>
            <a:off x="1044575" y="1773238"/>
            <a:ext cx="647700" cy="1368425"/>
          </a:xfrm>
          <a:prstGeom prst="bracketPair">
            <a:avLst>
              <a:gd name="adj" fmla="val 16667"/>
            </a:avLst>
          </a:prstGeom>
          <a:noFill/>
          <a:ln w="38100" cap="flat" cmpd="sng">
            <a:solidFill>
              <a:srgbClr val="FF0066"/>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30748" name="双括号 30747"/>
          <p:cNvSpPr/>
          <p:nvPr/>
        </p:nvSpPr>
        <p:spPr>
          <a:xfrm>
            <a:off x="1044575" y="3141663"/>
            <a:ext cx="647700" cy="2808287"/>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Tree>
  </p:cSld>
  <p:clrMapOvr>
    <a:masterClrMapping/>
  </p:clrMapOvr>
  <p:transition spd="med">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标题 31745"/>
          <p:cNvSpPr>
            <a:spLocks noGrp="1"/>
          </p:cNvSpPr>
          <p:nvPr>
            <p:ph type="title"/>
          </p:nvPr>
        </p:nvSpPr>
        <p:spPr>
          <a:xfrm>
            <a:off x="107950" y="981075"/>
            <a:ext cx="8785225" cy="1143000"/>
          </a:xfrm>
          <a:ln/>
        </p:spPr>
        <p:txBody>
          <a:bodyPr anchor="ctr"/>
          <a:p>
            <a:r>
              <a:rPr lang="zh-CN" altLang="en-US" dirty="0">
                <a:solidFill>
                  <a:srgbClr val="CCECFF"/>
                </a:solidFill>
                <a:latin typeface="微软雅黑" panose="020B0503020204020204" charset="-122"/>
                <a:ea typeface="微软雅黑" panose="020B0503020204020204" charset="-122"/>
              </a:rPr>
              <a:t>6. 西方人文精神的起源及其发展</a:t>
            </a:r>
            <a:endParaRPr lang="zh-CN" altLang="en-US" dirty="0">
              <a:solidFill>
                <a:srgbClr val="CCECFF"/>
              </a:solidFill>
              <a:latin typeface="微软雅黑" panose="020B0503020204020204" charset="-122"/>
              <a:ea typeface="微软雅黑" panose="020B0503020204020204" charset="-122"/>
            </a:endParaRPr>
          </a:p>
        </p:txBody>
      </p:sp>
      <p:sp>
        <p:nvSpPr>
          <p:cNvPr id="31747" name="文本框 31746"/>
          <p:cNvSpPr txBox="1"/>
          <p:nvPr/>
        </p:nvSpPr>
        <p:spPr>
          <a:xfrm>
            <a:off x="5653088" y="2205038"/>
            <a:ext cx="3313112" cy="3932237"/>
          </a:xfrm>
          <a:prstGeom prst="rect">
            <a:avLst/>
          </a:prstGeom>
          <a:noFill/>
          <a:ln w="9525">
            <a:noFill/>
          </a:ln>
        </p:spPr>
        <p:txBody>
          <a:bodyPr wrap="square">
            <a:spAutoFit/>
          </a:bodyPr>
          <a:p>
            <a:r>
              <a:rPr lang="zh-CN" altLang="en-US" sz="3600" b="1">
                <a:solidFill>
                  <a:srgbClr val="FFFFCC"/>
                </a:solidFill>
                <a:latin typeface="楷体" panose="02010609060101010101" pitchFamily="1" charset="-122"/>
                <a:ea typeface="楷体" panose="02010609060101010101" pitchFamily="1" charset="-122"/>
                <a:sym typeface="楷体" panose="02010609060101010101" pitchFamily="1" charset="-122"/>
              </a:rPr>
              <a:t>本专题主要内容是西方思想发展简史，尤其是</a:t>
            </a:r>
            <a:r>
              <a:rPr lang="zh-CN" altLang="en-US" sz="3600" b="1">
                <a:solidFill>
                  <a:srgbClr val="66FF33"/>
                </a:solidFill>
                <a:latin typeface="楷体" panose="02010609060101010101" pitchFamily="1" charset="-122"/>
                <a:ea typeface="楷体" panose="02010609060101010101" pitchFamily="1" charset="-122"/>
                <a:sym typeface="楷体" panose="02010609060101010101" pitchFamily="1" charset="-122"/>
              </a:rPr>
              <a:t>西方人文精神</a:t>
            </a:r>
            <a:r>
              <a:rPr lang="zh-CN" altLang="en-US" sz="3600" b="1">
                <a:solidFill>
                  <a:srgbClr val="FFFFCC"/>
                </a:solidFill>
                <a:latin typeface="楷体" panose="02010609060101010101" pitchFamily="1" charset="-122"/>
                <a:ea typeface="楷体" panose="02010609060101010101" pitchFamily="1" charset="-122"/>
                <a:sym typeface="楷体" panose="02010609060101010101" pitchFamily="1" charset="-122"/>
              </a:rPr>
              <a:t>的起源，形成和发展的历史。</a:t>
            </a:r>
            <a:endParaRPr lang="zh-CN" altLang="en-US" sz="3600" b="1">
              <a:solidFill>
                <a:srgbClr val="FFFFCC"/>
              </a:solidFill>
              <a:latin typeface="Arial" panose="020B0604020202020204" charset="-116"/>
            </a:endParaRPr>
          </a:p>
        </p:txBody>
      </p:sp>
      <p:sp>
        <p:nvSpPr>
          <p:cNvPr id="31748" name="文本框 31747"/>
          <p:cNvSpPr txBox="1"/>
          <p:nvPr/>
        </p:nvSpPr>
        <p:spPr>
          <a:xfrm>
            <a:off x="323850" y="3571875"/>
            <a:ext cx="4945063" cy="2225675"/>
          </a:xfrm>
          <a:prstGeom prst="rect">
            <a:avLst/>
          </a:prstGeom>
          <a:noFill/>
          <a:ln w="9525">
            <a:noFill/>
          </a:ln>
        </p:spPr>
        <p:txBody>
          <a:bodyPr wrap="none" anchor="t">
            <a:spAutoFit/>
          </a:bodyPr>
          <a:p>
            <a:r>
              <a:rPr lang="zh-CN" altLang="en-US" b="1" dirty="0">
                <a:solidFill>
                  <a:srgbClr val="FFFFCC"/>
                </a:solidFill>
                <a:latin typeface="Arial" panose="020B0604020202020204" charset="-116"/>
              </a:rPr>
              <a:t> </a:t>
            </a:r>
            <a:r>
              <a:rPr lang="zh-CN" altLang="en-US" sz="2800" b="1" dirty="0">
                <a:solidFill>
                  <a:srgbClr val="FFFFCC"/>
                </a:solidFill>
                <a:latin typeface="Arial" panose="020B0604020202020204" charset="-116"/>
              </a:rPr>
              <a:t>11、希腊先哲的精神觉醒</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 12、文艺复兴巨匠的人文风采</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 13、挑战教皇的权威</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 14、理性之光</a:t>
            </a:r>
            <a:endParaRPr lang="zh-CN" altLang="en-US" sz="2800" b="1" dirty="0">
              <a:solidFill>
                <a:srgbClr val="FFFFCC"/>
              </a:solidFill>
              <a:latin typeface="Arial" panose="020B0604020202020204" charset="-116"/>
            </a:endParaRPr>
          </a:p>
          <a:p>
            <a:endParaRPr lang="zh-CN" altLang="en-US" sz="2800" dirty="0">
              <a:latin typeface="Arial" panose="020B0604020202020204" charset="-116"/>
            </a:endParaRPr>
          </a:p>
        </p:txBody>
      </p:sp>
      <p:sp>
        <p:nvSpPr>
          <p:cNvPr id="31749" name="流程图: 可选过程 31748"/>
          <p:cNvSpPr/>
          <p:nvPr/>
        </p:nvSpPr>
        <p:spPr>
          <a:xfrm>
            <a:off x="468313" y="3573463"/>
            <a:ext cx="4895850" cy="1871662"/>
          </a:xfrm>
          <a:prstGeom prst="flowChartAlternateProcess">
            <a:avLst/>
          </a:prstGeom>
          <a:noFill/>
          <a:ln w="57150" cap="flat" cmpd="sng">
            <a:solidFill>
              <a:srgbClr val="FF0000"/>
            </a:solidFill>
            <a:prstDash val="solid"/>
            <a:miter/>
            <a:headEnd type="none" w="med" len="med"/>
            <a:tailEnd type="none" w="med" len="med"/>
          </a:ln>
        </p:spPr>
        <p:txBody>
          <a:bodyPr/>
          <a:p>
            <a:endParaRPr lang="zh-CN" altLang="en-US"/>
          </a:p>
        </p:txBody>
      </p:sp>
      <p:sp>
        <p:nvSpPr>
          <p:cNvPr id="31750" name="矩形 31749"/>
          <p:cNvSpPr/>
          <p:nvPr/>
        </p:nvSpPr>
        <p:spPr>
          <a:xfrm>
            <a:off x="684213" y="2708275"/>
            <a:ext cx="1655762" cy="64770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FF0000"/>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专题六</a:t>
            </a:r>
            <a:endParaRPr lang="zh-CN" altLang="en-US" sz="3600">
              <a:ln w="9525" cap="flat" cmpd="sng">
                <a:solidFill>
                  <a:srgbClr val="FF0000"/>
                </a:solidFill>
                <a:prstDash val="solid"/>
                <a:headEnd type="none" w="med" len="med"/>
                <a:tailEnd type="none" w="med" len="med"/>
              </a:ln>
              <a:gradFill rotWithShape="0">
                <a:gsLst>
                  <a:gs pos="0">
                    <a:srgbClr val="FFFF00">
                      <a:alpha val="100000"/>
                    </a:srgbClr>
                  </a:gs>
                  <a:gs pos="100000">
                    <a:srgbClr val="FF9933">
                      <a:alpha val="100000"/>
                    </a:srgbClr>
                  </a:gs>
                </a:gsLst>
                <a:path path="rect">
                  <a:fillToRect r="100000" b="100000"/>
                </a:path>
                <a:tileRect/>
              </a:gra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1750"/>
                                        </p:tgtEl>
                                        <p:attrNameLst>
                                          <p:attrName>style.visibility</p:attrName>
                                        </p:attrNameLst>
                                      </p:cBhvr>
                                      <p:to>
                                        <p:strVal val="visible"/>
                                      </p:to>
                                    </p:set>
                                    <p:anim from="(-#ppt_w/2)" to="(#ppt_x)" calcmode="lin" valueType="num">
                                      <p:cBhvr>
                                        <p:cTn id="7" dur="600" fill="hold">
                                          <p:stCondLst>
                                            <p:cond delay="0"/>
                                          </p:stCondLst>
                                        </p:cTn>
                                        <p:tgtEl>
                                          <p:spTgt spid="31750"/>
                                        </p:tgtEl>
                                        <p:attrNameLst>
                                          <p:attrName>ppt_x</p:attrName>
                                        </p:attrNameLst>
                                      </p:cBhvr>
                                    </p:anim>
                                    <p:anim from="0" to="-1.0" calcmode="lin" valueType="num">
                                      <p:cBhvr>
                                        <p:cTn id="8" dur="200" decel="50000" autoRev="1" fill="hold">
                                          <p:stCondLst>
                                            <p:cond delay="600"/>
                                          </p:stCondLst>
                                        </p:cTn>
                                        <p:tgtEl>
                                          <p:spTgt spid="31750"/>
                                        </p:tgtEl>
                                        <p:attrNameLst>
                                          <p:attrName>xshear</p:attrName>
                                        </p:attrNameLst>
                                      </p:cBhvr>
                                    </p:anim>
                                    <p:animScale>
                                      <p:cBhvr>
                                        <p:cTn id="9" dur="200" decel="100000" autoRev="1" fill="hold">
                                          <p:stCondLst>
                                            <p:cond delay="600"/>
                                          </p:stCondLst>
                                        </p:cTn>
                                        <p:tgtEl>
                                          <p:spTgt spid="31750"/>
                                        </p:tgtEl>
                                      </p:cBhvr>
                                      <p:from x="100000" y="100000"/>
                                      <p:to x="80000" y="100000"/>
                                    </p:animScale>
                                    <p:anim by="(#ppt_h/3+#ppt_w*0.1)" calcmode="lin" valueType="num">
                                      <p:cBhvr additive="sum">
                                        <p:cTn id="10" dur="200" decel="100000" autoRev="1" fill="hold">
                                          <p:stCondLst>
                                            <p:cond delay="600"/>
                                          </p:stCondLst>
                                        </p:cTn>
                                        <p:tgtEl>
                                          <p:spTgt spid="31750"/>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31746"/>
                                        </p:tgtEl>
                                        <p:attrNameLst>
                                          <p:attrName>style.visibility</p:attrName>
                                        </p:attrNameLst>
                                      </p:cBhvr>
                                      <p:to>
                                        <p:strVal val="visible"/>
                                      </p:to>
                                    </p:set>
                                    <p:animEffect transition="in" filter="fade">
                                      <p:cBhvr>
                                        <p:cTn id="15" dur="1000"/>
                                        <p:tgtEl>
                                          <p:spTgt spid="31746"/>
                                        </p:tgtEl>
                                      </p:cBhvr>
                                    </p:animEffect>
                                    <p:anim calcmode="lin" valueType="num">
                                      <p:cBhvr>
                                        <p:cTn id="16" dur="1000" fill="hold"/>
                                        <p:tgtEl>
                                          <p:spTgt spid="31746"/>
                                        </p:tgtEl>
                                        <p:attrNameLst>
                                          <p:attrName>ppt_x</p:attrName>
                                        </p:attrNameLst>
                                      </p:cBhvr>
                                      <p:tavLst>
                                        <p:tav tm="0">
                                          <p:val>
                                            <p:strVal val="#ppt_x"/>
                                          </p:val>
                                        </p:tav>
                                        <p:tav tm="100000">
                                          <p:val>
                                            <p:strVal val="#ppt_x"/>
                                          </p:val>
                                        </p:tav>
                                      </p:tavLst>
                                    </p:anim>
                                    <p:anim calcmode="lin" valueType="num">
                                      <p:cBhvr>
                                        <p:cTn id="17" dur="1000" fill="hold"/>
                                        <p:tgtEl>
                                          <p:spTgt spid="3174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31747"/>
                                        </p:tgtEl>
                                        <p:attrNameLst>
                                          <p:attrName>style.visibility</p:attrName>
                                        </p:attrNameLst>
                                      </p:cBhvr>
                                      <p:to>
                                        <p:strVal val="visible"/>
                                      </p:to>
                                    </p:set>
                                    <p:anim calcmode="lin" valueType="num">
                                      <p:cBhvr>
                                        <p:cTn id="22" dur="500" decel="50000" fill="hold">
                                          <p:stCondLst>
                                            <p:cond delay="0"/>
                                          </p:stCondLst>
                                        </p:cTn>
                                        <p:tgtEl>
                                          <p:spTgt spid="31747"/>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3174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31747"/>
                                        </p:tgtEl>
                                        <p:attrNameLst>
                                          <p:attrName>ppt_w</p:attrName>
                                        </p:attrNameLst>
                                      </p:cBhvr>
                                      <p:tavLst>
                                        <p:tav tm="0">
                                          <p:val>
                                            <p:strVal val="#ppt_w*.05"/>
                                          </p:val>
                                        </p:tav>
                                        <p:tav tm="100000">
                                          <p:val>
                                            <p:strVal val="#ppt_w"/>
                                          </p:val>
                                        </p:tav>
                                      </p:tavLst>
                                    </p:anim>
                                    <p:anim calcmode="lin" valueType="num">
                                      <p:cBhvr>
                                        <p:cTn id="25" dur="1000" fill="hold"/>
                                        <p:tgtEl>
                                          <p:spTgt spid="3174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3174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3174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3174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ldLvl="0"/>
      <p:bldP spid="31746" grpId="0" bldLvl="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流程图: 可选过程 32769"/>
          <p:cNvSpPr/>
          <p:nvPr/>
        </p:nvSpPr>
        <p:spPr>
          <a:xfrm>
            <a:off x="0" y="549275"/>
            <a:ext cx="612775" cy="5830888"/>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西</a:t>
            </a:r>
            <a:endParaRPr lang="zh-CN" altLang="en-US" sz="2800" b="1" dirty="0">
              <a:latin typeface="Arial" panose="020B0604020202020204" charset="-116"/>
            </a:endParaRPr>
          </a:p>
          <a:p>
            <a:pPr algn="ctr"/>
            <a:r>
              <a:rPr lang="zh-CN" altLang="en-US" sz="2800" b="1" dirty="0">
                <a:latin typeface="Arial" panose="020B0604020202020204" charset="-116"/>
              </a:rPr>
              <a:t>方</a:t>
            </a:r>
            <a:endParaRPr lang="zh-CN" altLang="en-US" sz="2800" b="1" dirty="0">
              <a:latin typeface="Arial" panose="020B0604020202020204" charset="-116"/>
            </a:endParaRPr>
          </a:p>
          <a:p>
            <a:pPr algn="ctr"/>
            <a:r>
              <a:rPr lang="zh-CN" altLang="en-US" sz="2800" b="1" dirty="0">
                <a:latin typeface="Arial" panose="020B0604020202020204" charset="-116"/>
              </a:rPr>
              <a:t>人</a:t>
            </a:r>
            <a:endParaRPr lang="zh-CN" altLang="en-US" sz="2800" b="1" dirty="0">
              <a:latin typeface="Arial" panose="020B0604020202020204" charset="-116"/>
            </a:endParaRPr>
          </a:p>
          <a:p>
            <a:pPr algn="ctr"/>
            <a:r>
              <a:rPr lang="zh-CN" altLang="en-US" sz="2800" b="1" dirty="0">
                <a:latin typeface="Arial" panose="020B0604020202020204" charset="-116"/>
              </a:rPr>
              <a:t>文</a:t>
            </a:r>
            <a:endParaRPr lang="zh-CN" altLang="en-US" sz="2800" b="1" dirty="0">
              <a:latin typeface="Arial" panose="020B0604020202020204" charset="-116"/>
            </a:endParaRPr>
          </a:p>
          <a:p>
            <a:pPr algn="ctr"/>
            <a:r>
              <a:rPr lang="zh-CN" altLang="en-US" sz="2800" b="1" dirty="0">
                <a:latin typeface="Arial" panose="020B0604020202020204" charset="-116"/>
              </a:rPr>
              <a:t>精</a:t>
            </a:r>
            <a:endParaRPr lang="zh-CN" altLang="en-US" sz="2800" b="1" dirty="0">
              <a:latin typeface="Arial" panose="020B0604020202020204" charset="-116"/>
            </a:endParaRPr>
          </a:p>
          <a:p>
            <a:pPr algn="ctr"/>
            <a:r>
              <a:rPr lang="zh-CN" altLang="en-US" sz="2800" b="1" dirty="0">
                <a:latin typeface="Arial" panose="020B0604020202020204" charset="-116"/>
              </a:rPr>
              <a:t>神</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起</a:t>
            </a:r>
            <a:endParaRPr lang="zh-CN" altLang="en-US" sz="2800" b="1" dirty="0">
              <a:latin typeface="Arial" panose="020B0604020202020204" charset="-116"/>
            </a:endParaRPr>
          </a:p>
          <a:p>
            <a:pPr algn="ctr"/>
            <a:r>
              <a:rPr lang="zh-CN" altLang="en-US" sz="2800" b="1" dirty="0">
                <a:latin typeface="Arial" panose="020B0604020202020204" charset="-116"/>
              </a:rPr>
              <a:t>源</a:t>
            </a:r>
            <a:endParaRPr lang="zh-CN" altLang="en-US" sz="2800" b="1" dirty="0">
              <a:latin typeface="Arial" panose="020B0604020202020204" charset="-116"/>
            </a:endParaRPr>
          </a:p>
          <a:p>
            <a:pPr algn="ctr"/>
            <a:r>
              <a:rPr lang="zh-CN" altLang="en-US" sz="2800" b="1" dirty="0">
                <a:latin typeface="Arial" panose="020B0604020202020204" charset="-116"/>
              </a:rPr>
              <a:t>及</a:t>
            </a:r>
            <a:endParaRPr lang="zh-CN" altLang="en-US" sz="2800" b="1" dirty="0">
              <a:latin typeface="Arial" panose="020B0604020202020204" charset="-116"/>
            </a:endParaRPr>
          </a:p>
          <a:p>
            <a:pPr algn="ctr"/>
            <a:r>
              <a:rPr lang="zh-CN" altLang="en-US" sz="2800" b="1" dirty="0">
                <a:latin typeface="Arial" panose="020B0604020202020204" charset="-116"/>
              </a:rPr>
              <a:t>其</a:t>
            </a:r>
            <a:endParaRPr lang="zh-CN" altLang="en-US" sz="2800" b="1" dirty="0">
              <a:latin typeface="Arial" panose="020B0604020202020204" charset="-116"/>
            </a:endParaRPr>
          </a:p>
          <a:p>
            <a:pPr algn="ctr"/>
            <a:r>
              <a:rPr lang="zh-CN" altLang="en-US" sz="2800" b="1" dirty="0">
                <a:latin typeface="Arial" panose="020B0604020202020204" charset="-116"/>
              </a:rPr>
              <a:t>发</a:t>
            </a:r>
            <a:endParaRPr lang="zh-CN" altLang="en-US" sz="2800" b="1" dirty="0">
              <a:latin typeface="Arial" panose="020B0604020202020204" charset="-116"/>
            </a:endParaRPr>
          </a:p>
          <a:p>
            <a:pPr algn="ctr"/>
            <a:r>
              <a:rPr lang="zh-CN" altLang="en-US" sz="2800" b="1" dirty="0">
                <a:latin typeface="Arial" panose="020B0604020202020204" charset="-116"/>
              </a:rPr>
              <a:t>展</a:t>
            </a:r>
            <a:endParaRPr lang="zh-CN" altLang="en-US" sz="2800" b="1" dirty="0">
              <a:latin typeface="Arial" panose="020B0604020202020204" charset="-116"/>
            </a:endParaRPr>
          </a:p>
        </p:txBody>
      </p:sp>
      <p:sp>
        <p:nvSpPr>
          <p:cNvPr id="32771" name="左中括号 32770"/>
          <p:cNvSpPr/>
          <p:nvPr/>
        </p:nvSpPr>
        <p:spPr>
          <a:xfrm>
            <a:off x="612775" y="765175"/>
            <a:ext cx="144463" cy="5761038"/>
          </a:xfrm>
          <a:prstGeom prst="leftBracket">
            <a:avLst>
              <a:gd name="adj" fmla="val 332324"/>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32772" name="流程图: 可选过程 32771"/>
          <p:cNvSpPr/>
          <p:nvPr/>
        </p:nvSpPr>
        <p:spPr>
          <a:xfrm>
            <a:off x="755650" y="692150"/>
            <a:ext cx="792163" cy="863600"/>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希腊</a:t>
            </a:r>
            <a:endParaRPr lang="zh-CN" altLang="en-US" sz="2800" b="1" dirty="0">
              <a:latin typeface="Arial" panose="020B0604020202020204" charset="-116"/>
            </a:endParaRPr>
          </a:p>
          <a:p>
            <a:pPr algn="ctr"/>
            <a:r>
              <a:rPr lang="zh-CN" altLang="en-US" sz="2800" b="1" dirty="0">
                <a:latin typeface="Arial" panose="020B0604020202020204" charset="-116"/>
              </a:rPr>
              <a:t>先哲</a:t>
            </a:r>
            <a:endParaRPr lang="zh-CN" altLang="en-US" sz="2800" b="1" dirty="0">
              <a:latin typeface="Arial" panose="020B0604020202020204" charset="-116"/>
            </a:endParaRPr>
          </a:p>
        </p:txBody>
      </p:sp>
      <p:sp>
        <p:nvSpPr>
          <p:cNvPr id="32773" name="流程图: 过程 32772"/>
          <p:cNvSpPr/>
          <p:nvPr/>
        </p:nvSpPr>
        <p:spPr>
          <a:xfrm>
            <a:off x="1693863" y="261938"/>
            <a:ext cx="4565650" cy="433387"/>
          </a:xfrm>
          <a:prstGeom prst="flowChart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智者学派：树立人的权威和尊严</a:t>
            </a:r>
            <a:endParaRPr lang="zh-CN" altLang="en-US" sz="2400" b="1" dirty="0">
              <a:latin typeface="Arial" panose="020B0604020202020204" charset="-116"/>
            </a:endParaRPr>
          </a:p>
        </p:txBody>
      </p:sp>
      <p:sp>
        <p:nvSpPr>
          <p:cNvPr id="32774" name="流程图: 过程 32773"/>
          <p:cNvSpPr/>
          <p:nvPr/>
        </p:nvSpPr>
        <p:spPr>
          <a:xfrm>
            <a:off x="1620838" y="765175"/>
            <a:ext cx="7488237"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苏格拉底：知德合一哲学真正成为一门研究“人”的学问</a:t>
            </a:r>
            <a:endParaRPr lang="zh-CN" altLang="en-US" sz="2400" b="1" dirty="0">
              <a:latin typeface="Arial" panose="020B0604020202020204" charset="-116"/>
            </a:endParaRPr>
          </a:p>
        </p:txBody>
      </p:sp>
      <p:sp>
        <p:nvSpPr>
          <p:cNvPr id="32775" name="流程图: 过程 32774"/>
          <p:cNvSpPr/>
          <p:nvPr/>
        </p:nvSpPr>
        <p:spPr>
          <a:xfrm>
            <a:off x="1693863" y="1270000"/>
            <a:ext cx="5183187" cy="360363"/>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柏拉图：为理性主义的发展奠定基础</a:t>
            </a:r>
            <a:endParaRPr lang="zh-CN" altLang="en-US" sz="2400" b="1" dirty="0">
              <a:latin typeface="Arial" panose="020B0604020202020204" charset="-116"/>
            </a:endParaRPr>
          </a:p>
        </p:txBody>
      </p:sp>
      <p:sp>
        <p:nvSpPr>
          <p:cNvPr id="32776" name="流程图: 可选过程 32775"/>
          <p:cNvSpPr/>
          <p:nvPr/>
        </p:nvSpPr>
        <p:spPr>
          <a:xfrm>
            <a:off x="755650" y="1844675"/>
            <a:ext cx="792163"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文艺</a:t>
            </a:r>
            <a:endParaRPr lang="zh-CN" altLang="en-US" sz="2800" b="1" dirty="0">
              <a:latin typeface="Arial" panose="020B0604020202020204" charset="-116"/>
            </a:endParaRPr>
          </a:p>
          <a:p>
            <a:pPr algn="ctr"/>
            <a:r>
              <a:rPr lang="zh-CN" altLang="en-US" sz="2800" b="1" dirty="0">
                <a:latin typeface="Arial" panose="020B0604020202020204" charset="-116"/>
              </a:rPr>
              <a:t>复兴</a:t>
            </a:r>
            <a:endParaRPr lang="zh-CN" altLang="en-US" sz="2800" b="1" dirty="0">
              <a:latin typeface="Arial" panose="020B0604020202020204" charset="-116"/>
            </a:endParaRPr>
          </a:p>
        </p:txBody>
      </p:sp>
      <p:sp>
        <p:nvSpPr>
          <p:cNvPr id="32777" name="流程图: 过程 32776"/>
          <p:cNvSpPr/>
          <p:nvPr/>
        </p:nvSpPr>
        <p:spPr>
          <a:xfrm>
            <a:off x="1692275" y="1771650"/>
            <a:ext cx="5400675" cy="433388"/>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核心：人文主义    反对神权，提倡人性</a:t>
            </a:r>
            <a:endParaRPr lang="zh-CN" altLang="en-US" sz="2400" b="1" dirty="0">
              <a:latin typeface="Arial" panose="020B0604020202020204" charset="-116"/>
            </a:endParaRPr>
          </a:p>
        </p:txBody>
      </p:sp>
      <p:sp>
        <p:nvSpPr>
          <p:cNvPr id="32778" name="流程图: 过程 32777"/>
          <p:cNvSpPr/>
          <p:nvPr/>
        </p:nvSpPr>
        <p:spPr>
          <a:xfrm>
            <a:off x="1692275" y="2276475"/>
            <a:ext cx="4537075"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代表：薄迦丘，达·芬奇等</a:t>
            </a:r>
            <a:endParaRPr lang="zh-CN" altLang="en-US" sz="2400" b="1" dirty="0">
              <a:latin typeface="Arial" panose="020B0604020202020204" charset="-116"/>
            </a:endParaRPr>
          </a:p>
        </p:txBody>
      </p:sp>
      <p:sp>
        <p:nvSpPr>
          <p:cNvPr id="32779" name="流程图: 可选过程 32778"/>
          <p:cNvSpPr/>
          <p:nvPr/>
        </p:nvSpPr>
        <p:spPr>
          <a:xfrm>
            <a:off x="755650" y="2924175"/>
            <a:ext cx="792163"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宗教</a:t>
            </a:r>
            <a:endParaRPr lang="zh-CN" altLang="en-US" sz="2800" b="1" dirty="0">
              <a:latin typeface="Arial" panose="020B0604020202020204" charset="-116"/>
            </a:endParaRPr>
          </a:p>
          <a:p>
            <a:pPr algn="ctr"/>
            <a:r>
              <a:rPr lang="zh-CN" altLang="en-US" sz="2800" b="1" dirty="0">
                <a:latin typeface="Arial" panose="020B0604020202020204" charset="-116"/>
              </a:rPr>
              <a:t>改革</a:t>
            </a:r>
            <a:endParaRPr lang="zh-CN" altLang="en-US" sz="2800" b="1" dirty="0">
              <a:latin typeface="Arial" panose="020B0604020202020204" charset="-116"/>
            </a:endParaRPr>
          </a:p>
        </p:txBody>
      </p:sp>
      <p:sp>
        <p:nvSpPr>
          <p:cNvPr id="32780" name="左大括号 32779"/>
          <p:cNvSpPr/>
          <p:nvPr/>
        </p:nvSpPr>
        <p:spPr>
          <a:xfrm>
            <a:off x="1476375" y="2924175"/>
            <a:ext cx="215900" cy="863600"/>
          </a:xfrm>
          <a:prstGeom prst="leftBrace">
            <a:avLst>
              <a:gd name="adj1" fmla="val 33333"/>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2781" name="流程图: 过程 32780"/>
          <p:cNvSpPr/>
          <p:nvPr/>
        </p:nvSpPr>
        <p:spPr>
          <a:xfrm>
            <a:off x="1692275" y="2852738"/>
            <a:ext cx="5545138" cy="36195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马丁·路德：因信称义世俗权力高于教权</a:t>
            </a:r>
            <a:endParaRPr lang="zh-CN" altLang="en-US" sz="2400" b="1" dirty="0">
              <a:latin typeface="Arial" panose="020B0604020202020204" charset="-116"/>
            </a:endParaRPr>
          </a:p>
        </p:txBody>
      </p:sp>
      <p:sp>
        <p:nvSpPr>
          <p:cNvPr id="32782" name="流程图: 过程 32781"/>
          <p:cNvSpPr/>
          <p:nvPr/>
        </p:nvSpPr>
        <p:spPr>
          <a:xfrm>
            <a:off x="1692275" y="3284538"/>
            <a:ext cx="2303463" cy="433387"/>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加尔文：先定论</a:t>
            </a:r>
            <a:endParaRPr lang="zh-CN" altLang="en-US" sz="2400" b="1" dirty="0">
              <a:latin typeface="Arial" panose="020B0604020202020204" charset="-116"/>
            </a:endParaRPr>
          </a:p>
        </p:txBody>
      </p:sp>
      <p:sp>
        <p:nvSpPr>
          <p:cNvPr id="32783" name="左大括号 32782"/>
          <p:cNvSpPr/>
          <p:nvPr/>
        </p:nvSpPr>
        <p:spPr>
          <a:xfrm>
            <a:off x="1476375" y="1771650"/>
            <a:ext cx="215900" cy="936625"/>
          </a:xfrm>
          <a:prstGeom prst="leftBrace">
            <a:avLst>
              <a:gd name="adj1" fmla="val 36151"/>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2784" name="流程图: 可选过程 32783"/>
          <p:cNvSpPr/>
          <p:nvPr/>
        </p:nvSpPr>
        <p:spPr>
          <a:xfrm>
            <a:off x="755650" y="4795838"/>
            <a:ext cx="792163" cy="86518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启蒙</a:t>
            </a:r>
            <a:endParaRPr lang="zh-CN" altLang="en-US" sz="2800" b="1" dirty="0">
              <a:latin typeface="Arial" panose="020B0604020202020204" charset="-116"/>
            </a:endParaRPr>
          </a:p>
          <a:p>
            <a:pPr algn="ctr"/>
            <a:r>
              <a:rPr lang="zh-CN" altLang="en-US" sz="2800" b="1" dirty="0">
                <a:latin typeface="Arial" panose="020B0604020202020204" charset="-116"/>
              </a:rPr>
              <a:t>运动</a:t>
            </a:r>
            <a:endParaRPr lang="zh-CN" altLang="en-US" sz="2800" b="1" dirty="0">
              <a:latin typeface="Arial" panose="020B0604020202020204" charset="-116"/>
            </a:endParaRPr>
          </a:p>
        </p:txBody>
      </p:sp>
      <p:sp>
        <p:nvSpPr>
          <p:cNvPr id="32785" name="左大括号 32784"/>
          <p:cNvSpPr/>
          <p:nvPr/>
        </p:nvSpPr>
        <p:spPr>
          <a:xfrm>
            <a:off x="1476375" y="3932238"/>
            <a:ext cx="215900" cy="2592387"/>
          </a:xfrm>
          <a:prstGeom prst="leftBrace">
            <a:avLst>
              <a:gd name="adj1" fmla="val 100061"/>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2786" name="右箭头标注 32785"/>
          <p:cNvSpPr/>
          <p:nvPr/>
        </p:nvSpPr>
        <p:spPr>
          <a:xfrm>
            <a:off x="1692275" y="4003675"/>
            <a:ext cx="2808288" cy="431800"/>
          </a:xfrm>
          <a:prstGeom prst="rightArrowCallout">
            <a:avLst>
              <a:gd name="adj1" fmla="val 26768"/>
              <a:gd name="adj2" fmla="val 35439"/>
              <a:gd name="adj3" fmla="val 93550"/>
              <a:gd name="adj4" fmla="val 79852"/>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核心：理性主义</a:t>
            </a:r>
            <a:endParaRPr lang="zh-CN" altLang="en-US" sz="2400" b="1" dirty="0">
              <a:latin typeface="Arial" panose="020B0604020202020204" charset="-116"/>
            </a:endParaRPr>
          </a:p>
        </p:txBody>
      </p:sp>
      <p:sp>
        <p:nvSpPr>
          <p:cNvPr id="32787" name="流程图: 过程 32786"/>
          <p:cNvSpPr/>
          <p:nvPr/>
        </p:nvSpPr>
        <p:spPr>
          <a:xfrm>
            <a:off x="4429125" y="4005263"/>
            <a:ext cx="2952750"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反对专制，提倡民主</a:t>
            </a:r>
            <a:endParaRPr lang="zh-CN" altLang="en-US" sz="2400" b="1" dirty="0">
              <a:latin typeface="Arial" panose="020B0604020202020204" charset="-116"/>
            </a:endParaRPr>
          </a:p>
        </p:txBody>
      </p:sp>
      <p:sp>
        <p:nvSpPr>
          <p:cNvPr id="32788" name="右箭头标注 32787"/>
          <p:cNvSpPr/>
          <p:nvPr/>
        </p:nvSpPr>
        <p:spPr>
          <a:xfrm>
            <a:off x="1692275" y="4579938"/>
            <a:ext cx="792163" cy="1008062"/>
          </a:xfrm>
          <a:prstGeom prst="rightArrowCallout">
            <a:avLst>
              <a:gd name="adj1" fmla="val 31813"/>
              <a:gd name="adj2" fmla="val 31813"/>
              <a:gd name="adj3" fmla="val 16666"/>
              <a:gd name="adj4" fmla="val 66667"/>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代</a:t>
            </a:r>
            <a:endParaRPr lang="zh-CN" altLang="en-US" sz="2400" b="1" dirty="0">
              <a:latin typeface="Arial" panose="020B0604020202020204" charset="-116"/>
            </a:endParaRPr>
          </a:p>
          <a:p>
            <a:pPr algn="ctr"/>
            <a:r>
              <a:rPr lang="zh-CN" altLang="en-US" sz="2400" b="1" dirty="0">
                <a:latin typeface="Arial" panose="020B0604020202020204" charset="-116"/>
              </a:rPr>
              <a:t>表</a:t>
            </a:r>
            <a:endParaRPr lang="zh-CN" altLang="en-US" sz="2400" b="1" dirty="0">
              <a:latin typeface="Arial" panose="020B0604020202020204" charset="-116"/>
            </a:endParaRPr>
          </a:p>
        </p:txBody>
      </p:sp>
      <p:sp>
        <p:nvSpPr>
          <p:cNvPr id="32789" name="流程图: 过程 32788"/>
          <p:cNvSpPr/>
          <p:nvPr/>
        </p:nvSpPr>
        <p:spPr>
          <a:xfrm>
            <a:off x="2484438" y="4508500"/>
            <a:ext cx="4679950" cy="1441450"/>
          </a:xfrm>
          <a:prstGeom prst="flowChartProcess">
            <a:avLst/>
          </a:prstGeom>
          <a:solidFill>
            <a:srgbClr val="FFFFCC"/>
          </a:solidFill>
          <a:ln w="9525" cap="flat" cmpd="sng">
            <a:solidFill>
              <a:schemeClr val="tx1"/>
            </a:solidFill>
            <a:prstDash val="solid"/>
            <a:miter/>
            <a:headEnd type="none" w="med" len="med"/>
            <a:tailEnd type="none" w="med" len="med"/>
          </a:ln>
        </p:spPr>
        <p:txBody>
          <a:bodyPr wrap="none" anchor="ctr"/>
          <a:p>
            <a:r>
              <a:rPr lang="zh-CN" altLang="en-US" sz="2400" b="1" dirty="0">
                <a:latin typeface="Arial" panose="020B0604020202020204" charset="-116"/>
              </a:rPr>
              <a:t>伏尔泰：天赋人权</a:t>
            </a:r>
            <a:endParaRPr lang="zh-CN" altLang="en-US" sz="2400" b="1" dirty="0">
              <a:latin typeface="Arial" panose="020B0604020202020204" charset="-116"/>
            </a:endParaRPr>
          </a:p>
          <a:p>
            <a:r>
              <a:rPr lang="zh-CN" altLang="en-US" sz="2400" b="1" dirty="0">
                <a:latin typeface="Arial" panose="020B0604020202020204" charset="-116"/>
              </a:rPr>
              <a:t>孟德斯鸠：三权分立</a:t>
            </a:r>
            <a:endParaRPr lang="zh-CN" altLang="en-US" sz="2400" b="1" dirty="0">
              <a:latin typeface="Arial" panose="020B0604020202020204" charset="-116"/>
            </a:endParaRPr>
          </a:p>
          <a:p>
            <a:r>
              <a:rPr lang="zh-CN" altLang="en-US" sz="2400" b="1" dirty="0">
                <a:latin typeface="Arial" panose="020B0604020202020204" charset="-116"/>
              </a:rPr>
              <a:t>卢梭：社会契约，人民主权</a:t>
            </a:r>
            <a:endParaRPr lang="zh-CN" altLang="en-US" sz="2400" b="1" dirty="0">
              <a:latin typeface="Arial" panose="020B0604020202020204" charset="-116"/>
            </a:endParaRPr>
          </a:p>
          <a:p>
            <a:r>
              <a:rPr lang="zh-CN" altLang="en-US" sz="2400" b="1" dirty="0">
                <a:latin typeface="Arial" panose="020B0604020202020204" charset="-116"/>
              </a:rPr>
              <a:t>康德：对启蒙运动作了经典总结</a:t>
            </a:r>
            <a:endParaRPr lang="zh-CN" altLang="en-US" sz="2400" b="1" dirty="0">
              <a:latin typeface="Arial" panose="020B0604020202020204" charset="-116"/>
            </a:endParaRPr>
          </a:p>
        </p:txBody>
      </p:sp>
      <p:sp>
        <p:nvSpPr>
          <p:cNvPr id="32790" name="流程图: 过程 32789"/>
          <p:cNvSpPr/>
          <p:nvPr/>
        </p:nvSpPr>
        <p:spPr>
          <a:xfrm>
            <a:off x="1692275" y="6021388"/>
            <a:ext cx="7343775" cy="503237"/>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000" b="1" dirty="0">
                <a:latin typeface="Arial" panose="020B0604020202020204" charset="-116"/>
              </a:rPr>
              <a:t>意义：为资产阶级革命作了思想动员，成为追求解放的精神武器</a:t>
            </a:r>
            <a:endParaRPr lang="zh-CN" altLang="en-US" sz="2000" b="1" dirty="0">
              <a:latin typeface="Arial" panose="020B0604020202020204" charset="-116"/>
            </a:endParaRPr>
          </a:p>
        </p:txBody>
      </p:sp>
      <p:sp>
        <p:nvSpPr>
          <p:cNvPr id="32791" name="左大括号 32790"/>
          <p:cNvSpPr/>
          <p:nvPr/>
        </p:nvSpPr>
        <p:spPr>
          <a:xfrm rot="10800000">
            <a:off x="7235825" y="1773238"/>
            <a:ext cx="215900" cy="2016125"/>
          </a:xfrm>
          <a:prstGeom prst="leftBrace">
            <a:avLst>
              <a:gd name="adj1" fmla="val 77818"/>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32792" name="流程图: 可选过程 32791"/>
          <p:cNvSpPr/>
          <p:nvPr/>
        </p:nvSpPr>
        <p:spPr>
          <a:xfrm>
            <a:off x="7380288" y="1412875"/>
            <a:ext cx="1728787" cy="792163"/>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人文主义</a:t>
            </a:r>
            <a:endParaRPr lang="zh-CN" altLang="en-US" sz="2400" b="1" dirty="0">
              <a:latin typeface="Arial" panose="020B0604020202020204" charset="-116"/>
            </a:endParaRPr>
          </a:p>
          <a:p>
            <a:pPr algn="ctr"/>
            <a:r>
              <a:rPr lang="zh-CN" altLang="en-US" sz="2400" b="1" dirty="0">
                <a:latin typeface="Arial" panose="020B0604020202020204" charset="-116"/>
              </a:rPr>
              <a:t>的起源</a:t>
            </a:r>
            <a:endParaRPr lang="zh-CN" altLang="en-US" sz="2400" b="1" dirty="0">
              <a:latin typeface="Arial" panose="020B0604020202020204" charset="-116"/>
            </a:endParaRPr>
          </a:p>
        </p:txBody>
      </p:sp>
      <p:sp>
        <p:nvSpPr>
          <p:cNvPr id="32793" name="流程图: 可选过程 32792"/>
          <p:cNvSpPr/>
          <p:nvPr/>
        </p:nvSpPr>
        <p:spPr>
          <a:xfrm>
            <a:off x="7380288" y="2420938"/>
            <a:ext cx="1728787" cy="7921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人文主义</a:t>
            </a:r>
            <a:endParaRPr lang="zh-CN" altLang="en-US" sz="2400" b="1" dirty="0">
              <a:latin typeface="Arial" panose="020B0604020202020204" charset="-116"/>
            </a:endParaRPr>
          </a:p>
          <a:p>
            <a:pPr algn="ctr"/>
            <a:r>
              <a:rPr lang="zh-CN" altLang="en-US" sz="2400" b="1" dirty="0">
                <a:latin typeface="Arial" panose="020B0604020202020204" charset="-116"/>
              </a:rPr>
              <a:t>新时代</a:t>
            </a:r>
            <a:endParaRPr lang="zh-CN" altLang="en-US" sz="2400" b="1" dirty="0">
              <a:latin typeface="Arial" panose="020B0604020202020204" charset="-116"/>
            </a:endParaRPr>
          </a:p>
        </p:txBody>
      </p:sp>
      <p:sp>
        <p:nvSpPr>
          <p:cNvPr id="32794" name="下箭头 32793"/>
          <p:cNvSpPr/>
          <p:nvPr/>
        </p:nvSpPr>
        <p:spPr>
          <a:xfrm>
            <a:off x="8029575" y="2205038"/>
            <a:ext cx="358775" cy="288925"/>
          </a:xfrm>
          <a:prstGeom prst="down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32795" name="流程图: 可选过程 32794"/>
          <p:cNvSpPr/>
          <p:nvPr/>
        </p:nvSpPr>
        <p:spPr>
          <a:xfrm>
            <a:off x="7380288" y="3502025"/>
            <a:ext cx="1728787" cy="79057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人类理性</a:t>
            </a:r>
            <a:endParaRPr lang="zh-CN" altLang="en-US" sz="2400" b="1" dirty="0">
              <a:latin typeface="Arial" panose="020B0604020202020204" charset="-116"/>
            </a:endParaRPr>
          </a:p>
          <a:p>
            <a:pPr algn="ctr"/>
            <a:r>
              <a:rPr lang="zh-CN" altLang="en-US" sz="2400" b="1" dirty="0">
                <a:latin typeface="Arial" panose="020B0604020202020204" charset="-116"/>
              </a:rPr>
              <a:t>之光</a:t>
            </a:r>
            <a:endParaRPr lang="zh-CN" altLang="en-US" sz="2400" b="1" dirty="0">
              <a:latin typeface="Arial" panose="020B0604020202020204" charset="-116"/>
            </a:endParaRPr>
          </a:p>
        </p:txBody>
      </p:sp>
      <p:sp>
        <p:nvSpPr>
          <p:cNvPr id="32796" name="下箭头 32795"/>
          <p:cNvSpPr/>
          <p:nvPr/>
        </p:nvSpPr>
        <p:spPr>
          <a:xfrm>
            <a:off x="8027988" y="3284538"/>
            <a:ext cx="358775" cy="288925"/>
          </a:xfrm>
          <a:prstGeom prst="downArrow">
            <a:avLst>
              <a:gd name="adj1" fmla="val 50000"/>
              <a:gd name="adj2" fmla="val 25000"/>
            </a:avLst>
          </a:prstGeom>
          <a:solidFill>
            <a:schemeClr val="accent1">
              <a:alpha val="100000"/>
            </a:schemeClr>
          </a:solidFill>
          <a:ln w="9525" cap="flat" cmpd="sng">
            <a:solidFill>
              <a:schemeClr val="tx1"/>
            </a:solidFill>
            <a:prstDash val="solid"/>
            <a:miter/>
            <a:headEnd type="none" w="med" len="med"/>
            <a:tailEnd type="none" w="med" len="med"/>
          </a:ln>
        </p:spPr>
        <p:txBody>
          <a:bodyPr/>
          <a:p>
            <a:endParaRPr lang="zh-CN" altLang="en-US"/>
          </a:p>
        </p:txBody>
      </p:sp>
      <p:sp>
        <p:nvSpPr>
          <p:cNvPr id="32797" name="左大括号 32796"/>
          <p:cNvSpPr/>
          <p:nvPr/>
        </p:nvSpPr>
        <p:spPr>
          <a:xfrm rot="21540000">
            <a:off x="1470025" y="260350"/>
            <a:ext cx="215900" cy="1441450"/>
          </a:xfrm>
          <a:prstGeom prst="leftBrace">
            <a:avLst>
              <a:gd name="adj1" fmla="val 55637"/>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32770"/>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32770"/>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32770"/>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nodeType="clickEffect">
                                  <p:stCondLst>
                                    <p:cond delay="0"/>
                                  </p:stCondLst>
                                  <p:childTnLst>
                                    <p:set>
                                      <p:cBhvr>
                                        <p:cTn id="14" dur="1" fill="hold">
                                          <p:stCondLst>
                                            <p:cond delay="0"/>
                                          </p:stCondLst>
                                        </p:cTn>
                                        <p:tgtEl>
                                          <p:spTgt spid="32771"/>
                                        </p:tgtEl>
                                        <p:attrNameLst>
                                          <p:attrName>style.visibility</p:attrName>
                                        </p:attrNameLst>
                                      </p:cBhvr>
                                      <p:to>
                                        <p:strVal val="visible"/>
                                      </p:to>
                                    </p:set>
                                    <p:anim calcmode="lin" valueType="num">
                                      <p:cBhvr>
                                        <p:cTn id="15" dur="1000" fill="hold"/>
                                        <p:tgtEl>
                                          <p:spTgt spid="32771"/>
                                        </p:tgtEl>
                                        <p:attrNameLst>
                                          <p:attrName>ppt_w</p:attrName>
                                        </p:attrNameLst>
                                      </p:cBhvr>
                                      <p:tavLst>
                                        <p:tav tm="0">
                                          <p:val>
                                            <p:strVal val="#ppt_w+.3"/>
                                          </p:val>
                                        </p:tav>
                                        <p:tav tm="100000">
                                          <p:val>
                                            <p:strVal val="#ppt_w"/>
                                          </p:val>
                                        </p:tav>
                                      </p:tavLst>
                                    </p:anim>
                                    <p:anim calcmode="lin" valueType="num">
                                      <p:cBhvr>
                                        <p:cTn id="16" dur="1000" fill="hold"/>
                                        <p:tgtEl>
                                          <p:spTgt spid="32771"/>
                                        </p:tgtEl>
                                        <p:attrNameLst>
                                          <p:attrName>ppt_h</p:attrName>
                                        </p:attrNameLst>
                                      </p:cBhvr>
                                      <p:tavLst>
                                        <p:tav tm="0">
                                          <p:val>
                                            <p:strVal val="#ppt_h"/>
                                          </p:val>
                                        </p:tav>
                                        <p:tav tm="100000">
                                          <p:val>
                                            <p:strVal val="#ppt_h"/>
                                          </p:val>
                                        </p:tav>
                                      </p:tavLst>
                                    </p:anim>
                                    <p:animEffect transition="in" filter="fade">
                                      <p:cBhvr>
                                        <p:cTn id="17" dur="1000"/>
                                        <p:tgtEl>
                                          <p:spTgt spid="32771"/>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32772"/>
                                        </p:tgtEl>
                                        <p:attrNameLst>
                                          <p:attrName>style.visibility</p:attrName>
                                        </p:attrNameLst>
                                      </p:cBhvr>
                                      <p:to>
                                        <p:strVal val="visible"/>
                                      </p:to>
                                    </p:set>
                                    <p:anim calcmode="lin" valueType="num">
                                      <p:cBhvr>
                                        <p:cTn id="22" dur="500" fill="hold"/>
                                        <p:tgtEl>
                                          <p:spTgt spid="32772"/>
                                        </p:tgtEl>
                                        <p:attrNameLst>
                                          <p:attrName>ppt_w</p:attrName>
                                        </p:attrNameLst>
                                      </p:cBhvr>
                                      <p:tavLst>
                                        <p:tav tm="0">
                                          <p:val>
                                            <p:fltVal val="0.000000"/>
                                          </p:val>
                                        </p:tav>
                                        <p:tav tm="100000">
                                          <p:val>
                                            <p:strVal val="#ppt_w"/>
                                          </p:val>
                                        </p:tav>
                                      </p:tavLst>
                                    </p:anim>
                                    <p:anim calcmode="lin" valueType="num">
                                      <p:cBhvr>
                                        <p:cTn id="23" dur="500" fill="hold"/>
                                        <p:tgtEl>
                                          <p:spTgt spid="32772"/>
                                        </p:tgtEl>
                                        <p:attrNameLst>
                                          <p:attrName>ppt_h</p:attrName>
                                        </p:attrNameLst>
                                      </p:cBhvr>
                                      <p:tavLst>
                                        <p:tav tm="0">
                                          <p:val>
                                            <p:fltVal val="0.000000"/>
                                          </p:val>
                                        </p:tav>
                                        <p:tav tm="100000">
                                          <p:val>
                                            <p:strVal val="#ppt_h"/>
                                          </p:val>
                                        </p:tav>
                                      </p:tavLst>
                                    </p:anim>
                                    <p:anim calcmode="lin" valueType="num">
                                      <p:cBhvr>
                                        <p:cTn id="24" dur="500" fill="hold"/>
                                        <p:tgtEl>
                                          <p:spTgt spid="32772"/>
                                        </p:tgtEl>
                                        <p:attrNameLst>
                                          <p:attrName>style.rotation</p:attrName>
                                        </p:attrNameLst>
                                      </p:cBhvr>
                                      <p:tavLst>
                                        <p:tav tm="0">
                                          <p:val>
                                            <p:fltVal val="360.000000"/>
                                          </p:val>
                                        </p:tav>
                                        <p:tav tm="100000">
                                          <p:val>
                                            <p:fltVal val="0.000000"/>
                                          </p:val>
                                        </p:tav>
                                      </p:tavLst>
                                    </p:anim>
                                    <p:animEffect transition="in" filter="fade">
                                      <p:cBhvr>
                                        <p:cTn id="25" dur="500"/>
                                        <p:tgtEl>
                                          <p:spTgt spid="32772"/>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32776"/>
                                        </p:tgtEl>
                                        <p:attrNameLst>
                                          <p:attrName>style.visibility</p:attrName>
                                        </p:attrNameLst>
                                      </p:cBhvr>
                                      <p:to>
                                        <p:strVal val="visible"/>
                                      </p:to>
                                    </p:set>
                                    <p:anim calcmode="lin" valueType="num">
                                      <p:cBhvr>
                                        <p:cTn id="28" dur="500" fill="hold"/>
                                        <p:tgtEl>
                                          <p:spTgt spid="32776"/>
                                        </p:tgtEl>
                                        <p:attrNameLst>
                                          <p:attrName>ppt_w</p:attrName>
                                        </p:attrNameLst>
                                      </p:cBhvr>
                                      <p:tavLst>
                                        <p:tav tm="0">
                                          <p:val>
                                            <p:fltVal val="0.000000"/>
                                          </p:val>
                                        </p:tav>
                                        <p:tav tm="100000">
                                          <p:val>
                                            <p:strVal val="#ppt_w"/>
                                          </p:val>
                                        </p:tav>
                                      </p:tavLst>
                                    </p:anim>
                                    <p:anim calcmode="lin" valueType="num">
                                      <p:cBhvr>
                                        <p:cTn id="29" dur="500" fill="hold"/>
                                        <p:tgtEl>
                                          <p:spTgt spid="32776"/>
                                        </p:tgtEl>
                                        <p:attrNameLst>
                                          <p:attrName>ppt_h</p:attrName>
                                        </p:attrNameLst>
                                      </p:cBhvr>
                                      <p:tavLst>
                                        <p:tav tm="0">
                                          <p:val>
                                            <p:fltVal val="0.000000"/>
                                          </p:val>
                                        </p:tav>
                                        <p:tav tm="100000">
                                          <p:val>
                                            <p:strVal val="#ppt_h"/>
                                          </p:val>
                                        </p:tav>
                                      </p:tavLst>
                                    </p:anim>
                                    <p:anim calcmode="lin" valueType="num">
                                      <p:cBhvr>
                                        <p:cTn id="30" dur="500" fill="hold"/>
                                        <p:tgtEl>
                                          <p:spTgt spid="32776"/>
                                        </p:tgtEl>
                                        <p:attrNameLst>
                                          <p:attrName>style.rotation</p:attrName>
                                        </p:attrNameLst>
                                      </p:cBhvr>
                                      <p:tavLst>
                                        <p:tav tm="0">
                                          <p:val>
                                            <p:fltVal val="360.000000"/>
                                          </p:val>
                                        </p:tav>
                                        <p:tav tm="100000">
                                          <p:val>
                                            <p:fltVal val="0.000000"/>
                                          </p:val>
                                        </p:tav>
                                      </p:tavLst>
                                    </p:anim>
                                    <p:animEffect transition="in" filter="fade">
                                      <p:cBhvr>
                                        <p:cTn id="31" dur="500"/>
                                        <p:tgtEl>
                                          <p:spTgt spid="32776"/>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32779"/>
                                        </p:tgtEl>
                                        <p:attrNameLst>
                                          <p:attrName>style.visibility</p:attrName>
                                        </p:attrNameLst>
                                      </p:cBhvr>
                                      <p:to>
                                        <p:strVal val="visible"/>
                                      </p:to>
                                    </p:set>
                                    <p:anim calcmode="lin" valueType="num">
                                      <p:cBhvr>
                                        <p:cTn id="34" dur="500" fill="hold"/>
                                        <p:tgtEl>
                                          <p:spTgt spid="32779"/>
                                        </p:tgtEl>
                                        <p:attrNameLst>
                                          <p:attrName>ppt_w</p:attrName>
                                        </p:attrNameLst>
                                      </p:cBhvr>
                                      <p:tavLst>
                                        <p:tav tm="0">
                                          <p:val>
                                            <p:fltVal val="0.000000"/>
                                          </p:val>
                                        </p:tav>
                                        <p:tav tm="100000">
                                          <p:val>
                                            <p:strVal val="#ppt_w"/>
                                          </p:val>
                                        </p:tav>
                                      </p:tavLst>
                                    </p:anim>
                                    <p:anim calcmode="lin" valueType="num">
                                      <p:cBhvr>
                                        <p:cTn id="35" dur="500" fill="hold"/>
                                        <p:tgtEl>
                                          <p:spTgt spid="32779"/>
                                        </p:tgtEl>
                                        <p:attrNameLst>
                                          <p:attrName>ppt_h</p:attrName>
                                        </p:attrNameLst>
                                      </p:cBhvr>
                                      <p:tavLst>
                                        <p:tav tm="0">
                                          <p:val>
                                            <p:fltVal val="0.000000"/>
                                          </p:val>
                                        </p:tav>
                                        <p:tav tm="100000">
                                          <p:val>
                                            <p:strVal val="#ppt_h"/>
                                          </p:val>
                                        </p:tav>
                                      </p:tavLst>
                                    </p:anim>
                                    <p:anim calcmode="lin" valueType="num">
                                      <p:cBhvr>
                                        <p:cTn id="36" dur="500" fill="hold"/>
                                        <p:tgtEl>
                                          <p:spTgt spid="32779"/>
                                        </p:tgtEl>
                                        <p:attrNameLst>
                                          <p:attrName>style.rotation</p:attrName>
                                        </p:attrNameLst>
                                      </p:cBhvr>
                                      <p:tavLst>
                                        <p:tav tm="0">
                                          <p:val>
                                            <p:fltVal val="360.000000"/>
                                          </p:val>
                                        </p:tav>
                                        <p:tav tm="100000">
                                          <p:val>
                                            <p:fltVal val="0.000000"/>
                                          </p:val>
                                        </p:tav>
                                      </p:tavLst>
                                    </p:anim>
                                    <p:animEffect transition="in" filter="fade">
                                      <p:cBhvr>
                                        <p:cTn id="37" dur="500"/>
                                        <p:tgtEl>
                                          <p:spTgt spid="32779"/>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32784"/>
                                        </p:tgtEl>
                                        <p:attrNameLst>
                                          <p:attrName>style.visibility</p:attrName>
                                        </p:attrNameLst>
                                      </p:cBhvr>
                                      <p:to>
                                        <p:strVal val="visible"/>
                                      </p:to>
                                    </p:set>
                                    <p:anim calcmode="lin" valueType="num">
                                      <p:cBhvr>
                                        <p:cTn id="40" dur="500" fill="hold"/>
                                        <p:tgtEl>
                                          <p:spTgt spid="32784"/>
                                        </p:tgtEl>
                                        <p:attrNameLst>
                                          <p:attrName>ppt_w</p:attrName>
                                        </p:attrNameLst>
                                      </p:cBhvr>
                                      <p:tavLst>
                                        <p:tav tm="0">
                                          <p:val>
                                            <p:fltVal val="0.000000"/>
                                          </p:val>
                                        </p:tav>
                                        <p:tav tm="100000">
                                          <p:val>
                                            <p:strVal val="#ppt_w"/>
                                          </p:val>
                                        </p:tav>
                                      </p:tavLst>
                                    </p:anim>
                                    <p:anim calcmode="lin" valueType="num">
                                      <p:cBhvr>
                                        <p:cTn id="41" dur="500" fill="hold"/>
                                        <p:tgtEl>
                                          <p:spTgt spid="32784"/>
                                        </p:tgtEl>
                                        <p:attrNameLst>
                                          <p:attrName>ppt_h</p:attrName>
                                        </p:attrNameLst>
                                      </p:cBhvr>
                                      <p:tavLst>
                                        <p:tav tm="0">
                                          <p:val>
                                            <p:fltVal val="0.000000"/>
                                          </p:val>
                                        </p:tav>
                                        <p:tav tm="100000">
                                          <p:val>
                                            <p:strVal val="#ppt_h"/>
                                          </p:val>
                                        </p:tav>
                                      </p:tavLst>
                                    </p:anim>
                                    <p:anim calcmode="lin" valueType="num">
                                      <p:cBhvr>
                                        <p:cTn id="42" dur="500" fill="hold"/>
                                        <p:tgtEl>
                                          <p:spTgt spid="32784"/>
                                        </p:tgtEl>
                                        <p:attrNameLst>
                                          <p:attrName>style.rotation</p:attrName>
                                        </p:attrNameLst>
                                      </p:cBhvr>
                                      <p:tavLst>
                                        <p:tav tm="0">
                                          <p:val>
                                            <p:fltVal val="360.000000"/>
                                          </p:val>
                                        </p:tav>
                                        <p:tav tm="100000">
                                          <p:val>
                                            <p:fltVal val="0.000000"/>
                                          </p:val>
                                        </p:tav>
                                      </p:tavLst>
                                    </p:anim>
                                    <p:animEffect transition="in" filter="fade">
                                      <p:cBhvr>
                                        <p:cTn id="43" dur="500"/>
                                        <p:tgtEl>
                                          <p:spTgt spid="32784"/>
                                        </p:tgtEl>
                                      </p:cBhvr>
                                    </p:animEffect>
                                  </p:childTnLst>
                                </p:cTn>
                              </p:par>
                            </p:childTnLst>
                          </p:cTn>
                        </p:par>
                      </p:childTnLst>
                    </p:cTn>
                  </p:par>
                  <p:par>
                    <p:cTn id="44" fill="hold">
                      <p:stCondLst>
                        <p:cond delay="indefinite"/>
                      </p:stCondLst>
                      <p:childTnLst>
                        <p:par>
                          <p:cTn id="45" fill="hold">
                            <p:stCondLst>
                              <p:cond delay="0"/>
                            </p:stCondLst>
                            <p:childTnLst>
                              <p:par>
                                <p:cTn id="46" presetID="55" presetClass="entr" presetSubtype="0" fill="hold" nodeType="clickEffect">
                                  <p:stCondLst>
                                    <p:cond delay="0"/>
                                  </p:stCondLst>
                                  <p:childTnLst>
                                    <p:set>
                                      <p:cBhvr>
                                        <p:cTn id="47" dur="1" fill="hold">
                                          <p:stCondLst>
                                            <p:cond delay="0"/>
                                          </p:stCondLst>
                                        </p:cTn>
                                        <p:tgtEl>
                                          <p:spTgt spid="32797"/>
                                        </p:tgtEl>
                                        <p:attrNameLst>
                                          <p:attrName>style.visibility</p:attrName>
                                        </p:attrNameLst>
                                      </p:cBhvr>
                                      <p:to>
                                        <p:strVal val="visible"/>
                                      </p:to>
                                    </p:set>
                                    <p:anim calcmode="lin" valueType="num">
                                      <p:cBhvr>
                                        <p:cTn id="48" dur="1000" fill="hold"/>
                                        <p:tgtEl>
                                          <p:spTgt spid="32797"/>
                                        </p:tgtEl>
                                        <p:attrNameLst>
                                          <p:attrName>ppt_w</p:attrName>
                                        </p:attrNameLst>
                                      </p:cBhvr>
                                      <p:tavLst>
                                        <p:tav tm="0">
                                          <p:val>
                                            <p:strVal val="#ppt_w*0.70"/>
                                          </p:val>
                                        </p:tav>
                                        <p:tav tm="100000">
                                          <p:val>
                                            <p:strVal val="#ppt_w"/>
                                          </p:val>
                                        </p:tav>
                                      </p:tavLst>
                                    </p:anim>
                                    <p:anim calcmode="lin" valueType="num">
                                      <p:cBhvr>
                                        <p:cTn id="49" dur="1000" fill="hold"/>
                                        <p:tgtEl>
                                          <p:spTgt spid="32797"/>
                                        </p:tgtEl>
                                        <p:attrNameLst>
                                          <p:attrName>ppt_h</p:attrName>
                                        </p:attrNameLst>
                                      </p:cBhvr>
                                      <p:tavLst>
                                        <p:tav tm="0">
                                          <p:val>
                                            <p:strVal val="#ppt_h"/>
                                          </p:val>
                                        </p:tav>
                                        <p:tav tm="100000">
                                          <p:val>
                                            <p:strVal val="#ppt_h"/>
                                          </p:val>
                                        </p:tav>
                                      </p:tavLst>
                                    </p:anim>
                                    <p:animEffect transition="in" filter="fade">
                                      <p:cBhvr>
                                        <p:cTn id="50" dur="1000"/>
                                        <p:tgtEl>
                                          <p:spTgt spid="32797"/>
                                        </p:tgtEl>
                                      </p:cBhvr>
                                    </p:animEffect>
                                  </p:childTnLst>
                                </p:cTn>
                              </p:par>
                            </p:childTnLst>
                          </p:cTn>
                        </p:par>
                        <p:par>
                          <p:cTn id="51" fill="hold">
                            <p:stCondLst>
                              <p:cond delay="1000"/>
                            </p:stCondLst>
                            <p:childTnLst>
                              <p:par>
                                <p:cTn id="52" presetID="55" presetClass="entr" presetSubtype="0" fill="hold" grpId="1" nodeType="afterEffect">
                                  <p:stCondLst>
                                    <p:cond delay="0"/>
                                  </p:stCondLst>
                                  <p:childTnLst>
                                    <p:set>
                                      <p:cBhvr>
                                        <p:cTn id="53" dur="1" fill="hold">
                                          <p:stCondLst>
                                            <p:cond delay="0"/>
                                          </p:stCondLst>
                                        </p:cTn>
                                        <p:tgtEl>
                                          <p:spTgt spid="32773"/>
                                        </p:tgtEl>
                                        <p:attrNameLst>
                                          <p:attrName>style.visibility</p:attrName>
                                        </p:attrNameLst>
                                      </p:cBhvr>
                                      <p:to>
                                        <p:strVal val="visible"/>
                                      </p:to>
                                    </p:set>
                                    <p:anim calcmode="lin" valueType="num">
                                      <p:cBhvr>
                                        <p:cTn id="54" dur="1000" fill="hold"/>
                                        <p:tgtEl>
                                          <p:spTgt spid="32773"/>
                                        </p:tgtEl>
                                        <p:attrNameLst>
                                          <p:attrName>ppt_w</p:attrName>
                                        </p:attrNameLst>
                                      </p:cBhvr>
                                      <p:tavLst>
                                        <p:tav tm="0">
                                          <p:val>
                                            <p:strVal val="#ppt_w*0.70"/>
                                          </p:val>
                                        </p:tav>
                                        <p:tav tm="100000">
                                          <p:val>
                                            <p:strVal val="#ppt_w"/>
                                          </p:val>
                                        </p:tav>
                                      </p:tavLst>
                                    </p:anim>
                                    <p:anim calcmode="lin" valueType="num">
                                      <p:cBhvr>
                                        <p:cTn id="55" dur="1000" fill="hold"/>
                                        <p:tgtEl>
                                          <p:spTgt spid="32773"/>
                                        </p:tgtEl>
                                        <p:attrNameLst>
                                          <p:attrName>ppt_h</p:attrName>
                                        </p:attrNameLst>
                                      </p:cBhvr>
                                      <p:tavLst>
                                        <p:tav tm="0">
                                          <p:val>
                                            <p:strVal val="#ppt_h"/>
                                          </p:val>
                                        </p:tav>
                                        <p:tav tm="100000">
                                          <p:val>
                                            <p:strVal val="#ppt_h"/>
                                          </p:val>
                                        </p:tav>
                                      </p:tavLst>
                                    </p:anim>
                                    <p:animEffect transition="in" filter="fade">
                                      <p:cBhvr>
                                        <p:cTn id="56" dur="1000"/>
                                        <p:tgtEl>
                                          <p:spTgt spid="32773"/>
                                        </p:tgtEl>
                                      </p:cBhvr>
                                    </p:animEffect>
                                  </p:childTnLst>
                                </p:cTn>
                              </p:par>
                              <p:par>
                                <p:cTn id="57" presetID="55" presetClass="entr" presetSubtype="0" fill="hold" grpId="1" nodeType="withEffect">
                                  <p:stCondLst>
                                    <p:cond delay="0"/>
                                  </p:stCondLst>
                                  <p:childTnLst>
                                    <p:set>
                                      <p:cBhvr>
                                        <p:cTn id="58" dur="1" fill="hold">
                                          <p:stCondLst>
                                            <p:cond delay="0"/>
                                          </p:stCondLst>
                                        </p:cTn>
                                        <p:tgtEl>
                                          <p:spTgt spid="32774"/>
                                        </p:tgtEl>
                                        <p:attrNameLst>
                                          <p:attrName>style.visibility</p:attrName>
                                        </p:attrNameLst>
                                      </p:cBhvr>
                                      <p:to>
                                        <p:strVal val="visible"/>
                                      </p:to>
                                    </p:set>
                                    <p:anim calcmode="lin" valueType="num">
                                      <p:cBhvr>
                                        <p:cTn id="59" dur="1000" fill="hold"/>
                                        <p:tgtEl>
                                          <p:spTgt spid="32774"/>
                                        </p:tgtEl>
                                        <p:attrNameLst>
                                          <p:attrName>ppt_w</p:attrName>
                                        </p:attrNameLst>
                                      </p:cBhvr>
                                      <p:tavLst>
                                        <p:tav tm="0">
                                          <p:val>
                                            <p:strVal val="#ppt_w*0.70"/>
                                          </p:val>
                                        </p:tav>
                                        <p:tav tm="100000">
                                          <p:val>
                                            <p:strVal val="#ppt_w"/>
                                          </p:val>
                                        </p:tav>
                                      </p:tavLst>
                                    </p:anim>
                                    <p:anim calcmode="lin" valueType="num">
                                      <p:cBhvr>
                                        <p:cTn id="60" dur="1000" fill="hold"/>
                                        <p:tgtEl>
                                          <p:spTgt spid="32774"/>
                                        </p:tgtEl>
                                        <p:attrNameLst>
                                          <p:attrName>ppt_h</p:attrName>
                                        </p:attrNameLst>
                                      </p:cBhvr>
                                      <p:tavLst>
                                        <p:tav tm="0">
                                          <p:val>
                                            <p:strVal val="#ppt_h"/>
                                          </p:val>
                                        </p:tav>
                                        <p:tav tm="100000">
                                          <p:val>
                                            <p:strVal val="#ppt_h"/>
                                          </p:val>
                                        </p:tav>
                                      </p:tavLst>
                                    </p:anim>
                                    <p:animEffect transition="in" filter="fade">
                                      <p:cBhvr>
                                        <p:cTn id="61" dur="1000"/>
                                        <p:tgtEl>
                                          <p:spTgt spid="32774"/>
                                        </p:tgtEl>
                                      </p:cBhvr>
                                    </p:animEffect>
                                  </p:childTnLst>
                                </p:cTn>
                              </p:par>
                              <p:par>
                                <p:cTn id="62" presetID="55" presetClass="entr" presetSubtype="0" fill="hold" grpId="1" nodeType="withEffect">
                                  <p:stCondLst>
                                    <p:cond delay="0"/>
                                  </p:stCondLst>
                                  <p:childTnLst>
                                    <p:set>
                                      <p:cBhvr>
                                        <p:cTn id="63" dur="1" fill="hold">
                                          <p:stCondLst>
                                            <p:cond delay="0"/>
                                          </p:stCondLst>
                                        </p:cTn>
                                        <p:tgtEl>
                                          <p:spTgt spid="32775"/>
                                        </p:tgtEl>
                                        <p:attrNameLst>
                                          <p:attrName>style.visibility</p:attrName>
                                        </p:attrNameLst>
                                      </p:cBhvr>
                                      <p:to>
                                        <p:strVal val="visible"/>
                                      </p:to>
                                    </p:set>
                                    <p:anim calcmode="lin" valueType="num">
                                      <p:cBhvr>
                                        <p:cTn id="64" dur="1000" fill="hold"/>
                                        <p:tgtEl>
                                          <p:spTgt spid="32775"/>
                                        </p:tgtEl>
                                        <p:attrNameLst>
                                          <p:attrName>ppt_w</p:attrName>
                                        </p:attrNameLst>
                                      </p:cBhvr>
                                      <p:tavLst>
                                        <p:tav tm="0">
                                          <p:val>
                                            <p:strVal val="#ppt_w*0.70"/>
                                          </p:val>
                                        </p:tav>
                                        <p:tav tm="100000">
                                          <p:val>
                                            <p:strVal val="#ppt_w"/>
                                          </p:val>
                                        </p:tav>
                                      </p:tavLst>
                                    </p:anim>
                                    <p:anim calcmode="lin" valueType="num">
                                      <p:cBhvr>
                                        <p:cTn id="65" dur="1000" fill="hold"/>
                                        <p:tgtEl>
                                          <p:spTgt spid="32775"/>
                                        </p:tgtEl>
                                        <p:attrNameLst>
                                          <p:attrName>ppt_h</p:attrName>
                                        </p:attrNameLst>
                                      </p:cBhvr>
                                      <p:tavLst>
                                        <p:tav tm="0">
                                          <p:val>
                                            <p:strVal val="#ppt_h"/>
                                          </p:val>
                                        </p:tav>
                                        <p:tav tm="100000">
                                          <p:val>
                                            <p:strVal val="#ppt_h"/>
                                          </p:val>
                                        </p:tav>
                                      </p:tavLst>
                                    </p:anim>
                                    <p:animEffect transition="in" filter="fade">
                                      <p:cBhvr>
                                        <p:cTn id="66" dur="1000"/>
                                        <p:tgtEl>
                                          <p:spTgt spid="32775"/>
                                        </p:tgtEl>
                                      </p:cBhvr>
                                    </p:animEffect>
                                  </p:childTnLst>
                                </p:cTn>
                              </p:par>
                            </p:childTnLst>
                          </p:cTn>
                        </p:par>
                      </p:childTnLst>
                    </p:cTn>
                  </p:par>
                  <p:par>
                    <p:cTn id="67" fill="hold">
                      <p:stCondLst>
                        <p:cond delay="indefinite"/>
                      </p:stCondLst>
                      <p:childTnLst>
                        <p:par>
                          <p:cTn id="68" fill="hold">
                            <p:stCondLst>
                              <p:cond delay="0"/>
                            </p:stCondLst>
                            <p:childTnLst>
                              <p:par>
                                <p:cTn id="69" presetID="17" presetClass="entr" presetSubtype="10" fill="hold" grpId="0" nodeType="clickEffect">
                                  <p:stCondLst>
                                    <p:cond delay="0"/>
                                  </p:stCondLst>
                                  <p:childTnLst>
                                    <p:set>
                                      <p:cBhvr>
                                        <p:cTn id="70" dur="1" fill="hold">
                                          <p:stCondLst>
                                            <p:cond delay="0"/>
                                          </p:stCondLst>
                                        </p:cTn>
                                        <p:tgtEl>
                                          <p:spTgt spid="32777"/>
                                        </p:tgtEl>
                                        <p:attrNameLst>
                                          <p:attrName>style.visibility</p:attrName>
                                        </p:attrNameLst>
                                      </p:cBhvr>
                                      <p:to>
                                        <p:strVal val="visible"/>
                                      </p:to>
                                    </p:set>
                                    <p:anim calcmode="lin" valueType="num">
                                      <p:cBhvr>
                                        <p:cTn id="71" dur="500" fill="hold"/>
                                        <p:tgtEl>
                                          <p:spTgt spid="32777"/>
                                        </p:tgtEl>
                                        <p:attrNameLst>
                                          <p:attrName>ppt_w</p:attrName>
                                        </p:attrNameLst>
                                      </p:cBhvr>
                                      <p:tavLst>
                                        <p:tav tm="0">
                                          <p:val>
                                            <p:fltVal val="0.000000"/>
                                          </p:val>
                                        </p:tav>
                                        <p:tav tm="100000">
                                          <p:val>
                                            <p:strVal val="#ppt_w"/>
                                          </p:val>
                                        </p:tav>
                                      </p:tavLst>
                                    </p:anim>
                                    <p:anim calcmode="lin" valueType="num">
                                      <p:cBhvr>
                                        <p:cTn id="72" dur="500" fill="hold"/>
                                        <p:tgtEl>
                                          <p:spTgt spid="32777"/>
                                        </p:tgtEl>
                                        <p:attrNameLst>
                                          <p:attrName>ppt_h</p:attrName>
                                        </p:attrNameLst>
                                      </p:cBhvr>
                                      <p:tavLst>
                                        <p:tav tm="0">
                                          <p:val>
                                            <p:strVal val="#ppt_h"/>
                                          </p:val>
                                        </p:tav>
                                        <p:tav tm="100000">
                                          <p:val>
                                            <p:strVal val="#ppt_h"/>
                                          </p:val>
                                        </p:tav>
                                      </p:tavLst>
                                    </p:anim>
                                  </p:childTnLst>
                                </p:cTn>
                              </p:par>
                              <p:par>
                                <p:cTn id="73" presetID="17" presetClass="entr" presetSubtype="10" fill="hold" grpId="0" nodeType="withEffect">
                                  <p:stCondLst>
                                    <p:cond delay="0"/>
                                  </p:stCondLst>
                                  <p:childTnLst>
                                    <p:set>
                                      <p:cBhvr>
                                        <p:cTn id="74" dur="1" fill="hold">
                                          <p:stCondLst>
                                            <p:cond delay="0"/>
                                          </p:stCondLst>
                                        </p:cTn>
                                        <p:tgtEl>
                                          <p:spTgt spid="32778"/>
                                        </p:tgtEl>
                                        <p:attrNameLst>
                                          <p:attrName>style.visibility</p:attrName>
                                        </p:attrNameLst>
                                      </p:cBhvr>
                                      <p:to>
                                        <p:strVal val="visible"/>
                                      </p:to>
                                    </p:set>
                                    <p:anim calcmode="lin" valueType="num">
                                      <p:cBhvr>
                                        <p:cTn id="75" dur="500" fill="hold"/>
                                        <p:tgtEl>
                                          <p:spTgt spid="32778"/>
                                        </p:tgtEl>
                                        <p:attrNameLst>
                                          <p:attrName>ppt_w</p:attrName>
                                        </p:attrNameLst>
                                      </p:cBhvr>
                                      <p:tavLst>
                                        <p:tav tm="0">
                                          <p:val>
                                            <p:fltVal val="0.000000"/>
                                          </p:val>
                                        </p:tav>
                                        <p:tav tm="100000">
                                          <p:val>
                                            <p:strVal val="#ppt_w"/>
                                          </p:val>
                                        </p:tav>
                                      </p:tavLst>
                                    </p:anim>
                                    <p:anim calcmode="lin" valueType="num">
                                      <p:cBhvr>
                                        <p:cTn id="76" dur="500" fill="hold"/>
                                        <p:tgtEl>
                                          <p:spTgt spid="32778"/>
                                        </p:tgtEl>
                                        <p:attrNameLst>
                                          <p:attrName>ppt_h</p:attrName>
                                        </p:attrNameLst>
                                      </p:cBhvr>
                                      <p:tavLst>
                                        <p:tav tm="0">
                                          <p:val>
                                            <p:strVal val="#ppt_h"/>
                                          </p:val>
                                        </p:tav>
                                        <p:tav tm="100000">
                                          <p:val>
                                            <p:strVal val="#ppt_h"/>
                                          </p:val>
                                        </p:tav>
                                      </p:tavLst>
                                    </p:anim>
                                  </p:childTnLst>
                                </p:cTn>
                              </p:par>
                              <p:par>
                                <p:cTn id="77" presetID="17" presetClass="entr" presetSubtype="10" fill="hold" nodeType="withEffect">
                                  <p:stCondLst>
                                    <p:cond delay="0"/>
                                  </p:stCondLst>
                                  <p:childTnLst>
                                    <p:set>
                                      <p:cBhvr>
                                        <p:cTn id="78" dur="1" fill="hold">
                                          <p:stCondLst>
                                            <p:cond delay="0"/>
                                          </p:stCondLst>
                                        </p:cTn>
                                        <p:tgtEl>
                                          <p:spTgt spid="32783"/>
                                        </p:tgtEl>
                                        <p:attrNameLst>
                                          <p:attrName>style.visibility</p:attrName>
                                        </p:attrNameLst>
                                      </p:cBhvr>
                                      <p:to>
                                        <p:strVal val="visible"/>
                                      </p:to>
                                    </p:set>
                                    <p:anim calcmode="lin" valueType="num">
                                      <p:cBhvr>
                                        <p:cTn id="79" dur="500" fill="hold"/>
                                        <p:tgtEl>
                                          <p:spTgt spid="32783"/>
                                        </p:tgtEl>
                                        <p:attrNameLst>
                                          <p:attrName>ppt_w</p:attrName>
                                        </p:attrNameLst>
                                      </p:cBhvr>
                                      <p:tavLst>
                                        <p:tav tm="0">
                                          <p:val>
                                            <p:fltVal val="0.000000"/>
                                          </p:val>
                                        </p:tav>
                                        <p:tav tm="100000">
                                          <p:val>
                                            <p:strVal val="#ppt_w"/>
                                          </p:val>
                                        </p:tav>
                                      </p:tavLst>
                                    </p:anim>
                                    <p:anim calcmode="lin" valueType="num">
                                      <p:cBhvr>
                                        <p:cTn id="80" dur="500" fill="hold"/>
                                        <p:tgtEl>
                                          <p:spTgt spid="32783"/>
                                        </p:tgtEl>
                                        <p:attrNameLst>
                                          <p:attrName>ppt_h</p:attrName>
                                        </p:attrNameLst>
                                      </p:cBhvr>
                                      <p:tavLst>
                                        <p:tav tm="0">
                                          <p:val>
                                            <p:strVal val="#ppt_h"/>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55" presetClass="entr" presetSubtype="0" fill="hold" nodeType="clickEffect">
                                  <p:stCondLst>
                                    <p:cond delay="0"/>
                                  </p:stCondLst>
                                  <p:childTnLst>
                                    <p:set>
                                      <p:cBhvr>
                                        <p:cTn id="84" dur="1" fill="hold">
                                          <p:stCondLst>
                                            <p:cond delay="0"/>
                                          </p:stCondLst>
                                        </p:cTn>
                                        <p:tgtEl>
                                          <p:spTgt spid="32780"/>
                                        </p:tgtEl>
                                        <p:attrNameLst>
                                          <p:attrName>style.visibility</p:attrName>
                                        </p:attrNameLst>
                                      </p:cBhvr>
                                      <p:to>
                                        <p:strVal val="visible"/>
                                      </p:to>
                                    </p:set>
                                    <p:anim calcmode="lin" valueType="num">
                                      <p:cBhvr>
                                        <p:cTn id="85" dur="1000" fill="hold"/>
                                        <p:tgtEl>
                                          <p:spTgt spid="32780"/>
                                        </p:tgtEl>
                                        <p:attrNameLst>
                                          <p:attrName>ppt_w</p:attrName>
                                        </p:attrNameLst>
                                      </p:cBhvr>
                                      <p:tavLst>
                                        <p:tav tm="0">
                                          <p:val>
                                            <p:strVal val="#ppt_w*0.70"/>
                                          </p:val>
                                        </p:tav>
                                        <p:tav tm="100000">
                                          <p:val>
                                            <p:strVal val="#ppt_w"/>
                                          </p:val>
                                        </p:tav>
                                      </p:tavLst>
                                    </p:anim>
                                    <p:anim calcmode="lin" valueType="num">
                                      <p:cBhvr>
                                        <p:cTn id="86" dur="1000" fill="hold"/>
                                        <p:tgtEl>
                                          <p:spTgt spid="32780"/>
                                        </p:tgtEl>
                                        <p:attrNameLst>
                                          <p:attrName>ppt_h</p:attrName>
                                        </p:attrNameLst>
                                      </p:cBhvr>
                                      <p:tavLst>
                                        <p:tav tm="0">
                                          <p:val>
                                            <p:strVal val="#ppt_h"/>
                                          </p:val>
                                        </p:tav>
                                        <p:tav tm="100000">
                                          <p:val>
                                            <p:strVal val="#ppt_h"/>
                                          </p:val>
                                        </p:tav>
                                      </p:tavLst>
                                    </p:anim>
                                    <p:animEffect transition="in" filter="fade">
                                      <p:cBhvr>
                                        <p:cTn id="87" dur="1000"/>
                                        <p:tgtEl>
                                          <p:spTgt spid="32780"/>
                                        </p:tgtEl>
                                      </p:cBhvr>
                                    </p:animEffect>
                                  </p:childTnLst>
                                </p:cTn>
                              </p:par>
                              <p:par>
                                <p:cTn id="88" presetID="55" presetClass="entr" presetSubtype="0" fill="hold" grpId="0" nodeType="withEffect">
                                  <p:stCondLst>
                                    <p:cond delay="0"/>
                                  </p:stCondLst>
                                  <p:childTnLst>
                                    <p:set>
                                      <p:cBhvr>
                                        <p:cTn id="89" dur="1" fill="hold">
                                          <p:stCondLst>
                                            <p:cond delay="0"/>
                                          </p:stCondLst>
                                        </p:cTn>
                                        <p:tgtEl>
                                          <p:spTgt spid="32781"/>
                                        </p:tgtEl>
                                        <p:attrNameLst>
                                          <p:attrName>style.visibility</p:attrName>
                                        </p:attrNameLst>
                                      </p:cBhvr>
                                      <p:to>
                                        <p:strVal val="visible"/>
                                      </p:to>
                                    </p:set>
                                    <p:anim calcmode="lin" valueType="num">
                                      <p:cBhvr>
                                        <p:cTn id="90" dur="1000" fill="hold"/>
                                        <p:tgtEl>
                                          <p:spTgt spid="32781"/>
                                        </p:tgtEl>
                                        <p:attrNameLst>
                                          <p:attrName>ppt_w</p:attrName>
                                        </p:attrNameLst>
                                      </p:cBhvr>
                                      <p:tavLst>
                                        <p:tav tm="0">
                                          <p:val>
                                            <p:strVal val="#ppt_w*0.70"/>
                                          </p:val>
                                        </p:tav>
                                        <p:tav tm="100000">
                                          <p:val>
                                            <p:strVal val="#ppt_w"/>
                                          </p:val>
                                        </p:tav>
                                      </p:tavLst>
                                    </p:anim>
                                    <p:anim calcmode="lin" valueType="num">
                                      <p:cBhvr>
                                        <p:cTn id="91" dur="1000" fill="hold"/>
                                        <p:tgtEl>
                                          <p:spTgt spid="32781"/>
                                        </p:tgtEl>
                                        <p:attrNameLst>
                                          <p:attrName>ppt_h</p:attrName>
                                        </p:attrNameLst>
                                      </p:cBhvr>
                                      <p:tavLst>
                                        <p:tav tm="0">
                                          <p:val>
                                            <p:strVal val="#ppt_h"/>
                                          </p:val>
                                        </p:tav>
                                        <p:tav tm="100000">
                                          <p:val>
                                            <p:strVal val="#ppt_h"/>
                                          </p:val>
                                        </p:tav>
                                      </p:tavLst>
                                    </p:anim>
                                    <p:animEffect transition="in" filter="fade">
                                      <p:cBhvr>
                                        <p:cTn id="92" dur="1000"/>
                                        <p:tgtEl>
                                          <p:spTgt spid="32781"/>
                                        </p:tgtEl>
                                      </p:cBhvr>
                                    </p:animEffect>
                                  </p:childTnLst>
                                </p:cTn>
                              </p:par>
                              <p:par>
                                <p:cTn id="93" presetID="55" presetClass="entr" presetSubtype="0" fill="hold" grpId="0" nodeType="withEffect">
                                  <p:stCondLst>
                                    <p:cond delay="0"/>
                                  </p:stCondLst>
                                  <p:childTnLst>
                                    <p:set>
                                      <p:cBhvr>
                                        <p:cTn id="94" dur="1" fill="hold">
                                          <p:stCondLst>
                                            <p:cond delay="0"/>
                                          </p:stCondLst>
                                        </p:cTn>
                                        <p:tgtEl>
                                          <p:spTgt spid="32782"/>
                                        </p:tgtEl>
                                        <p:attrNameLst>
                                          <p:attrName>style.visibility</p:attrName>
                                        </p:attrNameLst>
                                      </p:cBhvr>
                                      <p:to>
                                        <p:strVal val="visible"/>
                                      </p:to>
                                    </p:set>
                                    <p:anim calcmode="lin" valueType="num">
                                      <p:cBhvr>
                                        <p:cTn id="95" dur="1000" fill="hold"/>
                                        <p:tgtEl>
                                          <p:spTgt spid="32782"/>
                                        </p:tgtEl>
                                        <p:attrNameLst>
                                          <p:attrName>ppt_w</p:attrName>
                                        </p:attrNameLst>
                                      </p:cBhvr>
                                      <p:tavLst>
                                        <p:tav tm="0">
                                          <p:val>
                                            <p:strVal val="#ppt_w*0.70"/>
                                          </p:val>
                                        </p:tav>
                                        <p:tav tm="100000">
                                          <p:val>
                                            <p:strVal val="#ppt_w"/>
                                          </p:val>
                                        </p:tav>
                                      </p:tavLst>
                                    </p:anim>
                                    <p:anim calcmode="lin" valueType="num">
                                      <p:cBhvr>
                                        <p:cTn id="96" dur="1000" fill="hold"/>
                                        <p:tgtEl>
                                          <p:spTgt spid="32782"/>
                                        </p:tgtEl>
                                        <p:attrNameLst>
                                          <p:attrName>ppt_h</p:attrName>
                                        </p:attrNameLst>
                                      </p:cBhvr>
                                      <p:tavLst>
                                        <p:tav tm="0">
                                          <p:val>
                                            <p:strVal val="#ppt_h"/>
                                          </p:val>
                                        </p:tav>
                                        <p:tav tm="100000">
                                          <p:val>
                                            <p:strVal val="#ppt_h"/>
                                          </p:val>
                                        </p:tav>
                                      </p:tavLst>
                                    </p:anim>
                                    <p:animEffect transition="in" filter="fade">
                                      <p:cBhvr>
                                        <p:cTn id="97" dur="1000"/>
                                        <p:tgtEl>
                                          <p:spTgt spid="32782"/>
                                        </p:tgtEl>
                                      </p:cBhvr>
                                    </p:animEffect>
                                  </p:childTnLst>
                                </p:cTn>
                              </p:par>
                            </p:childTnLst>
                          </p:cTn>
                        </p:par>
                      </p:childTnLst>
                    </p:cTn>
                  </p:par>
                  <p:par>
                    <p:cTn id="98" fill="hold">
                      <p:stCondLst>
                        <p:cond delay="indefinite"/>
                      </p:stCondLst>
                      <p:childTnLst>
                        <p:par>
                          <p:cTn id="99" fill="hold">
                            <p:stCondLst>
                              <p:cond delay="0"/>
                            </p:stCondLst>
                            <p:childTnLst>
                              <p:par>
                                <p:cTn id="100" presetID="39" presetClass="entr" presetSubtype="0" accel="100000" fill="hold" nodeType="clickEffect">
                                  <p:stCondLst>
                                    <p:cond delay="0"/>
                                  </p:stCondLst>
                                  <p:childTnLst>
                                    <p:set>
                                      <p:cBhvr>
                                        <p:cTn id="101" dur="1" fill="hold">
                                          <p:stCondLst>
                                            <p:cond delay="0"/>
                                          </p:stCondLst>
                                        </p:cTn>
                                        <p:tgtEl>
                                          <p:spTgt spid="32791"/>
                                        </p:tgtEl>
                                        <p:attrNameLst>
                                          <p:attrName>style.visibility</p:attrName>
                                        </p:attrNameLst>
                                      </p:cBhvr>
                                      <p:to>
                                        <p:strVal val="visible"/>
                                      </p:to>
                                    </p:set>
                                    <p:anim calcmode="lin" valueType="num">
                                      <p:cBhvr>
                                        <p:cTn id="102" dur="500" fill="hold"/>
                                        <p:tgtEl>
                                          <p:spTgt spid="32791"/>
                                        </p:tgtEl>
                                        <p:attrNameLst>
                                          <p:attrName>ppt_h</p:attrName>
                                        </p:attrNameLst>
                                      </p:cBhvr>
                                      <p:tavLst>
                                        <p:tav tm="0">
                                          <p:val>
                                            <p:strVal val="#ppt_h/20"/>
                                          </p:val>
                                        </p:tav>
                                        <p:tav tm="50000">
                                          <p:val>
                                            <p:strVal val="#ppt_h/20"/>
                                          </p:val>
                                        </p:tav>
                                        <p:tav tm="100000">
                                          <p:val>
                                            <p:strVal val="#ppt_h"/>
                                          </p:val>
                                        </p:tav>
                                      </p:tavLst>
                                    </p:anim>
                                    <p:anim calcmode="lin" valueType="num">
                                      <p:cBhvr>
                                        <p:cTn id="103" dur="500" fill="hold"/>
                                        <p:tgtEl>
                                          <p:spTgt spid="32791"/>
                                        </p:tgtEl>
                                        <p:attrNameLst>
                                          <p:attrName>ppt_w</p:attrName>
                                        </p:attrNameLst>
                                      </p:cBhvr>
                                      <p:tavLst>
                                        <p:tav tm="0">
                                          <p:val>
                                            <p:strVal val="#ppt_w+.3"/>
                                          </p:val>
                                        </p:tav>
                                        <p:tav tm="50000">
                                          <p:val>
                                            <p:strVal val="#ppt_w+.3"/>
                                          </p:val>
                                        </p:tav>
                                        <p:tav tm="100000">
                                          <p:val>
                                            <p:strVal val="#ppt_w"/>
                                          </p:val>
                                        </p:tav>
                                      </p:tavLst>
                                    </p:anim>
                                    <p:anim calcmode="lin" valueType="num">
                                      <p:cBhvr>
                                        <p:cTn id="104" dur="500" fill="hold"/>
                                        <p:tgtEl>
                                          <p:spTgt spid="32791"/>
                                        </p:tgtEl>
                                        <p:attrNameLst>
                                          <p:attrName>ppt_x</p:attrName>
                                        </p:attrNameLst>
                                      </p:cBhvr>
                                      <p:tavLst>
                                        <p:tav tm="0">
                                          <p:val>
                                            <p:strVal val="#ppt_x-.3"/>
                                          </p:val>
                                        </p:tav>
                                        <p:tav tm="50000">
                                          <p:val>
                                            <p:strVal val="#ppt_x"/>
                                          </p:val>
                                        </p:tav>
                                        <p:tav tm="100000">
                                          <p:val>
                                            <p:strVal val="#ppt_x"/>
                                          </p:val>
                                        </p:tav>
                                      </p:tavLst>
                                    </p:anim>
                                    <p:anim calcmode="lin" valueType="num">
                                      <p:cBhvr>
                                        <p:cTn id="105" dur="500" fill="hold"/>
                                        <p:tgtEl>
                                          <p:spTgt spid="32791"/>
                                        </p:tgtEl>
                                        <p:attrNameLst>
                                          <p:attrName>ppt_y</p:attrName>
                                        </p:attrNameLst>
                                      </p:cBhvr>
                                      <p:tavLst>
                                        <p:tav tm="0">
                                          <p:val>
                                            <p:strVal val="#ppt_y"/>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2792"/>
                                        </p:tgtEl>
                                        <p:attrNameLst>
                                          <p:attrName>style.visibility</p:attrName>
                                        </p:attrNameLst>
                                      </p:cBhvr>
                                      <p:to>
                                        <p:strVal val="visible"/>
                                      </p:to>
                                    </p:set>
                                    <p:animEffect transition="in" filter="fade">
                                      <p:cBhvr>
                                        <p:cTn id="108" dur="1000"/>
                                        <p:tgtEl>
                                          <p:spTgt spid="32792"/>
                                        </p:tgtEl>
                                      </p:cBhvr>
                                    </p:animEffect>
                                    <p:anim calcmode="lin" valueType="num">
                                      <p:cBhvr>
                                        <p:cTn id="109" dur="1000" fill="hold"/>
                                        <p:tgtEl>
                                          <p:spTgt spid="32792"/>
                                        </p:tgtEl>
                                        <p:attrNameLst>
                                          <p:attrName>ppt_x</p:attrName>
                                        </p:attrNameLst>
                                      </p:cBhvr>
                                      <p:tavLst>
                                        <p:tav tm="0">
                                          <p:val>
                                            <p:strVal val="#ppt_x"/>
                                          </p:val>
                                        </p:tav>
                                        <p:tav tm="100000">
                                          <p:val>
                                            <p:strVal val="#ppt_x"/>
                                          </p:val>
                                        </p:tav>
                                      </p:tavLst>
                                    </p:anim>
                                    <p:anim calcmode="lin" valueType="num">
                                      <p:cBhvr>
                                        <p:cTn id="110" dur="1000" fill="hold"/>
                                        <p:tgtEl>
                                          <p:spTgt spid="32792"/>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2793"/>
                                        </p:tgtEl>
                                        <p:attrNameLst>
                                          <p:attrName>style.visibility</p:attrName>
                                        </p:attrNameLst>
                                      </p:cBhvr>
                                      <p:to>
                                        <p:strVal val="visible"/>
                                      </p:to>
                                    </p:set>
                                    <p:animEffect transition="in" filter="fade">
                                      <p:cBhvr>
                                        <p:cTn id="113" dur="1000"/>
                                        <p:tgtEl>
                                          <p:spTgt spid="32793"/>
                                        </p:tgtEl>
                                      </p:cBhvr>
                                    </p:animEffect>
                                    <p:anim calcmode="lin" valueType="num">
                                      <p:cBhvr>
                                        <p:cTn id="114" dur="1000" fill="hold"/>
                                        <p:tgtEl>
                                          <p:spTgt spid="32793"/>
                                        </p:tgtEl>
                                        <p:attrNameLst>
                                          <p:attrName>ppt_x</p:attrName>
                                        </p:attrNameLst>
                                      </p:cBhvr>
                                      <p:tavLst>
                                        <p:tav tm="0">
                                          <p:val>
                                            <p:strVal val="#ppt_x"/>
                                          </p:val>
                                        </p:tav>
                                        <p:tav tm="100000">
                                          <p:val>
                                            <p:strVal val="#ppt_x"/>
                                          </p:val>
                                        </p:tav>
                                      </p:tavLst>
                                    </p:anim>
                                    <p:anim calcmode="lin" valueType="num">
                                      <p:cBhvr>
                                        <p:cTn id="115" dur="1000" fill="hold"/>
                                        <p:tgtEl>
                                          <p:spTgt spid="32793"/>
                                        </p:tgtEl>
                                        <p:attrNameLst>
                                          <p:attrName>ppt_y</p:attrName>
                                        </p:attrNameLst>
                                      </p:cBhvr>
                                      <p:tavLst>
                                        <p:tav tm="0">
                                          <p:val>
                                            <p:strVal val="#ppt_y-.1"/>
                                          </p:val>
                                        </p:tav>
                                        <p:tav tm="100000">
                                          <p:val>
                                            <p:strVal val="#ppt_y"/>
                                          </p:val>
                                        </p:tav>
                                      </p:tavLst>
                                    </p:anim>
                                  </p:childTnLst>
                                </p:cTn>
                              </p:par>
                              <p:par>
                                <p:cTn id="116" presetID="47" presetClass="entr" presetSubtype="0" fill="hold" nodeType="withEffect">
                                  <p:stCondLst>
                                    <p:cond delay="0"/>
                                  </p:stCondLst>
                                  <p:childTnLst>
                                    <p:set>
                                      <p:cBhvr>
                                        <p:cTn id="117" dur="1" fill="hold">
                                          <p:stCondLst>
                                            <p:cond delay="0"/>
                                          </p:stCondLst>
                                        </p:cTn>
                                        <p:tgtEl>
                                          <p:spTgt spid="32794"/>
                                        </p:tgtEl>
                                        <p:attrNameLst>
                                          <p:attrName>style.visibility</p:attrName>
                                        </p:attrNameLst>
                                      </p:cBhvr>
                                      <p:to>
                                        <p:strVal val="visible"/>
                                      </p:to>
                                    </p:set>
                                    <p:animEffect transition="in" filter="fade">
                                      <p:cBhvr>
                                        <p:cTn id="118" dur="1000"/>
                                        <p:tgtEl>
                                          <p:spTgt spid="32794"/>
                                        </p:tgtEl>
                                      </p:cBhvr>
                                    </p:animEffect>
                                    <p:anim calcmode="lin" valueType="num">
                                      <p:cBhvr>
                                        <p:cTn id="119" dur="1000" fill="hold"/>
                                        <p:tgtEl>
                                          <p:spTgt spid="32794"/>
                                        </p:tgtEl>
                                        <p:attrNameLst>
                                          <p:attrName>ppt_x</p:attrName>
                                        </p:attrNameLst>
                                      </p:cBhvr>
                                      <p:tavLst>
                                        <p:tav tm="0">
                                          <p:val>
                                            <p:strVal val="#ppt_x"/>
                                          </p:val>
                                        </p:tav>
                                        <p:tav tm="100000">
                                          <p:val>
                                            <p:strVal val="#ppt_x"/>
                                          </p:val>
                                        </p:tav>
                                      </p:tavLst>
                                    </p:anim>
                                    <p:anim calcmode="lin" valueType="num">
                                      <p:cBhvr>
                                        <p:cTn id="120" dur="1000" fill="hold"/>
                                        <p:tgtEl>
                                          <p:spTgt spid="32794"/>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32795"/>
                                        </p:tgtEl>
                                        <p:attrNameLst>
                                          <p:attrName>style.visibility</p:attrName>
                                        </p:attrNameLst>
                                      </p:cBhvr>
                                      <p:to>
                                        <p:strVal val="visible"/>
                                      </p:to>
                                    </p:set>
                                    <p:animEffect transition="in" filter="fade">
                                      <p:cBhvr>
                                        <p:cTn id="123" dur="1000"/>
                                        <p:tgtEl>
                                          <p:spTgt spid="32795"/>
                                        </p:tgtEl>
                                      </p:cBhvr>
                                    </p:animEffect>
                                    <p:anim calcmode="lin" valueType="num">
                                      <p:cBhvr>
                                        <p:cTn id="124" dur="1000" fill="hold"/>
                                        <p:tgtEl>
                                          <p:spTgt spid="32795"/>
                                        </p:tgtEl>
                                        <p:attrNameLst>
                                          <p:attrName>ppt_x</p:attrName>
                                        </p:attrNameLst>
                                      </p:cBhvr>
                                      <p:tavLst>
                                        <p:tav tm="0">
                                          <p:val>
                                            <p:strVal val="#ppt_x"/>
                                          </p:val>
                                        </p:tav>
                                        <p:tav tm="100000">
                                          <p:val>
                                            <p:strVal val="#ppt_x"/>
                                          </p:val>
                                        </p:tav>
                                      </p:tavLst>
                                    </p:anim>
                                    <p:anim calcmode="lin" valueType="num">
                                      <p:cBhvr>
                                        <p:cTn id="125" dur="1000" fill="hold"/>
                                        <p:tgtEl>
                                          <p:spTgt spid="32795"/>
                                        </p:tgtEl>
                                        <p:attrNameLst>
                                          <p:attrName>ppt_y</p:attrName>
                                        </p:attrNameLst>
                                      </p:cBhvr>
                                      <p:tavLst>
                                        <p:tav tm="0">
                                          <p:val>
                                            <p:strVal val="#ppt_y-.1"/>
                                          </p:val>
                                        </p:tav>
                                        <p:tav tm="100000">
                                          <p:val>
                                            <p:strVal val="#ppt_y"/>
                                          </p:val>
                                        </p:tav>
                                      </p:tavLst>
                                    </p:anim>
                                  </p:childTnLst>
                                </p:cTn>
                              </p:par>
                              <p:par>
                                <p:cTn id="126" presetID="47" presetClass="entr" presetSubtype="0" fill="hold" nodeType="withEffect">
                                  <p:stCondLst>
                                    <p:cond delay="0"/>
                                  </p:stCondLst>
                                  <p:childTnLst>
                                    <p:set>
                                      <p:cBhvr>
                                        <p:cTn id="127" dur="1" fill="hold">
                                          <p:stCondLst>
                                            <p:cond delay="0"/>
                                          </p:stCondLst>
                                        </p:cTn>
                                        <p:tgtEl>
                                          <p:spTgt spid="32796"/>
                                        </p:tgtEl>
                                        <p:attrNameLst>
                                          <p:attrName>style.visibility</p:attrName>
                                        </p:attrNameLst>
                                      </p:cBhvr>
                                      <p:to>
                                        <p:strVal val="visible"/>
                                      </p:to>
                                    </p:set>
                                    <p:animEffect transition="in" filter="fade">
                                      <p:cBhvr>
                                        <p:cTn id="128" dur="1000"/>
                                        <p:tgtEl>
                                          <p:spTgt spid="32796"/>
                                        </p:tgtEl>
                                      </p:cBhvr>
                                    </p:animEffect>
                                    <p:anim calcmode="lin" valueType="num">
                                      <p:cBhvr>
                                        <p:cTn id="129" dur="1000" fill="hold"/>
                                        <p:tgtEl>
                                          <p:spTgt spid="32796"/>
                                        </p:tgtEl>
                                        <p:attrNameLst>
                                          <p:attrName>ppt_x</p:attrName>
                                        </p:attrNameLst>
                                      </p:cBhvr>
                                      <p:tavLst>
                                        <p:tav tm="0">
                                          <p:val>
                                            <p:strVal val="#ppt_x"/>
                                          </p:val>
                                        </p:tav>
                                        <p:tav tm="100000">
                                          <p:val>
                                            <p:strVal val="#ppt_x"/>
                                          </p:val>
                                        </p:tav>
                                      </p:tavLst>
                                    </p:anim>
                                    <p:anim calcmode="lin" valueType="num">
                                      <p:cBhvr>
                                        <p:cTn id="130" dur="1000" fill="hold"/>
                                        <p:tgtEl>
                                          <p:spTgt spid="32796"/>
                                        </p:tgtEl>
                                        <p:attrNameLst>
                                          <p:attrName>ppt_y</p:attrName>
                                        </p:attrNameLst>
                                      </p:cBhvr>
                                      <p:tavLst>
                                        <p:tav tm="0">
                                          <p:val>
                                            <p:strVal val="#ppt_y-.1"/>
                                          </p:val>
                                        </p:tav>
                                        <p:tav tm="100000">
                                          <p:val>
                                            <p:strVal val="#ppt_y"/>
                                          </p:val>
                                        </p:tav>
                                      </p:tavLst>
                                    </p:anim>
                                  </p:childTnLst>
                                </p:cTn>
                              </p:par>
                            </p:childTnLst>
                          </p:cTn>
                        </p:par>
                      </p:childTnLst>
                    </p:cTn>
                  </p:par>
                  <p:par>
                    <p:cTn id="131" fill="hold">
                      <p:stCondLst>
                        <p:cond delay="indefinite"/>
                      </p:stCondLst>
                      <p:childTnLst>
                        <p:par>
                          <p:cTn id="132" fill="hold">
                            <p:stCondLst>
                              <p:cond delay="0"/>
                            </p:stCondLst>
                            <p:childTnLst>
                              <p:par>
                                <p:cTn id="133" presetID="55" presetClass="entr" presetSubtype="0" fill="hold" nodeType="clickEffect">
                                  <p:stCondLst>
                                    <p:cond delay="0"/>
                                  </p:stCondLst>
                                  <p:childTnLst>
                                    <p:set>
                                      <p:cBhvr>
                                        <p:cTn id="134" dur="1" fill="hold">
                                          <p:stCondLst>
                                            <p:cond delay="0"/>
                                          </p:stCondLst>
                                        </p:cTn>
                                        <p:tgtEl>
                                          <p:spTgt spid="32785"/>
                                        </p:tgtEl>
                                        <p:attrNameLst>
                                          <p:attrName>style.visibility</p:attrName>
                                        </p:attrNameLst>
                                      </p:cBhvr>
                                      <p:to>
                                        <p:strVal val="visible"/>
                                      </p:to>
                                    </p:set>
                                    <p:anim calcmode="lin" valueType="num">
                                      <p:cBhvr>
                                        <p:cTn id="135" dur="1000" fill="hold"/>
                                        <p:tgtEl>
                                          <p:spTgt spid="32785"/>
                                        </p:tgtEl>
                                        <p:attrNameLst>
                                          <p:attrName>ppt_w</p:attrName>
                                        </p:attrNameLst>
                                      </p:cBhvr>
                                      <p:tavLst>
                                        <p:tav tm="0">
                                          <p:val>
                                            <p:strVal val="#ppt_w*0.70"/>
                                          </p:val>
                                        </p:tav>
                                        <p:tav tm="100000">
                                          <p:val>
                                            <p:strVal val="#ppt_w"/>
                                          </p:val>
                                        </p:tav>
                                      </p:tavLst>
                                    </p:anim>
                                    <p:anim calcmode="lin" valueType="num">
                                      <p:cBhvr>
                                        <p:cTn id="136" dur="1000" fill="hold"/>
                                        <p:tgtEl>
                                          <p:spTgt spid="32785"/>
                                        </p:tgtEl>
                                        <p:attrNameLst>
                                          <p:attrName>ppt_h</p:attrName>
                                        </p:attrNameLst>
                                      </p:cBhvr>
                                      <p:tavLst>
                                        <p:tav tm="0">
                                          <p:val>
                                            <p:strVal val="#ppt_h"/>
                                          </p:val>
                                        </p:tav>
                                        <p:tav tm="100000">
                                          <p:val>
                                            <p:strVal val="#ppt_h"/>
                                          </p:val>
                                        </p:tav>
                                      </p:tavLst>
                                    </p:anim>
                                    <p:animEffect transition="in" filter="fade">
                                      <p:cBhvr>
                                        <p:cTn id="137" dur="1000"/>
                                        <p:tgtEl>
                                          <p:spTgt spid="32785"/>
                                        </p:tgtEl>
                                      </p:cBhvr>
                                    </p:animEffect>
                                  </p:childTnLst>
                                </p:cTn>
                              </p:par>
                              <p:par>
                                <p:cTn id="138" presetID="55" presetClass="entr" presetSubtype="0" fill="hold" grpId="0" nodeType="withEffect">
                                  <p:stCondLst>
                                    <p:cond delay="0"/>
                                  </p:stCondLst>
                                  <p:childTnLst>
                                    <p:set>
                                      <p:cBhvr>
                                        <p:cTn id="139" dur="1" fill="hold">
                                          <p:stCondLst>
                                            <p:cond delay="0"/>
                                          </p:stCondLst>
                                        </p:cTn>
                                        <p:tgtEl>
                                          <p:spTgt spid="32786"/>
                                        </p:tgtEl>
                                        <p:attrNameLst>
                                          <p:attrName>style.visibility</p:attrName>
                                        </p:attrNameLst>
                                      </p:cBhvr>
                                      <p:to>
                                        <p:strVal val="visible"/>
                                      </p:to>
                                    </p:set>
                                    <p:anim calcmode="lin" valueType="num">
                                      <p:cBhvr>
                                        <p:cTn id="140" dur="1000" fill="hold"/>
                                        <p:tgtEl>
                                          <p:spTgt spid="32786"/>
                                        </p:tgtEl>
                                        <p:attrNameLst>
                                          <p:attrName>ppt_w</p:attrName>
                                        </p:attrNameLst>
                                      </p:cBhvr>
                                      <p:tavLst>
                                        <p:tav tm="0">
                                          <p:val>
                                            <p:strVal val="#ppt_w*0.70"/>
                                          </p:val>
                                        </p:tav>
                                        <p:tav tm="100000">
                                          <p:val>
                                            <p:strVal val="#ppt_w"/>
                                          </p:val>
                                        </p:tav>
                                      </p:tavLst>
                                    </p:anim>
                                    <p:anim calcmode="lin" valueType="num">
                                      <p:cBhvr>
                                        <p:cTn id="141" dur="1000" fill="hold"/>
                                        <p:tgtEl>
                                          <p:spTgt spid="32786"/>
                                        </p:tgtEl>
                                        <p:attrNameLst>
                                          <p:attrName>ppt_h</p:attrName>
                                        </p:attrNameLst>
                                      </p:cBhvr>
                                      <p:tavLst>
                                        <p:tav tm="0">
                                          <p:val>
                                            <p:strVal val="#ppt_h"/>
                                          </p:val>
                                        </p:tav>
                                        <p:tav tm="100000">
                                          <p:val>
                                            <p:strVal val="#ppt_h"/>
                                          </p:val>
                                        </p:tav>
                                      </p:tavLst>
                                    </p:anim>
                                    <p:animEffect transition="in" filter="fade">
                                      <p:cBhvr>
                                        <p:cTn id="142" dur="1000"/>
                                        <p:tgtEl>
                                          <p:spTgt spid="32786"/>
                                        </p:tgtEl>
                                      </p:cBhvr>
                                    </p:animEffect>
                                  </p:childTnLst>
                                </p:cTn>
                              </p:par>
                              <p:par>
                                <p:cTn id="143" presetID="55" presetClass="entr" presetSubtype="0" fill="hold" grpId="0" nodeType="withEffect">
                                  <p:stCondLst>
                                    <p:cond delay="0"/>
                                  </p:stCondLst>
                                  <p:childTnLst>
                                    <p:set>
                                      <p:cBhvr>
                                        <p:cTn id="144" dur="1" fill="hold">
                                          <p:stCondLst>
                                            <p:cond delay="0"/>
                                          </p:stCondLst>
                                        </p:cTn>
                                        <p:tgtEl>
                                          <p:spTgt spid="32787"/>
                                        </p:tgtEl>
                                        <p:attrNameLst>
                                          <p:attrName>style.visibility</p:attrName>
                                        </p:attrNameLst>
                                      </p:cBhvr>
                                      <p:to>
                                        <p:strVal val="visible"/>
                                      </p:to>
                                    </p:set>
                                    <p:anim calcmode="lin" valueType="num">
                                      <p:cBhvr>
                                        <p:cTn id="145" dur="1000" fill="hold"/>
                                        <p:tgtEl>
                                          <p:spTgt spid="32787"/>
                                        </p:tgtEl>
                                        <p:attrNameLst>
                                          <p:attrName>ppt_w</p:attrName>
                                        </p:attrNameLst>
                                      </p:cBhvr>
                                      <p:tavLst>
                                        <p:tav tm="0">
                                          <p:val>
                                            <p:strVal val="#ppt_w*0.70"/>
                                          </p:val>
                                        </p:tav>
                                        <p:tav tm="100000">
                                          <p:val>
                                            <p:strVal val="#ppt_w"/>
                                          </p:val>
                                        </p:tav>
                                      </p:tavLst>
                                    </p:anim>
                                    <p:anim calcmode="lin" valueType="num">
                                      <p:cBhvr>
                                        <p:cTn id="146" dur="1000" fill="hold"/>
                                        <p:tgtEl>
                                          <p:spTgt spid="32787"/>
                                        </p:tgtEl>
                                        <p:attrNameLst>
                                          <p:attrName>ppt_h</p:attrName>
                                        </p:attrNameLst>
                                      </p:cBhvr>
                                      <p:tavLst>
                                        <p:tav tm="0">
                                          <p:val>
                                            <p:strVal val="#ppt_h"/>
                                          </p:val>
                                        </p:tav>
                                        <p:tav tm="100000">
                                          <p:val>
                                            <p:strVal val="#ppt_h"/>
                                          </p:val>
                                        </p:tav>
                                      </p:tavLst>
                                    </p:anim>
                                    <p:animEffect transition="in" filter="fade">
                                      <p:cBhvr>
                                        <p:cTn id="147" dur="1000"/>
                                        <p:tgtEl>
                                          <p:spTgt spid="32787"/>
                                        </p:tgtEl>
                                      </p:cBhvr>
                                    </p:animEffect>
                                  </p:childTnLst>
                                </p:cTn>
                              </p:par>
                              <p:par>
                                <p:cTn id="148" presetID="55" presetClass="entr" presetSubtype="0" fill="hold" grpId="0" nodeType="withEffect">
                                  <p:stCondLst>
                                    <p:cond delay="0"/>
                                  </p:stCondLst>
                                  <p:childTnLst>
                                    <p:set>
                                      <p:cBhvr>
                                        <p:cTn id="149" dur="1" fill="hold">
                                          <p:stCondLst>
                                            <p:cond delay="0"/>
                                          </p:stCondLst>
                                        </p:cTn>
                                        <p:tgtEl>
                                          <p:spTgt spid="32788"/>
                                        </p:tgtEl>
                                        <p:attrNameLst>
                                          <p:attrName>style.visibility</p:attrName>
                                        </p:attrNameLst>
                                      </p:cBhvr>
                                      <p:to>
                                        <p:strVal val="visible"/>
                                      </p:to>
                                    </p:set>
                                    <p:anim calcmode="lin" valueType="num">
                                      <p:cBhvr>
                                        <p:cTn id="150" dur="1000" fill="hold"/>
                                        <p:tgtEl>
                                          <p:spTgt spid="32788"/>
                                        </p:tgtEl>
                                        <p:attrNameLst>
                                          <p:attrName>ppt_w</p:attrName>
                                        </p:attrNameLst>
                                      </p:cBhvr>
                                      <p:tavLst>
                                        <p:tav tm="0">
                                          <p:val>
                                            <p:strVal val="#ppt_w*0.70"/>
                                          </p:val>
                                        </p:tav>
                                        <p:tav tm="100000">
                                          <p:val>
                                            <p:strVal val="#ppt_w"/>
                                          </p:val>
                                        </p:tav>
                                      </p:tavLst>
                                    </p:anim>
                                    <p:anim calcmode="lin" valueType="num">
                                      <p:cBhvr>
                                        <p:cTn id="151" dur="1000" fill="hold"/>
                                        <p:tgtEl>
                                          <p:spTgt spid="32788"/>
                                        </p:tgtEl>
                                        <p:attrNameLst>
                                          <p:attrName>ppt_h</p:attrName>
                                        </p:attrNameLst>
                                      </p:cBhvr>
                                      <p:tavLst>
                                        <p:tav tm="0">
                                          <p:val>
                                            <p:strVal val="#ppt_h"/>
                                          </p:val>
                                        </p:tav>
                                        <p:tav tm="100000">
                                          <p:val>
                                            <p:strVal val="#ppt_h"/>
                                          </p:val>
                                        </p:tav>
                                      </p:tavLst>
                                    </p:anim>
                                    <p:animEffect transition="in" filter="fade">
                                      <p:cBhvr>
                                        <p:cTn id="152" dur="1000"/>
                                        <p:tgtEl>
                                          <p:spTgt spid="32788"/>
                                        </p:tgtEl>
                                      </p:cBhvr>
                                    </p:animEffect>
                                  </p:childTnLst>
                                </p:cTn>
                              </p:par>
                              <p:par>
                                <p:cTn id="153" presetID="55" presetClass="entr" presetSubtype="0" fill="hold" grpId="0" nodeType="withEffect">
                                  <p:stCondLst>
                                    <p:cond delay="0"/>
                                  </p:stCondLst>
                                  <p:childTnLst>
                                    <p:set>
                                      <p:cBhvr>
                                        <p:cTn id="154" dur="1" fill="hold">
                                          <p:stCondLst>
                                            <p:cond delay="0"/>
                                          </p:stCondLst>
                                        </p:cTn>
                                        <p:tgtEl>
                                          <p:spTgt spid="32789"/>
                                        </p:tgtEl>
                                        <p:attrNameLst>
                                          <p:attrName>style.visibility</p:attrName>
                                        </p:attrNameLst>
                                      </p:cBhvr>
                                      <p:to>
                                        <p:strVal val="visible"/>
                                      </p:to>
                                    </p:set>
                                    <p:anim calcmode="lin" valueType="num">
                                      <p:cBhvr>
                                        <p:cTn id="155" dur="1000" fill="hold"/>
                                        <p:tgtEl>
                                          <p:spTgt spid="32789"/>
                                        </p:tgtEl>
                                        <p:attrNameLst>
                                          <p:attrName>ppt_w</p:attrName>
                                        </p:attrNameLst>
                                      </p:cBhvr>
                                      <p:tavLst>
                                        <p:tav tm="0">
                                          <p:val>
                                            <p:strVal val="#ppt_w*0.70"/>
                                          </p:val>
                                        </p:tav>
                                        <p:tav tm="100000">
                                          <p:val>
                                            <p:strVal val="#ppt_w"/>
                                          </p:val>
                                        </p:tav>
                                      </p:tavLst>
                                    </p:anim>
                                    <p:anim calcmode="lin" valueType="num">
                                      <p:cBhvr>
                                        <p:cTn id="156" dur="1000" fill="hold"/>
                                        <p:tgtEl>
                                          <p:spTgt spid="32789"/>
                                        </p:tgtEl>
                                        <p:attrNameLst>
                                          <p:attrName>ppt_h</p:attrName>
                                        </p:attrNameLst>
                                      </p:cBhvr>
                                      <p:tavLst>
                                        <p:tav tm="0">
                                          <p:val>
                                            <p:strVal val="#ppt_h"/>
                                          </p:val>
                                        </p:tav>
                                        <p:tav tm="100000">
                                          <p:val>
                                            <p:strVal val="#ppt_h"/>
                                          </p:val>
                                        </p:tav>
                                      </p:tavLst>
                                    </p:anim>
                                    <p:animEffect transition="in" filter="fade">
                                      <p:cBhvr>
                                        <p:cTn id="157" dur="1000"/>
                                        <p:tgtEl>
                                          <p:spTgt spid="32789"/>
                                        </p:tgtEl>
                                      </p:cBhvr>
                                    </p:animEffect>
                                  </p:childTnLst>
                                </p:cTn>
                              </p:par>
                              <p:par>
                                <p:cTn id="158" presetID="55" presetClass="entr" presetSubtype="0" fill="hold" grpId="0" nodeType="withEffect">
                                  <p:stCondLst>
                                    <p:cond delay="0"/>
                                  </p:stCondLst>
                                  <p:childTnLst>
                                    <p:set>
                                      <p:cBhvr>
                                        <p:cTn id="159" dur="1" fill="hold">
                                          <p:stCondLst>
                                            <p:cond delay="0"/>
                                          </p:stCondLst>
                                        </p:cTn>
                                        <p:tgtEl>
                                          <p:spTgt spid="32790"/>
                                        </p:tgtEl>
                                        <p:attrNameLst>
                                          <p:attrName>style.visibility</p:attrName>
                                        </p:attrNameLst>
                                      </p:cBhvr>
                                      <p:to>
                                        <p:strVal val="visible"/>
                                      </p:to>
                                    </p:set>
                                    <p:anim calcmode="lin" valueType="num">
                                      <p:cBhvr>
                                        <p:cTn id="160" dur="1000" fill="hold"/>
                                        <p:tgtEl>
                                          <p:spTgt spid="32790"/>
                                        </p:tgtEl>
                                        <p:attrNameLst>
                                          <p:attrName>ppt_w</p:attrName>
                                        </p:attrNameLst>
                                      </p:cBhvr>
                                      <p:tavLst>
                                        <p:tav tm="0">
                                          <p:val>
                                            <p:strVal val="#ppt_w*0.70"/>
                                          </p:val>
                                        </p:tav>
                                        <p:tav tm="100000">
                                          <p:val>
                                            <p:strVal val="#ppt_w"/>
                                          </p:val>
                                        </p:tav>
                                      </p:tavLst>
                                    </p:anim>
                                    <p:anim calcmode="lin" valueType="num">
                                      <p:cBhvr>
                                        <p:cTn id="161" dur="1000" fill="hold"/>
                                        <p:tgtEl>
                                          <p:spTgt spid="32790"/>
                                        </p:tgtEl>
                                        <p:attrNameLst>
                                          <p:attrName>ppt_h</p:attrName>
                                        </p:attrNameLst>
                                      </p:cBhvr>
                                      <p:tavLst>
                                        <p:tav tm="0">
                                          <p:val>
                                            <p:strVal val="#ppt_h"/>
                                          </p:val>
                                        </p:tav>
                                        <p:tav tm="100000">
                                          <p:val>
                                            <p:strVal val="#ppt_h"/>
                                          </p:val>
                                        </p:tav>
                                      </p:tavLst>
                                    </p:anim>
                                    <p:animEffect transition="in" filter="fade">
                                      <p:cBhvr>
                                        <p:cTn id="162" dur="10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ldLvl="0"/>
      <p:bldP spid="32772" grpId="0" bldLvl="0"/>
      <p:bldP spid="32776" grpId="0" bldLvl="0"/>
      <p:bldP spid="32779" grpId="0" bldLvl="0"/>
      <p:bldP spid="32784" grpId="0" bldLvl="0"/>
      <p:bldP spid="32773" grpId="0" bldLvl="0"/>
      <p:bldP spid="32774" grpId="0" bldLvl="0"/>
      <p:bldP spid="32775" grpId="0" bldLvl="0"/>
      <p:bldP spid="32773" grpId="1" bldLvl="0"/>
      <p:bldP spid="32774" grpId="1" bldLvl="0"/>
      <p:bldP spid="32775" grpId="1" bldLvl="0"/>
      <p:bldP spid="32777" grpId="0" bldLvl="0"/>
      <p:bldP spid="32778" grpId="0" bldLvl="0"/>
      <p:bldP spid="32781" grpId="0" bldLvl="0"/>
      <p:bldP spid="32782" grpId="0" bldLvl="0"/>
      <p:bldP spid="32792" grpId="0" bldLvl="0"/>
      <p:bldP spid="32793" grpId="0" bldLvl="0"/>
      <p:bldP spid="32795" grpId="0" bldLvl="0"/>
      <p:bldP spid="32786" grpId="0" bldLvl="0"/>
      <p:bldP spid="32787" grpId="0" bldLvl="0"/>
      <p:bldP spid="32788" grpId="0" bldLvl="0"/>
      <p:bldP spid="32789" grpId="0" bldLvl="0"/>
      <p:bldP spid="32790" grpId="0" bldLvl="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3794" name="表格占位符 33793"/>
          <p:cNvGraphicFramePr/>
          <p:nvPr>
            <p:ph type="tbl" idx="1"/>
          </p:nvPr>
        </p:nvGraphicFramePr>
        <p:xfrm>
          <a:off x="900113" y="2220913"/>
          <a:ext cx="7759700" cy="3592512"/>
        </p:xfrm>
        <a:graphic>
          <a:graphicData uri="http://schemas.openxmlformats.org/drawingml/2006/table">
            <a:tbl>
              <a:tblPr/>
              <a:tblGrid>
                <a:gridCol w="1457325"/>
                <a:gridCol w="6302375"/>
              </a:tblGrid>
              <a:tr h="1755775">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dirty="0">
                          <a:latin typeface="Calibri" panose="020F0502020204030204" pitchFamily="2"/>
                        </a:rPr>
                        <a:t>了</a:t>
                      </a:r>
                      <a:endParaRPr lang="zh-CN" altLang="en-US" sz="4000" b="1" dirty="0">
                        <a:latin typeface="Calibri" panose="020F0502020204030204" pitchFamily="2"/>
                      </a:endParaRPr>
                    </a:p>
                    <a:p>
                      <a:pPr marL="0" lvl="0" indent="0">
                        <a:buNone/>
                      </a:pPr>
                      <a:r>
                        <a:rPr lang="zh-CN" altLang="en-US" sz="4000" b="1" dirty="0">
                          <a:latin typeface="Calibri" panose="020F0502020204030204" pitchFamily="2"/>
                        </a:rPr>
                        <a:t>解</a:t>
                      </a:r>
                      <a:endParaRPr lang="zh-CN" altLang="en-US" sz="4000" b="1" dirty="0">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latin typeface="Calibri" panose="020F0502020204030204" pitchFamily="2"/>
                        </a:rPr>
                        <a:t>人文主义的发展脉络，以及其成为西方主流思想的原因</a:t>
                      </a:r>
                      <a:endParaRPr lang="zh-CN" altLang="en-US" sz="4000" b="1">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1836738">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dirty="0">
                          <a:solidFill>
                            <a:srgbClr val="000000"/>
                          </a:solidFill>
                          <a:latin typeface="Calibri" panose="020F0502020204030204" pitchFamily="2"/>
                        </a:rPr>
                        <a:t>认</a:t>
                      </a:r>
                      <a:endParaRPr lang="zh-CN" altLang="en-US" sz="4000" dirty="0">
                        <a:solidFill>
                          <a:srgbClr val="000000"/>
                        </a:solidFill>
                        <a:latin typeface="Calibri" panose="020F0502020204030204" pitchFamily="2"/>
                      </a:endParaRPr>
                    </a:p>
                    <a:p>
                      <a:pPr marL="0" lvl="0" indent="0">
                        <a:buNone/>
                      </a:pPr>
                      <a:r>
                        <a:rPr lang="zh-CN" altLang="en-US" sz="4000" dirty="0">
                          <a:solidFill>
                            <a:srgbClr val="000000"/>
                          </a:solidFill>
                          <a:latin typeface="Calibri" panose="020F0502020204030204" pitchFamily="2"/>
                        </a:rPr>
                        <a:t>识</a:t>
                      </a:r>
                      <a:endParaRPr lang="zh-CN" altLang="en-US" sz="4000" dirty="0">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a:solidFill>
                            <a:srgbClr val="000000"/>
                          </a:solidFill>
                          <a:latin typeface="Calibri" panose="020F0502020204030204" pitchFamily="2"/>
                        </a:rPr>
                        <a:t>人文主义的历史作用和深远影响</a:t>
                      </a:r>
                      <a:endParaRPr lang="zh-CN" altLang="en-US" sz="4000">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bl>
          </a:graphicData>
        </a:graphic>
      </p:graphicFrame>
      <p:sp>
        <p:nvSpPr>
          <p:cNvPr id="33811" name="双括号 33810"/>
          <p:cNvSpPr/>
          <p:nvPr/>
        </p:nvSpPr>
        <p:spPr>
          <a:xfrm>
            <a:off x="971550" y="2333625"/>
            <a:ext cx="792163" cy="1368425"/>
          </a:xfrm>
          <a:prstGeom prst="bracketPair">
            <a:avLst>
              <a:gd name="adj" fmla="val 16667"/>
            </a:avLst>
          </a:prstGeom>
          <a:noFill/>
          <a:ln w="38100" cap="flat" cmpd="sng">
            <a:solidFill>
              <a:srgbClr val="FF0066"/>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33812" name="双括号 33811"/>
          <p:cNvSpPr/>
          <p:nvPr/>
        </p:nvSpPr>
        <p:spPr>
          <a:xfrm>
            <a:off x="971550" y="3989388"/>
            <a:ext cx="792163" cy="1655762"/>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33813" name="标题 33812"/>
          <p:cNvSpPr>
            <a:spLocks noGrp="1"/>
          </p:cNvSpPr>
          <p:nvPr>
            <p:ph type="title"/>
          </p:nvPr>
        </p:nvSpPr>
        <p:spPr>
          <a:xfrm>
            <a:off x="-171450" y="908050"/>
            <a:ext cx="7840663" cy="1143000"/>
          </a:xfrm>
          <a:ln/>
        </p:spPr>
        <p:txBody>
          <a:bodyPr vert="horz" wrap="square" anchor="ctr"/>
          <a:p>
            <a:r>
              <a:rPr lang="zh-CN" altLang="en-US" dirty="0">
                <a:solidFill>
                  <a:srgbClr val="CCECFF"/>
                </a:solidFill>
                <a:latin typeface="微软雅黑" panose="020B0503020204020204" charset="-122"/>
                <a:ea typeface="微软雅黑" panose="020B0503020204020204" charset="-122"/>
              </a:rPr>
              <a:t> </a:t>
            </a:r>
            <a:r>
              <a:rPr lang="zh-CN" altLang="en-US" sz="4000" dirty="0">
                <a:solidFill>
                  <a:srgbClr val="CCECFF"/>
                </a:solidFill>
                <a:latin typeface="微软雅黑" panose="020B0503020204020204" charset="-122"/>
                <a:ea typeface="方正喵呜体" charset="-122"/>
              </a:rPr>
              <a:t>西方人文精神的起源及其发展</a:t>
            </a:r>
            <a:endParaRPr lang="zh-CN" altLang="en-US" sz="4000" dirty="0">
              <a:solidFill>
                <a:srgbClr val="CCECFF"/>
              </a:solidFill>
              <a:latin typeface="微软雅黑" panose="020B0503020204020204" charset="-122"/>
              <a:ea typeface="方正喵呜体" charset="-122"/>
            </a:endParaRPr>
          </a:p>
        </p:txBody>
      </p:sp>
    </p:spTree>
  </p:cSld>
  <p:clrMapOvr>
    <a:masterClrMapping/>
  </p:clrMapOvr>
  <p:transition spd="med">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标题 34817"/>
          <p:cNvSpPr>
            <a:spLocks noGrp="1"/>
          </p:cNvSpPr>
          <p:nvPr>
            <p:ph type="title"/>
          </p:nvPr>
        </p:nvSpPr>
        <p:spPr>
          <a:xfrm>
            <a:off x="-93662" y="1341438"/>
            <a:ext cx="9201150" cy="1143000"/>
          </a:xfrm>
          <a:ln/>
        </p:spPr>
        <p:txBody>
          <a:bodyPr anchor="ctr"/>
          <a:p>
            <a:r>
              <a:rPr lang="zh-CN" altLang="en-US" dirty="0">
                <a:solidFill>
                  <a:srgbClr val="CCECFF"/>
                </a:solidFill>
                <a:latin typeface="微软雅黑" panose="020B0503020204020204" charset="-122"/>
                <a:ea typeface="微软雅黑" panose="020B0503020204020204" charset="-122"/>
              </a:rPr>
              <a:t>7. 近代以来世界科学技术的</a:t>
            </a:r>
            <a:br>
              <a:rPr lang="zh-CN" altLang="en-US" dirty="0">
                <a:solidFill>
                  <a:srgbClr val="CCECFF"/>
                </a:solidFill>
                <a:latin typeface="微软雅黑" panose="020B0503020204020204" charset="-122"/>
                <a:ea typeface="微软雅黑" panose="020B0503020204020204" charset="-122"/>
              </a:rPr>
            </a:br>
            <a:r>
              <a:rPr lang="zh-CN" altLang="en-US" dirty="0">
                <a:solidFill>
                  <a:srgbClr val="CCECFF"/>
                </a:solidFill>
                <a:latin typeface="微软雅黑" panose="020B0503020204020204" charset="-122"/>
                <a:ea typeface="微软雅黑" panose="020B0503020204020204" charset="-122"/>
              </a:rPr>
              <a:t>历史足迹</a:t>
            </a:r>
            <a:endParaRPr lang="zh-CN" altLang="en-US" dirty="0">
              <a:solidFill>
                <a:srgbClr val="CCECFF"/>
              </a:solidFill>
              <a:latin typeface="微软雅黑" panose="020B0503020204020204" charset="-122"/>
              <a:ea typeface="微软雅黑" panose="020B0503020204020204" charset="-122"/>
            </a:endParaRPr>
          </a:p>
        </p:txBody>
      </p:sp>
      <p:sp>
        <p:nvSpPr>
          <p:cNvPr id="34819" name="文本框 34818"/>
          <p:cNvSpPr txBox="1"/>
          <p:nvPr/>
        </p:nvSpPr>
        <p:spPr>
          <a:xfrm>
            <a:off x="6443663" y="2276475"/>
            <a:ext cx="2593975" cy="3749675"/>
          </a:xfrm>
          <a:prstGeom prst="rect">
            <a:avLst/>
          </a:prstGeom>
          <a:noFill/>
          <a:ln w="9525">
            <a:noFill/>
          </a:ln>
        </p:spPr>
        <p:txBody>
          <a:bodyPr wrap="square">
            <a:spAutoFit/>
          </a:bodyPr>
          <a:p>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本专题的主要内容是</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近代</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以来世界</a:t>
            </a:r>
            <a:r>
              <a:rPr lang="zh-CN" altLang="en-US" sz="4000" b="1">
                <a:solidFill>
                  <a:srgbClr val="66FF33"/>
                </a:solidFill>
                <a:latin typeface="楷体" panose="02010609060101010101" pitchFamily="1" charset="-122"/>
                <a:ea typeface="楷体" panose="02010609060101010101" pitchFamily="1" charset="-122"/>
                <a:sym typeface="楷体" panose="02010609060101010101" pitchFamily="1" charset="-122"/>
              </a:rPr>
              <a:t>科学技术</a:t>
            </a:r>
            <a:r>
              <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rPr>
              <a:t>的发展概括。</a:t>
            </a:r>
            <a:endParaRPr lang="zh-CN" altLang="en-US" sz="4000" b="1">
              <a:solidFill>
                <a:srgbClr val="FFFFCC"/>
              </a:solidFill>
              <a:latin typeface="楷体" panose="02010609060101010101" pitchFamily="1" charset="-122"/>
              <a:ea typeface="楷体" panose="02010609060101010101" pitchFamily="1" charset="-122"/>
              <a:sym typeface="楷体" panose="02010609060101010101" pitchFamily="1" charset="-122"/>
            </a:endParaRPr>
          </a:p>
        </p:txBody>
      </p:sp>
      <p:sp>
        <p:nvSpPr>
          <p:cNvPr id="34820" name="文本框 34819"/>
          <p:cNvSpPr txBox="1"/>
          <p:nvPr/>
        </p:nvSpPr>
        <p:spPr>
          <a:xfrm>
            <a:off x="323850" y="3573463"/>
            <a:ext cx="5472113" cy="2071687"/>
          </a:xfrm>
          <a:prstGeom prst="rect">
            <a:avLst/>
          </a:prstGeom>
          <a:noFill/>
          <a:ln w="9525">
            <a:noFill/>
          </a:ln>
        </p:spPr>
        <p:txBody>
          <a:bodyPr wrap="square" anchor="t">
            <a:spAutoFit/>
          </a:bodyPr>
          <a:p>
            <a:r>
              <a:rPr lang="zh-CN" altLang="en-US" sz="2800" b="1" dirty="0">
                <a:solidFill>
                  <a:srgbClr val="FFFFCC"/>
                </a:solidFill>
                <a:latin typeface="Arial" panose="020B0604020202020204" charset="-116"/>
              </a:rPr>
              <a:t>15、近代科学技术革命</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16、综合探究：破解“李约瑟难题”</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25、现代科学革命</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26、改变世界的高新科技</a:t>
            </a:r>
            <a:endParaRPr lang="zh-CN" altLang="en-US" sz="2800" b="1" dirty="0">
              <a:solidFill>
                <a:srgbClr val="FFFFCC"/>
              </a:solidFill>
              <a:latin typeface="Arial" panose="020B0604020202020204" charset="-116"/>
            </a:endParaRPr>
          </a:p>
          <a:p>
            <a:endParaRPr lang="zh-CN" altLang="en-US" dirty="0">
              <a:latin typeface="Arial" panose="020B0604020202020204" charset="-116"/>
            </a:endParaRPr>
          </a:p>
        </p:txBody>
      </p:sp>
      <p:sp>
        <p:nvSpPr>
          <p:cNvPr id="34821" name="流程图: 可选过程 34820"/>
          <p:cNvSpPr/>
          <p:nvPr/>
        </p:nvSpPr>
        <p:spPr>
          <a:xfrm>
            <a:off x="107950" y="3502025"/>
            <a:ext cx="5905500" cy="2159000"/>
          </a:xfrm>
          <a:prstGeom prst="flowChartAlternateProcess">
            <a:avLst/>
          </a:prstGeom>
          <a:noFill/>
          <a:ln w="57150" cap="flat" cmpd="sng">
            <a:solidFill>
              <a:srgbClr val="3366CC"/>
            </a:solidFill>
            <a:prstDash val="solid"/>
            <a:miter/>
            <a:headEnd type="none" w="med" len="med"/>
            <a:tailEnd type="none" w="med" len="med"/>
          </a:ln>
        </p:spPr>
        <p:txBody>
          <a:bodyPr/>
          <a:p>
            <a:endParaRPr lang="zh-CN" altLang="en-US"/>
          </a:p>
        </p:txBody>
      </p:sp>
      <p:sp>
        <p:nvSpPr>
          <p:cNvPr id="34822" name="矩形 34821"/>
          <p:cNvSpPr/>
          <p:nvPr/>
        </p:nvSpPr>
        <p:spPr>
          <a:xfrm>
            <a:off x="539750" y="2565400"/>
            <a:ext cx="1655763" cy="793750"/>
          </a:xfrm>
          <a:prstGeom prst="rect">
            <a:avLst/>
          </a:prstGeom>
        </p:spPr>
        <p:txBody>
          <a:bodyPr wrap="none" fromWordArt="1">
            <a:prstTxWarp prst="textPlain">
              <a:avLst>
                <a:gd name="adj" fmla="val 50000"/>
              </a:avLst>
            </a:prstTxWarp>
            <a:normAutofit/>
          </a:bodyPr>
          <a:p>
            <a:pPr algn="ctr"/>
            <a:r>
              <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专题七</a:t>
            </a:r>
            <a:endParaRPr lang="zh-CN" altLang="en-US" sz="3600">
              <a:ln w="9525" cap="flat" cmpd="sng">
                <a:solidFill>
                  <a:srgbClr val="0000FF"/>
                </a:solidFill>
                <a:prstDash val="solid"/>
                <a:headEnd type="none" w="med" len="med"/>
                <a:tailEnd type="none" w="med" len="med"/>
              </a:ln>
              <a:solidFill>
                <a:srgbClr val="6699FF">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4822"/>
                                        </p:tgtEl>
                                        <p:attrNameLst>
                                          <p:attrName>style.visibility</p:attrName>
                                        </p:attrNameLst>
                                      </p:cBhvr>
                                      <p:to>
                                        <p:strVal val="visible"/>
                                      </p:to>
                                    </p:set>
                                    <p:anim from="(-#ppt_w/2)" to="(#ppt_x)" calcmode="lin" valueType="num">
                                      <p:cBhvr>
                                        <p:cTn id="7" dur="300" fill="hold">
                                          <p:stCondLst>
                                            <p:cond delay="0"/>
                                          </p:stCondLst>
                                        </p:cTn>
                                        <p:tgtEl>
                                          <p:spTgt spid="34822"/>
                                        </p:tgtEl>
                                        <p:attrNameLst>
                                          <p:attrName>ppt_x</p:attrName>
                                        </p:attrNameLst>
                                      </p:cBhvr>
                                    </p:anim>
                                    <p:anim from="0" to="-1.0" calcmode="lin" valueType="num">
                                      <p:cBhvr>
                                        <p:cTn id="8" dur="100" decel="50000" autoRev="1" fill="hold">
                                          <p:stCondLst>
                                            <p:cond delay="300"/>
                                          </p:stCondLst>
                                        </p:cTn>
                                        <p:tgtEl>
                                          <p:spTgt spid="34822"/>
                                        </p:tgtEl>
                                        <p:attrNameLst>
                                          <p:attrName>xshear</p:attrName>
                                        </p:attrNameLst>
                                      </p:cBhvr>
                                    </p:anim>
                                    <p:animScale>
                                      <p:cBhvr>
                                        <p:cTn id="9" dur="100" decel="100000" autoRev="1" fill="hold">
                                          <p:stCondLst>
                                            <p:cond delay="300"/>
                                          </p:stCondLst>
                                        </p:cTn>
                                        <p:tgtEl>
                                          <p:spTgt spid="34822"/>
                                        </p:tgtEl>
                                      </p:cBhvr>
                                      <p:from x="100000" y="100000"/>
                                      <p:to x="80000" y="100000"/>
                                    </p:animScale>
                                    <p:anim by="(#ppt_h/3+#ppt_w*0.1)" calcmode="lin" valueType="num">
                                      <p:cBhvr additive="sum">
                                        <p:cTn id="10" dur="100" decel="100000" autoRev="1" fill="hold">
                                          <p:stCondLst>
                                            <p:cond delay="300"/>
                                          </p:stCondLst>
                                        </p:cTn>
                                        <p:tgtEl>
                                          <p:spTgt spid="34822"/>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34818"/>
                                        </p:tgtEl>
                                        <p:attrNameLst>
                                          <p:attrName>style.visibility</p:attrName>
                                        </p:attrNameLst>
                                      </p:cBhvr>
                                      <p:to>
                                        <p:strVal val="visible"/>
                                      </p:to>
                                    </p:set>
                                    <p:animEffect transition="in" filter="fade">
                                      <p:cBhvr>
                                        <p:cTn id="15" dur="1000"/>
                                        <p:tgtEl>
                                          <p:spTgt spid="34818"/>
                                        </p:tgtEl>
                                      </p:cBhvr>
                                    </p:animEffect>
                                    <p:anim calcmode="lin" valueType="num">
                                      <p:cBhvr>
                                        <p:cTn id="16" dur="1000" fill="hold"/>
                                        <p:tgtEl>
                                          <p:spTgt spid="34818"/>
                                        </p:tgtEl>
                                        <p:attrNameLst>
                                          <p:attrName>ppt_x</p:attrName>
                                        </p:attrNameLst>
                                      </p:cBhvr>
                                      <p:tavLst>
                                        <p:tav tm="0">
                                          <p:val>
                                            <p:strVal val="#ppt_x"/>
                                          </p:val>
                                        </p:tav>
                                        <p:tav tm="100000">
                                          <p:val>
                                            <p:strVal val="#ppt_x"/>
                                          </p:val>
                                        </p:tav>
                                      </p:tavLst>
                                    </p:anim>
                                    <p:anim calcmode="lin" valueType="num">
                                      <p:cBhvr>
                                        <p:cTn id="17" dur="1000" fill="hold"/>
                                        <p:tgtEl>
                                          <p:spTgt spid="34818"/>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34819"/>
                                        </p:tgtEl>
                                        <p:attrNameLst>
                                          <p:attrName>style.visibility</p:attrName>
                                        </p:attrNameLst>
                                      </p:cBhvr>
                                      <p:to>
                                        <p:strVal val="visible"/>
                                      </p:to>
                                    </p:set>
                                    <p:anim calcmode="lin" valueType="num">
                                      <p:cBhvr>
                                        <p:cTn id="22" dur="500" decel="50000" fill="hold">
                                          <p:stCondLst>
                                            <p:cond delay="0"/>
                                          </p:stCondLst>
                                        </p:cTn>
                                        <p:tgtEl>
                                          <p:spTgt spid="34819"/>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34819"/>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34819"/>
                                        </p:tgtEl>
                                        <p:attrNameLst>
                                          <p:attrName>ppt_w</p:attrName>
                                        </p:attrNameLst>
                                      </p:cBhvr>
                                      <p:tavLst>
                                        <p:tav tm="0">
                                          <p:val>
                                            <p:strVal val="#ppt_w*.05"/>
                                          </p:val>
                                        </p:tav>
                                        <p:tav tm="100000">
                                          <p:val>
                                            <p:strVal val="#ppt_w"/>
                                          </p:val>
                                        </p:tav>
                                      </p:tavLst>
                                    </p:anim>
                                    <p:anim calcmode="lin" valueType="num">
                                      <p:cBhvr>
                                        <p:cTn id="25" dur="1000" fill="hold"/>
                                        <p:tgtEl>
                                          <p:spTgt spid="34819"/>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34819"/>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34819"/>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34819"/>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ldLvl="0"/>
      <p:bldP spid="34818" grpId="0" bldLvl="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流程图: 可选过程 35841"/>
          <p:cNvSpPr/>
          <p:nvPr/>
        </p:nvSpPr>
        <p:spPr>
          <a:xfrm>
            <a:off x="107950" y="765175"/>
            <a:ext cx="576263" cy="561657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近</a:t>
            </a:r>
            <a:endParaRPr lang="zh-CN" altLang="en-US" sz="2800" b="1" dirty="0">
              <a:latin typeface="Arial" panose="020B0604020202020204" charset="-116"/>
            </a:endParaRPr>
          </a:p>
          <a:p>
            <a:pPr algn="ctr"/>
            <a:r>
              <a:rPr lang="zh-CN" altLang="en-US" sz="2800" b="1" dirty="0">
                <a:latin typeface="Arial" panose="020B0604020202020204" charset="-116"/>
              </a:rPr>
              <a:t>代</a:t>
            </a:r>
            <a:endParaRPr lang="zh-CN" altLang="en-US" sz="2800" b="1" dirty="0">
              <a:latin typeface="Arial" panose="020B0604020202020204" charset="-116"/>
            </a:endParaRPr>
          </a:p>
          <a:p>
            <a:pPr algn="ctr"/>
            <a:r>
              <a:rPr lang="zh-CN" altLang="en-US" sz="2800" b="1" dirty="0">
                <a:latin typeface="Arial" panose="020B0604020202020204" charset="-116"/>
              </a:rPr>
              <a:t>以</a:t>
            </a:r>
            <a:endParaRPr lang="zh-CN" altLang="en-US" sz="2800" b="1" dirty="0">
              <a:latin typeface="Arial" panose="020B0604020202020204" charset="-116"/>
            </a:endParaRPr>
          </a:p>
          <a:p>
            <a:pPr algn="ctr"/>
            <a:r>
              <a:rPr lang="zh-CN" altLang="en-US" sz="2800" b="1" dirty="0">
                <a:latin typeface="Arial" panose="020B0604020202020204" charset="-116"/>
              </a:rPr>
              <a:t>来</a:t>
            </a:r>
            <a:endParaRPr lang="zh-CN" altLang="en-US" sz="2800" b="1" dirty="0">
              <a:latin typeface="Arial" panose="020B0604020202020204" charset="-116"/>
            </a:endParaRPr>
          </a:p>
          <a:p>
            <a:pPr algn="ctr"/>
            <a:r>
              <a:rPr lang="zh-CN" altLang="en-US" sz="2800" b="1" dirty="0">
                <a:latin typeface="Arial" panose="020B0604020202020204" charset="-116"/>
              </a:rPr>
              <a:t>世</a:t>
            </a:r>
            <a:endParaRPr lang="zh-CN" altLang="en-US" sz="2800" b="1" dirty="0">
              <a:latin typeface="Arial" panose="020B0604020202020204" charset="-116"/>
            </a:endParaRPr>
          </a:p>
          <a:p>
            <a:pPr algn="ctr"/>
            <a:r>
              <a:rPr lang="zh-CN" altLang="en-US" sz="2800" b="1" dirty="0">
                <a:latin typeface="Arial" panose="020B0604020202020204" charset="-116"/>
              </a:rPr>
              <a:t>界</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科</a:t>
            </a:r>
            <a:endParaRPr lang="zh-CN" altLang="en-US" sz="2800" b="1" dirty="0">
              <a:latin typeface="Arial" panose="020B0604020202020204" charset="-116"/>
            </a:endParaRPr>
          </a:p>
          <a:p>
            <a:pPr algn="ctr"/>
            <a:r>
              <a:rPr lang="zh-CN" altLang="en-US" sz="2800" b="1" dirty="0">
                <a:latin typeface="Arial" panose="020B0604020202020204" charset="-116"/>
              </a:rPr>
              <a:t>学</a:t>
            </a:r>
            <a:endParaRPr lang="zh-CN" altLang="en-US" sz="2800" b="1" dirty="0">
              <a:latin typeface="Arial" panose="020B0604020202020204" charset="-116"/>
            </a:endParaRPr>
          </a:p>
          <a:p>
            <a:pPr algn="ctr"/>
            <a:r>
              <a:rPr lang="zh-CN" altLang="en-US" sz="2800" b="1" dirty="0">
                <a:latin typeface="Arial" panose="020B0604020202020204" charset="-116"/>
              </a:rPr>
              <a:t>发</a:t>
            </a:r>
            <a:endParaRPr lang="zh-CN" altLang="en-US" sz="2800" b="1" dirty="0">
              <a:latin typeface="Arial" panose="020B0604020202020204" charset="-116"/>
            </a:endParaRPr>
          </a:p>
          <a:p>
            <a:pPr algn="ctr"/>
            <a:r>
              <a:rPr lang="zh-CN" altLang="en-US" sz="2800" b="1" dirty="0">
                <a:latin typeface="Arial" panose="020B0604020202020204" charset="-116"/>
              </a:rPr>
              <a:t>展</a:t>
            </a:r>
            <a:endParaRPr lang="zh-CN" altLang="en-US" sz="2800" b="1" dirty="0">
              <a:latin typeface="Arial" panose="020B0604020202020204" charset="-116"/>
            </a:endParaRPr>
          </a:p>
          <a:p>
            <a:pPr algn="ctr"/>
            <a:r>
              <a:rPr lang="zh-CN" altLang="en-US" sz="2800" b="1" dirty="0">
                <a:latin typeface="Arial" panose="020B0604020202020204" charset="-116"/>
              </a:rPr>
              <a:t>历</a:t>
            </a:r>
            <a:endParaRPr lang="zh-CN" altLang="en-US" sz="2800" b="1" dirty="0">
              <a:latin typeface="Arial" panose="020B0604020202020204" charset="-116"/>
            </a:endParaRPr>
          </a:p>
          <a:p>
            <a:pPr algn="ctr"/>
            <a:r>
              <a:rPr lang="zh-CN" altLang="en-US" sz="2800" b="1" dirty="0">
                <a:latin typeface="Arial" panose="020B0604020202020204" charset="-116"/>
              </a:rPr>
              <a:t>程</a:t>
            </a:r>
            <a:endParaRPr lang="zh-CN" altLang="en-US" sz="2800" b="1" dirty="0">
              <a:latin typeface="Arial" panose="020B0604020202020204" charset="-116"/>
            </a:endParaRPr>
          </a:p>
        </p:txBody>
      </p:sp>
      <p:sp>
        <p:nvSpPr>
          <p:cNvPr id="35843" name="左中括号 35842"/>
          <p:cNvSpPr/>
          <p:nvPr/>
        </p:nvSpPr>
        <p:spPr>
          <a:xfrm>
            <a:off x="755650" y="692150"/>
            <a:ext cx="144463" cy="5762625"/>
          </a:xfrm>
          <a:prstGeom prst="leftBracket">
            <a:avLst>
              <a:gd name="adj" fmla="val 332416"/>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5844" name="流程图: 可选过程 35843"/>
          <p:cNvSpPr/>
          <p:nvPr/>
        </p:nvSpPr>
        <p:spPr>
          <a:xfrm>
            <a:off x="971550" y="836613"/>
            <a:ext cx="1152525" cy="86518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物理学</a:t>
            </a:r>
            <a:endParaRPr lang="zh-CN" altLang="en-US" sz="2400" b="1" dirty="0">
              <a:latin typeface="Arial" panose="020B0604020202020204" charset="-116"/>
            </a:endParaRPr>
          </a:p>
        </p:txBody>
      </p:sp>
      <p:sp>
        <p:nvSpPr>
          <p:cNvPr id="35845" name="左大括号 35844"/>
          <p:cNvSpPr/>
          <p:nvPr/>
        </p:nvSpPr>
        <p:spPr>
          <a:xfrm>
            <a:off x="2052638" y="404813"/>
            <a:ext cx="360362" cy="1944687"/>
          </a:xfrm>
          <a:prstGeom prst="leftBrace">
            <a:avLst>
              <a:gd name="adj1" fmla="val 44970"/>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5846" name="流程图: 过程 35845"/>
          <p:cNvSpPr/>
          <p:nvPr/>
        </p:nvSpPr>
        <p:spPr>
          <a:xfrm>
            <a:off x="2413000" y="404813"/>
            <a:ext cx="1655763"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经典力学</a:t>
            </a:r>
            <a:endParaRPr lang="zh-CN" altLang="en-US" sz="2400" b="1" dirty="0">
              <a:latin typeface="Arial" panose="020B0604020202020204" charset="-116"/>
            </a:endParaRPr>
          </a:p>
        </p:txBody>
      </p:sp>
      <p:sp>
        <p:nvSpPr>
          <p:cNvPr id="35847" name="流程图: 过程 35846"/>
          <p:cNvSpPr/>
          <p:nvPr/>
        </p:nvSpPr>
        <p:spPr>
          <a:xfrm>
            <a:off x="2413000" y="1270000"/>
            <a:ext cx="5832475" cy="574675"/>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相对论（揭示了时间和空间的本质属性）</a:t>
            </a:r>
            <a:endParaRPr lang="zh-CN" altLang="en-US" sz="2400" b="1" dirty="0">
              <a:latin typeface="Arial" panose="020B0604020202020204" charset="-116"/>
            </a:endParaRPr>
          </a:p>
        </p:txBody>
      </p:sp>
      <p:sp>
        <p:nvSpPr>
          <p:cNvPr id="35848" name="流程图: 过程 35847"/>
          <p:cNvSpPr/>
          <p:nvPr/>
        </p:nvSpPr>
        <p:spPr>
          <a:xfrm>
            <a:off x="2413000" y="1917700"/>
            <a:ext cx="5759450" cy="503238"/>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量子论（对微观世界认识的革命性进步）</a:t>
            </a:r>
            <a:endParaRPr lang="zh-CN" altLang="en-US" sz="2400" b="1" dirty="0">
              <a:latin typeface="Arial" panose="020B0604020202020204" charset="-116"/>
            </a:endParaRPr>
          </a:p>
        </p:txBody>
      </p:sp>
      <p:sp>
        <p:nvSpPr>
          <p:cNvPr id="35849" name="流程图: 可选过程 35848"/>
          <p:cNvSpPr/>
          <p:nvPr/>
        </p:nvSpPr>
        <p:spPr>
          <a:xfrm>
            <a:off x="973138" y="2782888"/>
            <a:ext cx="1150937"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生物学</a:t>
            </a:r>
            <a:endParaRPr lang="zh-CN" altLang="en-US" sz="2400" b="1" dirty="0">
              <a:latin typeface="Arial" panose="020B0604020202020204" charset="-116"/>
            </a:endParaRPr>
          </a:p>
        </p:txBody>
      </p:sp>
      <p:sp>
        <p:nvSpPr>
          <p:cNvPr id="35850" name="流程图: 可选过程 35849"/>
          <p:cNvSpPr/>
          <p:nvPr/>
        </p:nvSpPr>
        <p:spPr>
          <a:xfrm>
            <a:off x="971550" y="4941888"/>
            <a:ext cx="1368425"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技术进步</a:t>
            </a:r>
            <a:endParaRPr lang="zh-CN" altLang="en-US" sz="2400" b="1" dirty="0">
              <a:latin typeface="Arial" panose="020B0604020202020204" charset="-116"/>
            </a:endParaRPr>
          </a:p>
        </p:txBody>
      </p:sp>
      <p:sp>
        <p:nvSpPr>
          <p:cNvPr id="35851" name="流程图: 过程 35850"/>
          <p:cNvSpPr/>
          <p:nvPr/>
        </p:nvSpPr>
        <p:spPr>
          <a:xfrm>
            <a:off x="4356100" y="117475"/>
            <a:ext cx="3240088" cy="503238"/>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伽利略奠基，牛顿创立</a:t>
            </a:r>
            <a:endParaRPr lang="zh-CN" altLang="en-US" sz="2400" b="1" dirty="0">
              <a:latin typeface="Arial" panose="020B0604020202020204" charset="-116"/>
            </a:endParaRPr>
          </a:p>
        </p:txBody>
      </p:sp>
      <p:sp>
        <p:nvSpPr>
          <p:cNvPr id="35852" name="流程图: 可选过程 35851"/>
          <p:cNvSpPr/>
          <p:nvPr/>
        </p:nvSpPr>
        <p:spPr>
          <a:xfrm>
            <a:off x="2339975" y="2636838"/>
            <a:ext cx="4032250" cy="576262"/>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拉马克：早期生物进化思想</a:t>
            </a:r>
            <a:endParaRPr lang="zh-CN" altLang="en-US" sz="2400" b="1" dirty="0">
              <a:latin typeface="Arial" panose="020B0604020202020204" charset="-116"/>
            </a:endParaRPr>
          </a:p>
        </p:txBody>
      </p:sp>
      <p:sp>
        <p:nvSpPr>
          <p:cNvPr id="35853" name="流程图: 可选过程 35852"/>
          <p:cNvSpPr/>
          <p:nvPr/>
        </p:nvSpPr>
        <p:spPr>
          <a:xfrm>
            <a:off x="2339975" y="3357563"/>
            <a:ext cx="2376488" cy="576262"/>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达尔文：进化论</a:t>
            </a:r>
            <a:endParaRPr lang="zh-CN" altLang="en-US" sz="2400" b="1" dirty="0">
              <a:latin typeface="Arial" panose="020B0604020202020204" charset="-116"/>
            </a:endParaRPr>
          </a:p>
        </p:txBody>
      </p:sp>
      <p:sp>
        <p:nvSpPr>
          <p:cNvPr id="35854" name="左大括号 35853"/>
          <p:cNvSpPr/>
          <p:nvPr/>
        </p:nvSpPr>
        <p:spPr>
          <a:xfrm>
            <a:off x="2339975" y="4581525"/>
            <a:ext cx="288925" cy="1584325"/>
          </a:xfrm>
          <a:prstGeom prst="leftBrace">
            <a:avLst>
              <a:gd name="adj1" fmla="val 45695"/>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5855" name="流程图: 可选过程 35854"/>
          <p:cNvSpPr/>
          <p:nvPr/>
        </p:nvSpPr>
        <p:spPr>
          <a:xfrm>
            <a:off x="2628900" y="4581525"/>
            <a:ext cx="1295400" cy="4318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蒸汽时代</a:t>
            </a:r>
            <a:endParaRPr lang="zh-CN" altLang="en-US" sz="2400" b="1" dirty="0">
              <a:latin typeface="Arial" panose="020B0604020202020204" charset="-116"/>
            </a:endParaRPr>
          </a:p>
        </p:txBody>
      </p:sp>
      <p:sp>
        <p:nvSpPr>
          <p:cNvPr id="35856" name="流程图: 可选过程 35855"/>
          <p:cNvSpPr/>
          <p:nvPr/>
        </p:nvSpPr>
        <p:spPr>
          <a:xfrm>
            <a:off x="2628900" y="5157788"/>
            <a:ext cx="1295400" cy="4318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电气时代</a:t>
            </a:r>
            <a:endParaRPr lang="zh-CN" altLang="en-US" sz="2400" b="1" dirty="0">
              <a:latin typeface="Arial" panose="020B0604020202020204" charset="-116"/>
            </a:endParaRPr>
          </a:p>
        </p:txBody>
      </p:sp>
      <p:sp>
        <p:nvSpPr>
          <p:cNvPr id="35857" name="流程图: 可选过程 35856"/>
          <p:cNvSpPr/>
          <p:nvPr/>
        </p:nvSpPr>
        <p:spPr>
          <a:xfrm>
            <a:off x="2628900" y="5734050"/>
            <a:ext cx="1295400" cy="35877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信息时代</a:t>
            </a:r>
            <a:endParaRPr lang="zh-CN" altLang="en-US" sz="2400" b="1" dirty="0">
              <a:latin typeface="Arial" panose="020B0604020202020204" charset="-116"/>
            </a:endParaRPr>
          </a:p>
        </p:txBody>
      </p:sp>
      <p:sp>
        <p:nvSpPr>
          <p:cNvPr id="35858" name="右大括号 35857"/>
          <p:cNvSpPr/>
          <p:nvPr/>
        </p:nvSpPr>
        <p:spPr>
          <a:xfrm rot="60000">
            <a:off x="3924300" y="4581525"/>
            <a:ext cx="215900" cy="1584325"/>
          </a:xfrm>
          <a:prstGeom prst="rightBrace">
            <a:avLst>
              <a:gd name="adj1" fmla="val 61151"/>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35859" name="流程图: 可选过程 35858"/>
          <p:cNvSpPr/>
          <p:nvPr/>
        </p:nvSpPr>
        <p:spPr>
          <a:xfrm>
            <a:off x="4140200" y="5013325"/>
            <a:ext cx="4464050" cy="57785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科学技术是第一生产力</a:t>
            </a:r>
            <a:endParaRPr lang="zh-CN" altLang="en-US" sz="2400" b="1" dirty="0">
              <a:latin typeface="Arial" panose="020B0604020202020204" charset="-116"/>
            </a:endParaRPr>
          </a:p>
        </p:txBody>
      </p:sp>
      <p:sp>
        <p:nvSpPr>
          <p:cNvPr id="35860" name="左大括号 35859"/>
          <p:cNvSpPr/>
          <p:nvPr/>
        </p:nvSpPr>
        <p:spPr>
          <a:xfrm>
            <a:off x="4068763" y="117475"/>
            <a:ext cx="287337" cy="1079500"/>
          </a:xfrm>
          <a:prstGeom prst="leftBrace">
            <a:avLst>
              <a:gd name="adj1" fmla="val 31307"/>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5861" name="流程图: 过程 35860"/>
          <p:cNvSpPr/>
          <p:nvPr/>
        </p:nvSpPr>
        <p:spPr>
          <a:xfrm>
            <a:off x="4356100" y="693738"/>
            <a:ext cx="4679950" cy="503237"/>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以实验为基础，以数学为表达形式</a:t>
            </a:r>
            <a:endParaRPr lang="zh-CN" altLang="en-US" sz="2400" b="1" dirty="0">
              <a:latin typeface="Arial" panose="020B0604020202020204" charset="-116"/>
            </a:endParaRPr>
          </a:p>
        </p:txBody>
      </p:sp>
      <p:sp>
        <p:nvSpPr>
          <p:cNvPr id="35862" name="左大括号 35861"/>
          <p:cNvSpPr/>
          <p:nvPr/>
        </p:nvSpPr>
        <p:spPr>
          <a:xfrm>
            <a:off x="2052638" y="2708275"/>
            <a:ext cx="287337" cy="1081088"/>
          </a:xfrm>
          <a:prstGeom prst="leftBrace">
            <a:avLst>
              <a:gd name="adj1" fmla="val 31353"/>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3" nodeType="clickEffect">
                                  <p:stCondLst>
                                    <p:cond delay="0"/>
                                  </p:stCondLst>
                                  <p:childTnLst>
                                    <p:set>
                                      <p:cBhvr>
                                        <p:cTn id="6" dur="1" fill="hold">
                                          <p:stCondLst>
                                            <p:cond delay="0"/>
                                          </p:stCondLst>
                                        </p:cTn>
                                        <p:tgtEl>
                                          <p:spTgt spid="35842"/>
                                        </p:tgtEl>
                                        <p:attrNameLst>
                                          <p:attrName>style.visibility</p:attrName>
                                        </p:attrNameLst>
                                      </p:cBhvr>
                                      <p:to>
                                        <p:strVal val="visible"/>
                                      </p:to>
                                    </p:set>
                                    <p:anim calcmode="lin" valueType="num">
                                      <p:cBhvr>
                                        <p:cTn id="7" dur="500" fill="hold"/>
                                        <p:tgtEl>
                                          <p:spTgt spid="35842"/>
                                        </p:tgtEl>
                                        <p:attrNameLst>
                                          <p:attrName>ppt_w</p:attrName>
                                        </p:attrNameLst>
                                      </p:cBhvr>
                                      <p:tavLst>
                                        <p:tav tm="0">
                                          <p:val>
                                            <p:fltVal val="0.000000"/>
                                          </p:val>
                                        </p:tav>
                                        <p:tav tm="100000">
                                          <p:val>
                                            <p:strVal val="#ppt_w"/>
                                          </p:val>
                                        </p:tav>
                                      </p:tavLst>
                                    </p:anim>
                                    <p:anim calcmode="lin" valueType="num">
                                      <p:cBhvr>
                                        <p:cTn id="8" dur="500" fill="hold"/>
                                        <p:tgtEl>
                                          <p:spTgt spid="35842"/>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35843"/>
                                        </p:tgtEl>
                                        <p:attrNameLst>
                                          <p:attrName>style.visibility</p:attrName>
                                        </p:attrNameLst>
                                      </p:cBhvr>
                                      <p:to>
                                        <p:strVal val="visible"/>
                                      </p:to>
                                    </p:set>
                                    <p:anim calcmode="lin" valueType="num">
                                      <p:cBhvr>
                                        <p:cTn id="13" dur="500" fill="hold"/>
                                        <p:tgtEl>
                                          <p:spTgt spid="35843"/>
                                        </p:tgtEl>
                                        <p:attrNameLst>
                                          <p:attrName>ppt_w</p:attrName>
                                        </p:attrNameLst>
                                      </p:cBhvr>
                                      <p:tavLst>
                                        <p:tav tm="0">
                                          <p:val>
                                            <p:fltVal val="0.000000"/>
                                          </p:val>
                                        </p:tav>
                                        <p:tav tm="100000">
                                          <p:val>
                                            <p:strVal val="#ppt_w"/>
                                          </p:val>
                                        </p:tav>
                                      </p:tavLst>
                                    </p:anim>
                                    <p:anim calcmode="lin" valueType="num">
                                      <p:cBhvr>
                                        <p:cTn id="14" dur="500" fill="hold"/>
                                        <p:tgtEl>
                                          <p:spTgt spid="35843"/>
                                        </p:tgtEl>
                                        <p:attrNameLst>
                                          <p:attrName>ppt_h</p:attrName>
                                        </p:attrNameLst>
                                      </p:cBhvr>
                                      <p:tavLst>
                                        <p:tav tm="0">
                                          <p:val>
                                            <p:fltVal val="0.00000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grpId="0" nodeType="clickEffect">
                                  <p:stCondLst>
                                    <p:cond delay="0"/>
                                  </p:stCondLst>
                                  <p:childTnLst>
                                    <p:set>
                                      <p:cBhvr>
                                        <p:cTn id="18" dur="1" fill="hold">
                                          <p:stCondLst>
                                            <p:cond delay="0"/>
                                          </p:stCondLst>
                                        </p:cTn>
                                        <p:tgtEl>
                                          <p:spTgt spid="35844"/>
                                        </p:tgtEl>
                                        <p:attrNameLst>
                                          <p:attrName>style.visibility</p:attrName>
                                        </p:attrNameLst>
                                      </p:cBhvr>
                                      <p:to>
                                        <p:strVal val="visible"/>
                                      </p:to>
                                    </p:set>
                                    <p:anim calcmode="lin" valueType="num">
                                      <p:cBhvr>
                                        <p:cTn id="19" dur="500" fill="hold"/>
                                        <p:tgtEl>
                                          <p:spTgt spid="35844"/>
                                        </p:tgtEl>
                                        <p:attrNameLst>
                                          <p:attrName>ppt_w</p:attrName>
                                        </p:attrNameLst>
                                      </p:cBhvr>
                                      <p:tavLst>
                                        <p:tav tm="0">
                                          <p:val>
                                            <p:fltVal val="0.000000"/>
                                          </p:val>
                                        </p:tav>
                                        <p:tav tm="100000">
                                          <p:val>
                                            <p:strVal val="#ppt_w"/>
                                          </p:val>
                                        </p:tav>
                                      </p:tavLst>
                                    </p:anim>
                                    <p:anim calcmode="lin" valueType="num">
                                      <p:cBhvr>
                                        <p:cTn id="20" dur="500" fill="hold"/>
                                        <p:tgtEl>
                                          <p:spTgt spid="35844"/>
                                        </p:tgtEl>
                                        <p:attrNameLst>
                                          <p:attrName>ppt_h</p:attrName>
                                        </p:attrNameLst>
                                      </p:cBhvr>
                                      <p:tavLst>
                                        <p:tav tm="0">
                                          <p:val>
                                            <p:fltVal val="0.000000"/>
                                          </p:val>
                                        </p:tav>
                                        <p:tav tm="100000">
                                          <p:val>
                                            <p:strVal val="#ppt_h"/>
                                          </p:val>
                                        </p:tav>
                                      </p:tavLst>
                                    </p:anim>
                                    <p:anim calcmode="lin" valueType="num">
                                      <p:cBhvr>
                                        <p:cTn id="21" dur="500" fill="hold"/>
                                        <p:tgtEl>
                                          <p:spTgt spid="35844"/>
                                        </p:tgtEl>
                                        <p:attrNameLst>
                                          <p:attrName>style.rotation</p:attrName>
                                        </p:attrNameLst>
                                      </p:cBhvr>
                                      <p:tavLst>
                                        <p:tav tm="0">
                                          <p:val>
                                            <p:fltVal val="360.000000"/>
                                          </p:val>
                                        </p:tav>
                                        <p:tav tm="100000">
                                          <p:val>
                                            <p:fltVal val="0.000000"/>
                                          </p:val>
                                        </p:tav>
                                      </p:tavLst>
                                    </p:anim>
                                    <p:animEffect transition="in" filter="fade">
                                      <p:cBhvr>
                                        <p:cTn id="22" dur="500"/>
                                        <p:tgtEl>
                                          <p:spTgt spid="35844"/>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35849"/>
                                        </p:tgtEl>
                                        <p:attrNameLst>
                                          <p:attrName>style.visibility</p:attrName>
                                        </p:attrNameLst>
                                      </p:cBhvr>
                                      <p:to>
                                        <p:strVal val="visible"/>
                                      </p:to>
                                    </p:set>
                                    <p:anim calcmode="lin" valueType="num">
                                      <p:cBhvr>
                                        <p:cTn id="25" dur="500" fill="hold"/>
                                        <p:tgtEl>
                                          <p:spTgt spid="35849"/>
                                        </p:tgtEl>
                                        <p:attrNameLst>
                                          <p:attrName>ppt_w</p:attrName>
                                        </p:attrNameLst>
                                      </p:cBhvr>
                                      <p:tavLst>
                                        <p:tav tm="0">
                                          <p:val>
                                            <p:fltVal val="0.000000"/>
                                          </p:val>
                                        </p:tav>
                                        <p:tav tm="100000">
                                          <p:val>
                                            <p:strVal val="#ppt_w"/>
                                          </p:val>
                                        </p:tav>
                                      </p:tavLst>
                                    </p:anim>
                                    <p:anim calcmode="lin" valueType="num">
                                      <p:cBhvr>
                                        <p:cTn id="26" dur="500" fill="hold"/>
                                        <p:tgtEl>
                                          <p:spTgt spid="35849"/>
                                        </p:tgtEl>
                                        <p:attrNameLst>
                                          <p:attrName>ppt_h</p:attrName>
                                        </p:attrNameLst>
                                      </p:cBhvr>
                                      <p:tavLst>
                                        <p:tav tm="0">
                                          <p:val>
                                            <p:fltVal val="0.000000"/>
                                          </p:val>
                                        </p:tav>
                                        <p:tav tm="100000">
                                          <p:val>
                                            <p:strVal val="#ppt_h"/>
                                          </p:val>
                                        </p:tav>
                                      </p:tavLst>
                                    </p:anim>
                                    <p:anim calcmode="lin" valueType="num">
                                      <p:cBhvr>
                                        <p:cTn id="27" dur="500" fill="hold"/>
                                        <p:tgtEl>
                                          <p:spTgt spid="35849"/>
                                        </p:tgtEl>
                                        <p:attrNameLst>
                                          <p:attrName>style.rotation</p:attrName>
                                        </p:attrNameLst>
                                      </p:cBhvr>
                                      <p:tavLst>
                                        <p:tav tm="0">
                                          <p:val>
                                            <p:fltVal val="360.000000"/>
                                          </p:val>
                                        </p:tav>
                                        <p:tav tm="100000">
                                          <p:val>
                                            <p:fltVal val="0.000000"/>
                                          </p:val>
                                        </p:tav>
                                      </p:tavLst>
                                    </p:anim>
                                    <p:animEffect transition="in" filter="fade">
                                      <p:cBhvr>
                                        <p:cTn id="28" dur="500"/>
                                        <p:tgtEl>
                                          <p:spTgt spid="35849"/>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35850"/>
                                        </p:tgtEl>
                                        <p:attrNameLst>
                                          <p:attrName>style.visibility</p:attrName>
                                        </p:attrNameLst>
                                      </p:cBhvr>
                                      <p:to>
                                        <p:strVal val="visible"/>
                                      </p:to>
                                    </p:set>
                                    <p:anim calcmode="lin" valueType="num">
                                      <p:cBhvr>
                                        <p:cTn id="31" dur="500" fill="hold"/>
                                        <p:tgtEl>
                                          <p:spTgt spid="35850"/>
                                        </p:tgtEl>
                                        <p:attrNameLst>
                                          <p:attrName>ppt_w</p:attrName>
                                        </p:attrNameLst>
                                      </p:cBhvr>
                                      <p:tavLst>
                                        <p:tav tm="0">
                                          <p:val>
                                            <p:fltVal val="0.000000"/>
                                          </p:val>
                                        </p:tav>
                                        <p:tav tm="100000">
                                          <p:val>
                                            <p:strVal val="#ppt_w"/>
                                          </p:val>
                                        </p:tav>
                                      </p:tavLst>
                                    </p:anim>
                                    <p:anim calcmode="lin" valueType="num">
                                      <p:cBhvr>
                                        <p:cTn id="32" dur="500" fill="hold"/>
                                        <p:tgtEl>
                                          <p:spTgt spid="35850"/>
                                        </p:tgtEl>
                                        <p:attrNameLst>
                                          <p:attrName>ppt_h</p:attrName>
                                        </p:attrNameLst>
                                      </p:cBhvr>
                                      <p:tavLst>
                                        <p:tav tm="0">
                                          <p:val>
                                            <p:fltVal val="0.000000"/>
                                          </p:val>
                                        </p:tav>
                                        <p:tav tm="100000">
                                          <p:val>
                                            <p:strVal val="#ppt_h"/>
                                          </p:val>
                                        </p:tav>
                                      </p:tavLst>
                                    </p:anim>
                                    <p:anim calcmode="lin" valueType="num">
                                      <p:cBhvr>
                                        <p:cTn id="33" dur="500" fill="hold"/>
                                        <p:tgtEl>
                                          <p:spTgt spid="35850"/>
                                        </p:tgtEl>
                                        <p:attrNameLst>
                                          <p:attrName>style.rotation</p:attrName>
                                        </p:attrNameLst>
                                      </p:cBhvr>
                                      <p:tavLst>
                                        <p:tav tm="0">
                                          <p:val>
                                            <p:fltVal val="360.000000"/>
                                          </p:val>
                                        </p:tav>
                                        <p:tav tm="100000">
                                          <p:val>
                                            <p:fltVal val="0.000000"/>
                                          </p:val>
                                        </p:tav>
                                      </p:tavLst>
                                    </p:anim>
                                    <p:animEffect transition="in" filter="fade">
                                      <p:cBhvr>
                                        <p:cTn id="34" dur="500"/>
                                        <p:tgtEl>
                                          <p:spTgt spid="35850"/>
                                        </p:tgtEl>
                                      </p:cBhvr>
                                    </p:animEffect>
                                  </p:childTnLst>
                                </p:cTn>
                              </p:par>
                            </p:childTnLst>
                          </p:cTn>
                        </p:par>
                      </p:childTnLst>
                    </p:cTn>
                  </p:par>
                  <p:par>
                    <p:cTn id="35" fill="hold">
                      <p:stCondLst>
                        <p:cond delay="indefinite"/>
                      </p:stCondLst>
                      <p:childTnLst>
                        <p:par>
                          <p:cTn id="36" fill="hold">
                            <p:stCondLst>
                              <p:cond delay="0"/>
                            </p:stCondLst>
                            <p:childTnLst>
                              <p:par>
                                <p:cTn id="37" presetID="23" presetClass="entr" presetSubtype="16" fill="hold" nodeType="clickEffect">
                                  <p:stCondLst>
                                    <p:cond delay="0"/>
                                  </p:stCondLst>
                                  <p:childTnLst>
                                    <p:set>
                                      <p:cBhvr>
                                        <p:cTn id="38" dur="1" fill="hold">
                                          <p:stCondLst>
                                            <p:cond delay="0"/>
                                          </p:stCondLst>
                                        </p:cTn>
                                        <p:tgtEl>
                                          <p:spTgt spid="35845"/>
                                        </p:tgtEl>
                                        <p:attrNameLst>
                                          <p:attrName>style.visibility</p:attrName>
                                        </p:attrNameLst>
                                      </p:cBhvr>
                                      <p:to>
                                        <p:strVal val="visible"/>
                                      </p:to>
                                    </p:set>
                                    <p:anim calcmode="lin" valueType="num">
                                      <p:cBhvr>
                                        <p:cTn id="39" dur="500" fill="hold"/>
                                        <p:tgtEl>
                                          <p:spTgt spid="35845"/>
                                        </p:tgtEl>
                                        <p:attrNameLst>
                                          <p:attrName>ppt_w</p:attrName>
                                        </p:attrNameLst>
                                      </p:cBhvr>
                                      <p:tavLst>
                                        <p:tav tm="0">
                                          <p:val>
                                            <p:fltVal val="0.000000"/>
                                          </p:val>
                                        </p:tav>
                                        <p:tav tm="100000">
                                          <p:val>
                                            <p:strVal val="#ppt_w"/>
                                          </p:val>
                                        </p:tav>
                                      </p:tavLst>
                                    </p:anim>
                                    <p:anim calcmode="lin" valueType="num">
                                      <p:cBhvr>
                                        <p:cTn id="40" dur="500" fill="hold"/>
                                        <p:tgtEl>
                                          <p:spTgt spid="35845"/>
                                        </p:tgtEl>
                                        <p:attrNameLst>
                                          <p:attrName>ppt_h</p:attrName>
                                        </p:attrNameLst>
                                      </p:cBhvr>
                                      <p:tavLst>
                                        <p:tav tm="0">
                                          <p:val>
                                            <p:fltVal val="0.000000"/>
                                          </p:val>
                                        </p:tav>
                                        <p:tav tm="100000">
                                          <p:val>
                                            <p:strVal val="#ppt_h"/>
                                          </p:val>
                                        </p:tav>
                                      </p:tavLst>
                                    </p:anim>
                                  </p:childTnLst>
                                </p:cTn>
                              </p:par>
                              <p:par>
                                <p:cTn id="41" presetID="23" presetClass="entr" presetSubtype="16" fill="hold" grpId="2" nodeType="withEffect">
                                  <p:stCondLst>
                                    <p:cond delay="0"/>
                                  </p:stCondLst>
                                  <p:childTnLst>
                                    <p:set>
                                      <p:cBhvr>
                                        <p:cTn id="42" dur="1" fill="hold">
                                          <p:stCondLst>
                                            <p:cond delay="0"/>
                                          </p:stCondLst>
                                        </p:cTn>
                                        <p:tgtEl>
                                          <p:spTgt spid="35846"/>
                                        </p:tgtEl>
                                        <p:attrNameLst>
                                          <p:attrName>style.visibility</p:attrName>
                                        </p:attrNameLst>
                                      </p:cBhvr>
                                      <p:to>
                                        <p:strVal val="visible"/>
                                      </p:to>
                                    </p:set>
                                    <p:anim calcmode="lin" valueType="num">
                                      <p:cBhvr>
                                        <p:cTn id="43" dur="500" fill="hold"/>
                                        <p:tgtEl>
                                          <p:spTgt spid="35846"/>
                                        </p:tgtEl>
                                        <p:attrNameLst>
                                          <p:attrName>ppt_w</p:attrName>
                                        </p:attrNameLst>
                                      </p:cBhvr>
                                      <p:tavLst>
                                        <p:tav tm="0">
                                          <p:val>
                                            <p:fltVal val="0.000000"/>
                                          </p:val>
                                        </p:tav>
                                        <p:tav tm="100000">
                                          <p:val>
                                            <p:strVal val="#ppt_w"/>
                                          </p:val>
                                        </p:tav>
                                      </p:tavLst>
                                    </p:anim>
                                    <p:anim calcmode="lin" valueType="num">
                                      <p:cBhvr>
                                        <p:cTn id="44" dur="500" fill="hold"/>
                                        <p:tgtEl>
                                          <p:spTgt spid="35846"/>
                                        </p:tgtEl>
                                        <p:attrNameLst>
                                          <p:attrName>ppt_h</p:attrName>
                                        </p:attrNameLst>
                                      </p:cBhvr>
                                      <p:tavLst>
                                        <p:tav tm="0">
                                          <p:val>
                                            <p:fltVal val="0.000000"/>
                                          </p:val>
                                        </p:tav>
                                        <p:tav tm="100000">
                                          <p:val>
                                            <p:strVal val="#ppt_h"/>
                                          </p:val>
                                        </p:tav>
                                      </p:tavLst>
                                    </p:anim>
                                  </p:childTnLst>
                                </p:cTn>
                              </p:par>
                              <p:par>
                                <p:cTn id="45" presetID="23" presetClass="entr" presetSubtype="16" fill="hold" grpId="2" nodeType="withEffect">
                                  <p:stCondLst>
                                    <p:cond delay="0"/>
                                  </p:stCondLst>
                                  <p:childTnLst>
                                    <p:set>
                                      <p:cBhvr>
                                        <p:cTn id="46" dur="1" fill="hold">
                                          <p:stCondLst>
                                            <p:cond delay="0"/>
                                          </p:stCondLst>
                                        </p:cTn>
                                        <p:tgtEl>
                                          <p:spTgt spid="35847"/>
                                        </p:tgtEl>
                                        <p:attrNameLst>
                                          <p:attrName>style.visibility</p:attrName>
                                        </p:attrNameLst>
                                      </p:cBhvr>
                                      <p:to>
                                        <p:strVal val="visible"/>
                                      </p:to>
                                    </p:set>
                                    <p:anim calcmode="lin" valueType="num">
                                      <p:cBhvr>
                                        <p:cTn id="47" dur="500" fill="hold"/>
                                        <p:tgtEl>
                                          <p:spTgt spid="35847"/>
                                        </p:tgtEl>
                                        <p:attrNameLst>
                                          <p:attrName>ppt_w</p:attrName>
                                        </p:attrNameLst>
                                      </p:cBhvr>
                                      <p:tavLst>
                                        <p:tav tm="0">
                                          <p:val>
                                            <p:fltVal val="0.000000"/>
                                          </p:val>
                                        </p:tav>
                                        <p:tav tm="100000">
                                          <p:val>
                                            <p:strVal val="#ppt_w"/>
                                          </p:val>
                                        </p:tav>
                                      </p:tavLst>
                                    </p:anim>
                                    <p:anim calcmode="lin" valueType="num">
                                      <p:cBhvr>
                                        <p:cTn id="48" dur="500" fill="hold"/>
                                        <p:tgtEl>
                                          <p:spTgt spid="35847"/>
                                        </p:tgtEl>
                                        <p:attrNameLst>
                                          <p:attrName>ppt_h</p:attrName>
                                        </p:attrNameLst>
                                      </p:cBhvr>
                                      <p:tavLst>
                                        <p:tav tm="0">
                                          <p:val>
                                            <p:fltVal val="0.000000"/>
                                          </p:val>
                                        </p:tav>
                                        <p:tav tm="100000">
                                          <p:val>
                                            <p:strVal val="#ppt_h"/>
                                          </p:val>
                                        </p:tav>
                                      </p:tavLst>
                                    </p:anim>
                                  </p:childTnLst>
                                </p:cTn>
                              </p:par>
                              <p:par>
                                <p:cTn id="49" presetID="23" presetClass="entr" presetSubtype="16" fill="hold" grpId="2" nodeType="withEffect">
                                  <p:stCondLst>
                                    <p:cond delay="0"/>
                                  </p:stCondLst>
                                  <p:childTnLst>
                                    <p:set>
                                      <p:cBhvr>
                                        <p:cTn id="50" dur="1" fill="hold">
                                          <p:stCondLst>
                                            <p:cond delay="0"/>
                                          </p:stCondLst>
                                        </p:cTn>
                                        <p:tgtEl>
                                          <p:spTgt spid="35848"/>
                                        </p:tgtEl>
                                        <p:attrNameLst>
                                          <p:attrName>style.visibility</p:attrName>
                                        </p:attrNameLst>
                                      </p:cBhvr>
                                      <p:to>
                                        <p:strVal val="visible"/>
                                      </p:to>
                                    </p:set>
                                    <p:anim calcmode="lin" valueType="num">
                                      <p:cBhvr>
                                        <p:cTn id="51" dur="500" fill="hold"/>
                                        <p:tgtEl>
                                          <p:spTgt spid="35848"/>
                                        </p:tgtEl>
                                        <p:attrNameLst>
                                          <p:attrName>ppt_w</p:attrName>
                                        </p:attrNameLst>
                                      </p:cBhvr>
                                      <p:tavLst>
                                        <p:tav tm="0">
                                          <p:val>
                                            <p:fltVal val="0.000000"/>
                                          </p:val>
                                        </p:tav>
                                        <p:tav tm="100000">
                                          <p:val>
                                            <p:strVal val="#ppt_w"/>
                                          </p:val>
                                        </p:tav>
                                      </p:tavLst>
                                    </p:anim>
                                    <p:anim calcmode="lin" valueType="num">
                                      <p:cBhvr>
                                        <p:cTn id="52" dur="500" fill="hold"/>
                                        <p:tgtEl>
                                          <p:spTgt spid="35848"/>
                                        </p:tgtEl>
                                        <p:attrNameLst>
                                          <p:attrName>ppt_h</p:attrName>
                                        </p:attrNameLst>
                                      </p:cBhvr>
                                      <p:tavLst>
                                        <p:tav tm="0">
                                          <p:val>
                                            <p:fltVal val="0.000000"/>
                                          </p:val>
                                        </p:tav>
                                        <p:tav tm="100000">
                                          <p:val>
                                            <p:strVal val="#ppt_h"/>
                                          </p:val>
                                        </p:tav>
                                      </p:tavLst>
                                    </p:anim>
                                  </p:childTnLst>
                                </p:cTn>
                              </p:par>
                              <p:par>
                                <p:cTn id="53" presetID="23" presetClass="entr" presetSubtype="16" fill="hold" grpId="2" nodeType="withEffect">
                                  <p:stCondLst>
                                    <p:cond delay="0"/>
                                  </p:stCondLst>
                                  <p:childTnLst>
                                    <p:set>
                                      <p:cBhvr>
                                        <p:cTn id="54" dur="1" fill="hold">
                                          <p:stCondLst>
                                            <p:cond delay="0"/>
                                          </p:stCondLst>
                                        </p:cTn>
                                        <p:tgtEl>
                                          <p:spTgt spid="35851"/>
                                        </p:tgtEl>
                                        <p:attrNameLst>
                                          <p:attrName>style.visibility</p:attrName>
                                        </p:attrNameLst>
                                      </p:cBhvr>
                                      <p:to>
                                        <p:strVal val="visible"/>
                                      </p:to>
                                    </p:set>
                                    <p:anim calcmode="lin" valueType="num">
                                      <p:cBhvr>
                                        <p:cTn id="55" dur="500" fill="hold"/>
                                        <p:tgtEl>
                                          <p:spTgt spid="35851"/>
                                        </p:tgtEl>
                                        <p:attrNameLst>
                                          <p:attrName>ppt_w</p:attrName>
                                        </p:attrNameLst>
                                      </p:cBhvr>
                                      <p:tavLst>
                                        <p:tav tm="0">
                                          <p:val>
                                            <p:fltVal val="0.000000"/>
                                          </p:val>
                                        </p:tav>
                                        <p:tav tm="100000">
                                          <p:val>
                                            <p:strVal val="#ppt_w"/>
                                          </p:val>
                                        </p:tav>
                                      </p:tavLst>
                                    </p:anim>
                                    <p:anim calcmode="lin" valueType="num">
                                      <p:cBhvr>
                                        <p:cTn id="56" dur="500" fill="hold"/>
                                        <p:tgtEl>
                                          <p:spTgt spid="35851"/>
                                        </p:tgtEl>
                                        <p:attrNameLst>
                                          <p:attrName>ppt_h</p:attrName>
                                        </p:attrNameLst>
                                      </p:cBhvr>
                                      <p:tavLst>
                                        <p:tav tm="0">
                                          <p:val>
                                            <p:fltVal val="0.000000"/>
                                          </p:val>
                                        </p:tav>
                                        <p:tav tm="100000">
                                          <p:val>
                                            <p:strVal val="#ppt_h"/>
                                          </p:val>
                                        </p:tav>
                                      </p:tavLst>
                                    </p:anim>
                                  </p:childTnLst>
                                </p:cTn>
                              </p:par>
                              <p:par>
                                <p:cTn id="57" presetID="23" presetClass="entr" presetSubtype="16" fill="hold" nodeType="withEffect">
                                  <p:stCondLst>
                                    <p:cond delay="0"/>
                                  </p:stCondLst>
                                  <p:childTnLst>
                                    <p:set>
                                      <p:cBhvr>
                                        <p:cTn id="58" dur="1" fill="hold">
                                          <p:stCondLst>
                                            <p:cond delay="0"/>
                                          </p:stCondLst>
                                        </p:cTn>
                                        <p:tgtEl>
                                          <p:spTgt spid="35860"/>
                                        </p:tgtEl>
                                        <p:attrNameLst>
                                          <p:attrName>style.visibility</p:attrName>
                                        </p:attrNameLst>
                                      </p:cBhvr>
                                      <p:to>
                                        <p:strVal val="visible"/>
                                      </p:to>
                                    </p:set>
                                    <p:anim calcmode="lin" valueType="num">
                                      <p:cBhvr>
                                        <p:cTn id="59" dur="500" fill="hold"/>
                                        <p:tgtEl>
                                          <p:spTgt spid="35860"/>
                                        </p:tgtEl>
                                        <p:attrNameLst>
                                          <p:attrName>ppt_w</p:attrName>
                                        </p:attrNameLst>
                                      </p:cBhvr>
                                      <p:tavLst>
                                        <p:tav tm="0">
                                          <p:val>
                                            <p:fltVal val="0.000000"/>
                                          </p:val>
                                        </p:tav>
                                        <p:tav tm="100000">
                                          <p:val>
                                            <p:strVal val="#ppt_w"/>
                                          </p:val>
                                        </p:tav>
                                      </p:tavLst>
                                    </p:anim>
                                    <p:anim calcmode="lin" valueType="num">
                                      <p:cBhvr>
                                        <p:cTn id="60" dur="500" fill="hold"/>
                                        <p:tgtEl>
                                          <p:spTgt spid="35860"/>
                                        </p:tgtEl>
                                        <p:attrNameLst>
                                          <p:attrName>ppt_h</p:attrName>
                                        </p:attrNameLst>
                                      </p:cBhvr>
                                      <p:tavLst>
                                        <p:tav tm="0">
                                          <p:val>
                                            <p:fltVal val="0.000000"/>
                                          </p:val>
                                        </p:tav>
                                        <p:tav tm="100000">
                                          <p:val>
                                            <p:strVal val="#ppt_h"/>
                                          </p:val>
                                        </p:tav>
                                      </p:tavLst>
                                    </p:anim>
                                  </p:childTnLst>
                                </p:cTn>
                              </p:par>
                              <p:par>
                                <p:cTn id="61" presetID="23" presetClass="entr" presetSubtype="16" fill="hold" grpId="2" nodeType="withEffect">
                                  <p:stCondLst>
                                    <p:cond delay="0"/>
                                  </p:stCondLst>
                                  <p:childTnLst>
                                    <p:set>
                                      <p:cBhvr>
                                        <p:cTn id="62" dur="1" fill="hold">
                                          <p:stCondLst>
                                            <p:cond delay="0"/>
                                          </p:stCondLst>
                                        </p:cTn>
                                        <p:tgtEl>
                                          <p:spTgt spid="35861"/>
                                        </p:tgtEl>
                                        <p:attrNameLst>
                                          <p:attrName>style.visibility</p:attrName>
                                        </p:attrNameLst>
                                      </p:cBhvr>
                                      <p:to>
                                        <p:strVal val="visible"/>
                                      </p:to>
                                    </p:set>
                                    <p:anim calcmode="lin" valueType="num">
                                      <p:cBhvr>
                                        <p:cTn id="63" dur="500" fill="hold"/>
                                        <p:tgtEl>
                                          <p:spTgt spid="35861"/>
                                        </p:tgtEl>
                                        <p:attrNameLst>
                                          <p:attrName>ppt_w</p:attrName>
                                        </p:attrNameLst>
                                      </p:cBhvr>
                                      <p:tavLst>
                                        <p:tav tm="0">
                                          <p:val>
                                            <p:fltVal val="0.000000"/>
                                          </p:val>
                                        </p:tav>
                                        <p:tav tm="100000">
                                          <p:val>
                                            <p:strVal val="#ppt_w"/>
                                          </p:val>
                                        </p:tav>
                                      </p:tavLst>
                                    </p:anim>
                                    <p:anim calcmode="lin" valueType="num">
                                      <p:cBhvr>
                                        <p:cTn id="64" dur="500" fill="hold"/>
                                        <p:tgtEl>
                                          <p:spTgt spid="35861"/>
                                        </p:tgtEl>
                                        <p:attrNameLst>
                                          <p:attrName>ppt_h</p:attrName>
                                        </p:attrNameLst>
                                      </p:cBhvr>
                                      <p:tavLst>
                                        <p:tav tm="0">
                                          <p:val>
                                            <p:fltVal val="0.000000"/>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ID="23" presetClass="entr" presetSubtype="16" fill="hold" grpId="0" nodeType="clickEffect">
                                  <p:stCondLst>
                                    <p:cond delay="0"/>
                                  </p:stCondLst>
                                  <p:childTnLst>
                                    <p:set>
                                      <p:cBhvr>
                                        <p:cTn id="68" dur="1" fill="hold">
                                          <p:stCondLst>
                                            <p:cond delay="0"/>
                                          </p:stCondLst>
                                        </p:cTn>
                                        <p:tgtEl>
                                          <p:spTgt spid="35852"/>
                                        </p:tgtEl>
                                        <p:attrNameLst>
                                          <p:attrName>style.visibility</p:attrName>
                                        </p:attrNameLst>
                                      </p:cBhvr>
                                      <p:to>
                                        <p:strVal val="visible"/>
                                      </p:to>
                                    </p:set>
                                    <p:anim calcmode="lin" valueType="num">
                                      <p:cBhvr>
                                        <p:cTn id="69" dur="500" fill="hold"/>
                                        <p:tgtEl>
                                          <p:spTgt spid="35852"/>
                                        </p:tgtEl>
                                        <p:attrNameLst>
                                          <p:attrName>ppt_w</p:attrName>
                                        </p:attrNameLst>
                                      </p:cBhvr>
                                      <p:tavLst>
                                        <p:tav tm="0">
                                          <p:val>
                                            <p:fltVal val="0.000000"/>
                                          </p:val>
                                        </p:tav>
                                        <p:tav tm="100000">
                                          <p:val>
                                            <p:strVal val="#ppt_w"/>
                                          </p:val>
                                        </p:tav>
                                      </p:tavLst>
                                    </p:anim>
                                    <p:anim calcmode="lin" valueType="num">
                                      <p:cBhvr>
                                        <p:cTn id="70" dur="500" fill="hold"/>
                                        <p:tgtEl>
                                          <p:spTgt spid="35852"/>
                                        </p:tgtEl>
                                        <p:attrNameLst>
                                          <p:attrName>ppt_h</p:attrName>
                                        </p:attrNameLst>
                                      </p:cBhvr>
                                      <p:tavLst>
                                        <p:tav tm="0">
                                          <p:val>
                                            <p:fltVal val="0.000000"/>
                                          </p:val>
                                        </p:tav>
                                        <p:tav tm="100000">
                                          <p:val>
                                            <p:strVal val="#ppt_h"/>
                                          </p:val>
                                        </p:tav>
                                      </p:tavLst>
                                    </p:anim>
                                  </p:childTnLst>
                                </p:cTn>
                              </p:par>
                              <p:par>
                                <p:cTn id="71" presetID="23" presetClass="entr" presetSubtype="16" fill="hold" grpId="0" nodeType="withEffect">
                                  <p:stCondLst>
                                    <p:cond delay="0"/>
                                  </p:stCondLst>
                                  <p:childTnLst>
                                    <p:set>
                                      <p:cBhvr>
                                        <p:cTn id="72" dur="1" fill="hold">
                                          <p:stCondLst>
                                            <p:cond delay="0"/>
                                          </p:stCondLst>
                                        </p:cTn>
                                        <p:tgtEl>
                                          <p:spTgt spid="35853"/>
                                        </p:tgtEl>
                                        <p:attrNameLst>
                                          <p:attrName>style.visibility</p:attrName>
                                        </p:attrNameLst>
                                      </p:cBhvr>
                                      <p:to>
                                        <p:strVal val="visible"/>
                                      </p:to>
                                    </p:set>
                                    <p:anim calcmode="lin" valueType="num">
                                      <p:cBhvr>
                                        <p:cTn id="73" dur="500" fill="hold"/>
                                        <p:tgtEl>
                                          <p:spTgt spid="35853"/>
                                        </p:tgtEl>
                                        <p:attrNameLst>
                                          <p:attrName>ppt_w</p:attrName>
                                        </p:attrNameLst>
                                      </p:cBhvr>
                                      <p:tavLst>
                                        <p:tav tm="0">
                                          <p:val>
                                            <p:fltVal val="0.000000"/>
                                          </p:val>
                                        </p:tav>
                                        <p:tav tm="100000">
                                          <p:val>
                                            <p:strVal val="#ppt_w"/>
                                          </p:val>
                                        </p:tav>
                                      </p:tavLst>
                                    </p:anim>
                                    <p:anim calcmode="lin" valueType="num">
                                      <p:cBhvr>
                                        <p:cTn id="74" dur="500" fill="hold"/>
                                        <p:tgtEl>
                                          <p:spTgt spid="35853"/>
                                        </p:tgtEl>
                                        <p:attrNameLst>
                                          <p:attrName>ppt_h</p:attrName>
                                        </p:attrNameLst>
                                      </p:cBhvr>
                                      <p:tavLst>
                                        <p:tav tm="0">
                                          <p:val>
                                            <p:fltVal val="0.00000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35862"/>
                                        </p:tgtEl>
                                        <p:attrNameLst>
                                          <p:attrName>style.visibility</p:attrName>
                                        </p:attrNameLst>
                                      </p:cBhvr>
                                      <p:to>
                                        <p:strVal val="visible"/>
                                      </p:to>
                                    </p:set>
                                    <p:anim calcmode="lin" valueType="num">
                                      <p:cBhvr>
                                        <p:cTn id="77" dur="500" fill="hold"/>
                                        <p:tgtEl>
                                          <p:spTgt spid="35862"/>
                                        </p:tgtEl>
                                        <p:attrNameLst>
                                          <p:attrName>ppt_w</p:attrName>
                                        </p:attrNameLst>
                                      </p:cBhvr>
                                      <p:tavLst>
                                        <p:tav tm="0">
                                          <p:val>
                                            <p:fltVal val="0.000000"/>
                                          </p:val>
                                        </p:tav>
                                        <p:tav tm="100000">
                                          <p:val>
                                            <p:strVal val="#ppt_w"/>
                                          </p:val>
                                        </p:tav>
                                      </p:tavLst>
                                    </p:anim>
                                    <p:anim calcmode="lin" valueType="num">
                                      <p:cBhvr>
                                        <p:cTn id="78" dur="500" fill="hold"/>
                                        <p:tgtEl>
                                          <p:spTgt spid="35862"/>
                                        </p:tgtEl>
                                        <p:attrNameLst>
                                          <p:attrName>ppt_h</p:attrName>
                                        </p:attrNameLst>
                                      </p:cBhvr>
                                      <p:tavLst>
                                        <p:tav tm="0">
                                          <p:val>
                                            <p:fltVal val="0.000000"/>
                                          </p:val>
                                        </p:tav>
                                        <p:tav tm="100000">
                                          <p:val>
                                            <p:strVal val="#ppt_h"/>
                                          </p:val>
                                        </p:tav>
                                      </p:tavLst>
                                    </p:anim>
                                  </p:childTnLst>
                                </p:cTn>
                              </p:par>
                            </p:childTnLst>
                          </p:cTn>
                        </p:par>
                      </p:childTnLst>
                    </p:cTn>
                  </p:par>
                  <p:par>
                    <p:cTn id="79" fill="hold">
                      <p:stCondLst>
                        <p:cond delay="indefinite"/>
                      </p:stCondLst>
                      <p:childTnLst>
                        <p:par>
                          <p:cTn id="80" fill="hold">
                            <p:stCondLst>
                              <p:cond delay="0"/>
                            </p:stCondLst>
                            <p:childTnLst>
                              <p:par>
                                <p:cTn id="81" presetID="55" presetClass="entr" presetSubtype="0" fill="hold" nodeType="clickEffect">
                                  <p:stCondLst>
                                    <p:cond delay="0"/>
                                  </p:stCondLst>
                                  <p:childTnLst>
                                    <p:set>
                                      <p:cBhvr>
                                        <p:cTn id="82" dur="1" fill="hold">
                                          <p:stCondLst>
                                            <p:cond delay="0"/>
                                          </p:stCondLst>
                                        </p:cTn>
                                        <p:tgtEl>
                                          <p:spTgt spid="35854"/>
                                        </p:tgtEl>
                                        <p:attrNameLst>
                                          <p:attrName>style.visibility</p:attrName>
                                        </p:attrNameLst>
                                      </p:cBhvr>
                                      <p:to>
                                        <p:strVal val="visible"/>
                                      </p:to>
                                    </p:set>
                                    <p:anim calcmode="lin" valueType="num">
                                      <p:cBhvr>
                                        <p:cTn id="83" dur="1000" fill="hold"/>
                                        <p:tgtEl>
                                          <p:spTgt spid="35854"/>
                                        </p:tgtEl>
                                        <p:attrNameLst>
                                          <p:attrName>ppt_w</p:attrName>
                                        </p:attrNameLst>
                                      </p:cBhvr>
                                      <p:tavLst>
                                        <p:tav tm="0">
                                          <p:val>
                                            <p:strVal val="#ppt_w*0.70"/>
                                          </p:val>
                                        </p:tav>
                                        <p:tav tm="100000">
                                          <p:val>
                                            <p:strVal val="#ppt_w"/>
                                          </p:val>
                                        </p:tav>
                                      </p:tavLst>
                                    </p:anim>
                                    <p:anim calcmode="lin" valueType="num">
                                      <p:cBhvr>
                                        <p:cTn id="84" dur="1000" fill="hold"/>
                                        <p:tgtEl>
                                          <p:spTgt spid="35854"/>
                                        </p:tgtEl>
                                        <p:attrNameLst>
                                          <p:attrName>ppt_h</p:attrName>
                                        </p:attrNameLst>
                                      </p:cBhvr>
                                      <p:tavLst>
                                        <p:tav tm="0">
                                          <p:val>
                                            <p:strVal val="#ppt_h"/>
                                          </p:val>
                                        </p:tav>
                                        <p:tav tm="100000">
                                          <p:val>
                                            <p:strVal val="#ppt_h"/>
                                          </p:val>
                                        </p:tav>
                                      </p:tavLst>
                                    </p:anim>
                                    <p:animEffect transition="in" filter="fade">
                                      <p:cBhvr>
                                        <p:cTn id="85" dur="1000"/>
                                        <p:tgtEl>
                                          <p:spTgt spid="35854"/>
                                        </p:tgtEl>
                                      </p:cBhvr>
                                    </p:animEffect>
                                  </p:childTnLst>
                                </p:cTn>
                              </p:par>
                              <p:par>
                                <p:cTn id="86" presetID="55" presetClass="entr" presetSubtype="0" fill="hold" grpId="0" nodeType="withEffect">
                                  <p:stCondLst>
                                    <p:cond delay="0"/>
                                  </p:stCondLst>
                                  <p:childTnLst>
                                    <p:set>
                                      <p:cBhvr>
                                        <p:cTn id="87" dur="1" fill="hold">
                                          <p:stCondLst>
                                            <p:cond delay="0"/>
                                          </p:stCondLst>
                                        </p:cTn>
                                        <p:tgtEl>
                                          <p:spTgt spid="35855"/>
                                        </p:tgtEl>
                                        <p:attrNameLst>
                                          <p:attrName>style.visibility</p:attrName>
                                        </p:attrNameLst>
                                      </p:cBhvr>
                                      <p:to>
                                        <p:strVal val="visible"/>
                                      </p:to>
                                    </p:set>
                                    <p:anim calcmode="lin" valueType="num">
                                      <p:cBhvr>
                                        <p:cTn id="88" dur="1000" fill="hold"/>
                                        <p:tgtEl>
                                          <p:spTgt spid="35855"/>
                                        </p:tgtEl>
                                        <p:attrNameLst>
                                          <p:attrName>ppt_w</p:attrName>
                                        </p:attrNameLst>
                                      </p:cBhvr>
                                      <p:tavLst>
                                        <p:tav tm="0">
                                          <p:val>
                                            <p:strVal val="#ppt_w*0.70"/>
                                          </p:val>
                                        </p:tav>
                                        <p:tav tm="100000">
                                          <p:val>
                                            <p:strVal val="#ppt_w"/>
                                          </p:val>
                                        </p:tav>
                                      </p:tavLst>
                                    </p:anim>
                                    <p:anim calcmode="lin" valueType="num">
                                      <p:cBhvr>
                                        <p:cTn id="89" dur="1000" fill="hold"/>
                                        <p:tgtEl>
                                          <p:spTgt spid="35855"/>
                                        </p:tgtEl>
                                        <p:attrNameLst>
                                          <p:attrName>ppt_h</p:attrName>
                                        </p:attrNameLst>
                                      </p:cBhvr>
                                      <p:tavLst>
                                        <p:tav tm="0">
                                          <p:val>
                                            <p:strVal val="#ppt_h"/>
                                          </p:val>
                                        </p:tav>
                                        <p:tav tm="100000">
                                          <p:val>
                                            <p:strVal val="#ppt_h"/>
                                          </p:val>
                                        </p:tav>
                                      </p:tavLst>
                                    </p:anim>
                                    <p:animEffect transition="in" filter="fade">
                                      <p:cBhvr>
                                        <p:cTn id="90" dur="1000"/>
                                        <p:tgtEl>
                                          <p:spTgt spid="35855"/>
                                        </p:tgtEl>
                                      </p:cBhvr>
                                    </p:animEffect>
                                  </p:childTnLst>
                                </p:cTn>
                              </p:par>
                              <p:par>
                                <p:cTn id="91" presetID="55" presetClass="entr" presetSubtype="0" fill="hold" grpId="0" nodeType="withEffect">
                                  <p:stCondLst>
                                    <p:cond delay="0"/>
                                  </p:stCondLst>
                                  <p:childTnLst>
                                    <p:set>
                                      <p:cBhvr>
                                        <p:cTn id="92" dur="1" fill="hold">
                                          <p:stCondLst>
                                            <p:cond delay="0"/>
                                          </p:stCondLst>
                                        </p:cTn>
                                        <p:tgtEl>
                                          <p:spTgt spid="35856"/>
                                        </p:tgtEl>
                                        <p:attrNameLst>
                                          <p:attrName>style.visibility</p:attrName>
                                        </p:attrNameLst>
                                      </p:cBhvr>
                                      <p:to>
                                        <p:strVal val="visible"/>
                                      </p:to>
                                    </p:set>
                                    <p:anim calcmode="lin" valueType="num">
                                      <p:cBhvr>
                                        <p:cTn id="93" dur="1000" fill="hold"/>
                                        <p:tgtEl>
                                          <p:spTgt spid="35856"/>
                                        </p:tgtEl>
                                        <p:attrNameLst>
                                          <p:attrName>ppt_w</p:attrName>
                                        </p:attrNameLst>
                                      </p:cBhvr>
                                      <p:tavLst>
                                        <p:tav tm="0">
                                          <p:val>
                                            <p:strVal val="#ppt_w*0.70"/>
                                          </p:val>
                                        </p:tav>
                                        <p:tav tm="100000">
                                          <p:val>
                                            <p:strVal val="#ppt_w"/>
                                          </p:val>
                                        </p:tav>
                                      </p:tavLst>
                                    </p:anim>
                                    <p:anim calcmode="lin" valueType="num">
                                      <p:cBhvr>
                                        <p:cTn id="94" dur="1000" fill="hold"/>
                                        <p:tgtEl>
                                          <p:spTgt spid="35856"/>
                                        </p:tgtEl>
                                        <p:attrNameLst>
                                          <p:attrName>ppt_h</p:attrName>
                                        </p:attrNameLst>
                                      </p:cBhvr>
                                      <p:tavLst>
                                        <p:tav tm="0">
                                          <p:val>
                                            <p:strVal val="#ppt_h"/>
                                          </p:val>
                                        </p:tav>
                                        <p:tav tm="100000">
                                          <p:val>
                                            <p:strVal val="#ppt_h"/>
                                          </p:val>
                                        </p:tav>
                                      </p:tavLst>
                                    </p:anim>
                                    <p:animEffect transition="in" filter="fade">
                                      <p:cBhvr>
                                        <p:cTn id="95" dur="1000"/>
                                        <p:tgtEl>
                                          <p:spTgt spid="35856"/>
                                        </p:tgtEl>
                                      </p:cBhvr>
                                    </p:animEffect>
                                  </p:childTnLst>
                                </p:cTn>
                              </p:par>
                              <p:par>
                                <p:cTn id="96" presetID="55" presetClass="entr" presetSubtype="0" fill="hold" grpId="0" nodeType="withEffect">
                                  <p:stCondLst>
                                    <p:cond delay="0"/>
                                  </p:stCondLst>
                                  <p:childTnLst>
                                    <p:set>
                                      <p:cBhvr>
                                        <p:cTn id="97" dur="1" fill="hold">
                                          <p:stCondLst>
                                            <p:cond delay="0"/>
                                          </p:stCondLst>
                                        </p:cTn>
                                        <p:tgtEl>
                                          <p:spTgt spid="35857"/>
                                        </p:tgtEl>
                                        <p:attrNameLst>
                                          <p:attrName>style.visibility</p:attrName>
                                        </p:attrNameLst>
                                      </p:cBhvr>
                                      <p:to>
                                        <p:strVal val="visible"/>
                                      </p:to>
                                    </p:set>
                                    <p:anim calcmode="lin" valueType="num">
                                      <p:cBhvr>
                                        <p:cTn id="98" dur="1000" fill="hold"/>
                                        <p:tgtEl>
                                          <p:spTgt spid="35857"/>
                                        </p:tgtEl>
                                        <p:attrNameLst>
                                          <p:attrName>ppt_w</p:attrName>
                                        </p:attrNameLst>
                                      </p:cBhvr>
                                      <p:tavLst>
                                        <p:tav tm="0">
                                          <p:val>
                                            <p:strVal val="#ppt_w*0.70"/>
                                          </p:val>
                                        </p:tav>
                                        <p:tav tm="100000">
                                          <p:val>
                                            <p:strVal val="#ppt_w"/>
                                          </p:val>
                                        </p:tav>
                                      </p:tavLst>
                                    </p:anim>
                                    <p:anim calcmode="lin" valueType="num">
                                      <p:cBhvr>
                                        <p:cTn id="99" dur="1000" fill="hold"/>
                                        <p:tgtEl>
                                          <p:spTgt spid="35857"/>
                                        </p:tgtEl>
                                        <p:attrNameLst>
                                          <p:attrName>ppt_h</p:attrName>
                                        </p:attrNameLst>
                                      </p:cBhvr>
                                      <p:tavLst>
                                        <p:tav tm="0">
                                          <p:val>
                                            <p:strVal val="#ppt_h"/>
                                          </p:val>
                                        </p:tav>
                                        <p:tav tm="100000">
                                          <p:val>
                                            <p:strVal val="#ppt_h"/>
                                          </p:val>
                                        </p:tav>
                                      </p:tavLst>
                                    </p:anim>
                                    <p:animEffect transition="in" filter="fade">
                                      <p:cBhvr>
                                        <p:cTn id="100" dur="1000"/>
                                        <p:tgtEl>
                                          <p:spTgt spid="35857"/>
                                        </p:tgtEl>
                                      </p:cBhvr>
                                    </p:animEffect>
                                  </p:childTnLst>
                                </p:cTn>
                              </p:par>
                              <p:par>
                                <p:cTn id="101" presetID="55" presetClass="entr" presetSubtype="0" fill="hold" nodeType="withEffect">
                                  <p:stCondLst>
                                    <p:cond delay="0"/>
                                  </p:stCondLst>
                                  <p:childTnLst>
                                    <p:set>
                                      <p:cBhvr>
                                        <p:cTn id="102" dur="1" fill="hold">
                                          <p:stCondLst>
                                            <p:cond delay="0"/>
                                          </p:stCondLst>
                                        </p:cTn>
                                        <p:tgtEl>
                                          <p:spTgt spid="35858"/>
                                        </p:tgtEl>
                                        <p:attrNameLst>
                                          <p:attrName>style.visibility</p:attrName>
                                        </p:attrNameLst>
                                      </p:cBhvr>
                                      <p:to>
                                        <p:strVal val="visible"/>
                                      </p:to>
                                    </p:set>
                                    <p:anim calcmode="lin" valueType="num">
                                      <p:cBhvr>
                                        <p:cTn id="103" dur="1000" fill="hold"/>
                                        <p:tgtEl>
                                          <p:spTgt spid="35858"/>
                                        </p:tgtEl>
                                        <p:attrNameLst>
                                          <p:attrName>ppt_w</p:attrName>
                                        </p:attrNameLst>
                                      </p:cBhvr>
                                      <p:tavLst>
                                        <p:tav tm="0">
                                          <p:val>
                                            <p:strVal val="#ppt_w*0.70"/>
                                          </p:val>
                                        </p:tav>
                                        <p:tav tm="100000">
                                          <p:val>
                                            <p:strVal val="#ppt_w"/>
                                          </p:val>
                                        </p:tav>
                                      </p:tavLst>
                                    </p:anim>
                                    <p:anim calcmode="lin" valueType="num">
                                      <p:cBhvr>
                                        <p:cTn id="104" dur="1000" fill="hold"/>
                                        <p:tgtEl>
                                          <p:spTgt spid="35858"/>
                                        </p:tgtEl>
                                        <p:attrNameLst>
                                          <p:attrName>ppt_h</p:attrName>
                                        </p:attrNameLst>
                                      </p:cBhvr>
                                      <p:tavLst>
                                        <p:tav tm="0">
                                          <p:val>
                                            <p:strVal val="#ppt_h"/>
                                          </p:val>
                                        </p:tav>
                                        <p:tav tm="100000">
                                          <p:val>
                                            <p:strVal val="#ppt_h"/>
                                          </p:val>
                                        </p:tav>
                                      </p:tavLst>
                                    </p:anim>
                                    <p:animEffect transition="in" filter="fade">
                                      <p:cBhvr>
                                        <p:cTn id="105" dur="1000"/>
                                        <p:tgtEl>
                                          <p:spTgt spid="35858"/>
                                        </p:tgtEl>
                                      </p:cBhvr>
                                    </p:animEffect>
                                  </p:childTnLst>
                                </p:cTn>
                              </p:par>
                              <p:par>
                                <p:cTn id="106" presetID="55" presetClass="entr" presetSubtype="0" fill="hold" grpId="0" nodeType="withEffect">
                                  <p:stCondLst>
                                    <p:cond delay="0"/>
                                  </p:stCondLst>
                                  <p:childTnLst>
                                    <p:set>
                                      <p:cBhvr>
                                        <p:cTn id="107" dur="1" fill="hold">
                                          <p:stCondLst>
                                            <p:cond delay="0"/>
                                          </p:stCondLst>
                                        </p:cTn>
                                        <p:tgtEl>
                                          <p:spTgt spid="35859"/>
                                        </p:tgtEl>
                                        <p:attrNameLst>
                                          <p:attrName>style.visibility</p:attrName>
                                        </p:attrNameLst>
                                      </p:cBhvr>
                                      <p:to>
                                        <p:strVal val="visible"/>
                                      </p:to>
                                    </p:set>
                                    <p:anim calcmode="lin" valueType="num">
                                      <p:cBhvr>
                                        <p:cTn id="108" dur="1000" fill="hold"/>
                                        <p:tgtEl>
                                          <p:spTgt spid="35859"/>
                                        </p:tgtEl>
                                        <p:attrNameLst>
                                          <p:attrName>ppt_w</p:attrName>
                                        </p:attrNameLst>
                                      </p:cBhvr>
                                      <p:tavLst>
                                        <p:tav tm="0">
                                          <p:val>
                                            <p:strVal val="#ppt_w*0.70"/>
                                          </p:val>
                                        </p:tav>
                                        <p:tav tm="100000">
                                          <p:val>
                                            <p:strVal val="#ppt_w"/>
                                          </p:val>
                                        </p:tav>
                                      </p:tavLst>
                                    </p:anim>
                                    <p:anim calcmode="lin" valueType="num">
                                      <p:cBhvr>
                                        <p:cTn id="109" dur="1000" fill="hold"/>
                                        <p:tgtEl>
                                          <p:spTgt spid="35859"/>
                                        </p:tgtEl>
                                        <p:attrNameLst>
                                          <p:attrName>ppt_h</p:attrName>
                                        </p:attrNameLst>
                                      </p:cBhvr>
                                      <p:tavLst>
                                        <p:tav tm="0">
                                          <p:val>
                                            <p:strVal val="#ppt_h"/>
                                          </p:val>
                                        </p:tav>
                                        <p:tav tm="100000">
                                          <p:val>
                                            <p:strVal val="#ppt_h"/>
                                          </p:val>
                                        </p:tav>
                                      </p:tavLst>
                                    </p:anim>
                                    <p:animEffect transition="in" filter="fade">
                                      <p:cBhvr>
                                        <p:cTn id="110" dur="1000"/>
                                        <p:tgtEl>
                                          <p:spTgt spid="358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ldLvl="0"/>
      <p:bldP spid="35842" grpId="1" bldLvl="0"/>
      <p:bldP spid="35842" grpId="2" bldLvl="0"/>
      <p:bldP spid="35842" grpId="3" bldLvl="0"/>
      <p:bldP spid="35844" grpId="0" bldLvl="0"/>
      <p:bldP spid="35849" grpId="0" bldLvl="0"/>
      <p:bldP spid="35850" grpId="0" bldLvl="0"/>
      <p:bldP spid="35846" grpId="0" bldLvl="0"/>
      <p:bldP spid="35847" grpId="0" bldLvl="0"/>
      <p:bldP spid="35848" grpId="0" bldLvl="0"/>
      <p:bldP spid="35851" grpId="0" bldLvl="0"/>
      <p:bldP spid="35861" grpId="0" bldLvl="0"/>
      <p:bldP spid="35846" grpId="1" bldLvl="0"/>
      <p:bldP spid="35847" grpId="1" bldLvl="0"/>
      <p:bldP spid="35848" grpId="1" bldLvl="0"/>
      <p:bldP spid="35851" grpId="1" bldLvl="0"/>
      <p:bldP spid="35861" grpId="1" bldLvl="0"/>
      <p:bldP spid="35846" grpId="2" bldLvl="0"/>
      <p:bldP spid="35847" grpId="2" bldLvl="0"/>
      <p:bldP spid="35848" grpId="2" bldLvl="0"/>
      <p:bldP spid="35851" grpId="2" bldLvl="0"/>
      <p:bldP spid="35861" grpId="2" bldLvl="0"/>
      <p:bldP spid="35852" grpId="0" bldLvl="0"/>
      <p:bldP spid="35853" grpId="0" bldLvl="0"/>
      <p:bldP spid="35855" grpId="0" bldLvl="0"/>
      <p:bldP spid="35856" grpId="0" bldLvl="0"/>
      <p:bldP spid="35857" grpId="0" bldLvl="0"/>
      <p:bldP spid="35859" grpId="0" bldLvl="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6866" name="表格占位符 36865"/>
          <p:cNvGraphicFramePr/>
          <p:nvPr>
            <p:ph type="tbl" idx="1"/>
          </p:nvPr>
        </p:nvGraphicFramePr>
        <p:xfrm>
          <a:off x="900113" y="765175"/>
          <a:ext cx="8062912" cy="5330825"/>
        </p:xfrm>
        <a:graphic>
          <a:graphicData uri="http://schemas.openxmlformats.org/drawingml/2006/table">
            <a:tbl>
              <a:tblPr/>
              <a:tblGrid>
                <a:gridCol w="1068388"/>
                <a:gridCol w="6994525"/>
              </a:tblGrid>
              <a:tr h="1331913">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latin typeface="Calibri" panose="020F0502020204030204" pitchFamily="2"/>
                        </a:rPr>
                        <a:t>了解</a:t>
                      </a:r>
                      <a:endParaRPr lang="zh-CN" altLang="en-US" sz="4000" b="1">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latin typeface="Calibri" panose="020F0502020204030204" pitchFamily="2"/>
                        </a:rPr>
                        <a:t>近代以来世界科学技术史上的重要人物，现象</a:t>
                      </a:r>
                      <a:endParaRPr lang="zh-CN" altLang="en-US" sz="4000" b="1">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1331912">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认识</a:t>
                      </a:r>
                      <a:endParaRPr lang="zh-CN" altLang="en-US" sz="4000" b="1">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代科学技术对人类社会的前所未有的影响</a:t>
                      </a:r>
                      <a:endParaRPr lang="zh-CN" altLang="en-US" sz="4000" b="1">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r h="1333500">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感知</a:t>
                      </a:r>
                      <a:endParaRPr lang="zh-CN" altLang="en-US" sz="4000" b="1">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现代科学技术的力量</a:t>
                      </a:r>
                      <a:endParaRPr lang="zh-CN" altLang="en-US" sz="4000" b="1">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r>
              <a:tr h="1333500">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增强</a:t>
                      </a:r>
                      <a:endParaRPr lang="zh-CN" altLang="en-US" sz="4000" b="1">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000000"/>
                          </a:solidFill>
                          <a:latin typeface="Calibri" panose="020F0502020204030204" pitchFamily="2"/>
                        </a:rPr>
                        <a:t>科学观念和创新意识</a:t>
                      </a:r>
                      <a:endParaRPr lang="zh-CN" altLang="en-US" sz="4000" b="1">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bl>
          </a:graphicData>
        </a:graphic>
      </p:graphicFrame>
      <p:sp>
        <p:nvSpPr>
          <p:cNvPr id="36897" name="双括号 36896"/>
          <p:cNvSpPr/>
          <p:nvPr/>
        </p:nvSpPr>
        <p:spPr>
          <a:xfrm>
            <a:off x="971550" y="765175"/>
            <a:ext cx="792163" cy="1368425"/>
          </a:xfrm>
          <a:prstGeom prst="bracketPair">
            <a:avLst>
              <a:gd name="adj" fmla="val 16667"/>
            </a:avLst>
          </a:prstGeom>
          <a:noFill/>
          <a:ln w="38100" cap="flat" cmpd="sng">
            <a:solidFill>
              <a:srgbClr val="FF0066"/>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36898" name="双括号 36897"/>
          <p:cNvSpPr/>
          <p:nvPr/>
        </p:nvSpPr>
        <p:spPr>
          <a:xfrm>
            <a:off x="971550" y="2205038"/>
            <a:ext cx="793750" cy="3887787"/>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36899" name="标题 36898"/>
          <p:cNvSpPr>
            <a:spLocks noGrp="1"/>
          </p:cNvSpPr>
          <p:nvPr>
            <p:ph type="title"/>
          </p:nvPr>
        </p:nvSpPr>
        <p:spPr>
          <a:xfrm>
            <a:off x="107950" y="188913"/>
            <a:ext cx="719138" cy="6337300"/>
          </a:xfrm>
          <a:solidFill>
            <a:schemeClr val="tx2">
              <a:alpha val="100000"/>
            </a:schemeClr>
          </a:solidFill>
          <a:ln/>
        </p:spPr>
        <p:txBody>
          <a:bodyPr vert="horz" wrap="square" anchor="ctr"/>
          <a:p>
            <a:pPr algn="l"/>
            <a:r>
              <a:rPr lang="zh-CN" altLang="en-US" sz="2800" b="1">
                <a:solidFill>
                  <a:srgbClr val="CCECFF"/>
                </a:solidFill>
                <a:latin typeface="微软雅黑" panose="020B0503020204020204" charset="-122"/>
                <a:ea typeface="方正喵呜体" charset="-122"/>
              </a:rPr>
              <a:t>近</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代</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以</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来</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世</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界</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科</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学</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技</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术</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的</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历</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史</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足</a:t>
            </a:r>
            <a:br>
              <a:rPr lang="zh-CN" altLang="en-US" sz="2800" b="1">
                <a:solidFill>
                  <a:srgbClr val="CCECFF"/>
                </a:solidFill>
                <a:latin typeface="微软雅黑" panose="020B0503020204020204" charset="-122"/>
                <a:ea typeface="方正喵呜体" charset="-122"/>
              </a:rPr>
            </a:br>
            <a:r>
              <a:rPr lang="zh-CN" altLang="en-US" sz="2800" b="1">
                <a:solidFill>
                  <a:srgbClr val="CCECFF"/>
                </a:solidFill>
                <a:latin typeface="微软雅黑" panose="020B0503020204020204" charset="-122"/>
                <a:ea typeface="方正喵呜体" charset="-122"/>
              </a:rPr>
              <a:t>迹</a:t>
            </a:r>
            <a:endParaRPr lang="zh-CN" altLang="en-US" sz="2800" b="1">
              <a:solidFill>
                <a:srgbClr val="CCECFF"/>
              </a:solidFill>
              <a:latin typeface="微软雅黑" panose="020B0503020204020204" charset="-122"/>
              <a:ea typeface="方正喵呜体" charset="-122"/>
            </a:endParaRPr>
          </a:p>
        </p:txBody>
      </p:sp>
    </p:spTree>
  </p:cSld>
  <p:clrMapOvr>
    <a:masterClrMapping/>
  </p:clrMapOvr>
  <p:transition spd="med">
    <p:spli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标题 37889"/>
          <p:cNvSpPr>
            <a:spLocks noGrp="1"/>
          </p:cNvSpPr>
          <p:nvPr>
            <p:ph type="title"/>
          </p:nvPr>
        </p:nvSpPr>
        <p:spPr>
          <a:xfrm>
            <a:off x="179388" y="1052513"/>
            <a:ext cx="8350250" cy="1143000"/>
          </a:xfrm>
          <a:ln/>
        </p:spPr>
        <p:txBody>
          <a:bodyPr anchor="ctr"/>
          <a:p>
            <a:r>
              <a:rPr lang="zh-CN" altLang="en-US" dirty="0">
                <a:solidFill>
                  <a:srgbClr val="CCECFF"/>
                </a:solidFill>
                <a:latin typeface="微软雅黑" panose="020B0503020204020204" charset="-122"/>
                <a:ea typeface="微软雅黑" panose="020B0503020204020204" charset="-122"/>
              </a:rPr>
              <a:t>8.  19世纪以来的世界文学艺术</a:t>
            </a:r>
            <a:endParaRPr lang="zh-CN" altLang="en-US" dirty="0">
              <a:solidFill>
                <a:srgbClr val="CCECFF"/>
              </a:solidFill>
              <a:latin typeface="微软雅黑" panose="020B0503020204020204" charset="-122"/>
              <a:ea typeface="微软雅黑" panose="020B0503020204020204" charset="-122"/>
            </a:endParaRPr>
          </a:p>
        </p:txBody>
      </p:sp>
      <p:sp>
        <p:nvSpPr>
          <p:cNvPr id="37891" name="文本框 37890"/>
          <p:cNvSpPr txBox="1"/>
          <p:nvPr/>
        </p:nvSpPr>
        <p:spPr>
          <a:xfrm>
            <a:off x="5508625" y="2565400"/>
            <a:ext cx="3025775" cy="3444875"/>
          </a:xfrm>
          <a:prstGeom prst="rect">
            <a:avLst/>
          </a:prstGeom>
          <a:noFill/>
          <a:ln w="9525">
            <a:noFill/>
          </a:ln>
        </p:spPr>
        <p:txBody>
          <a:bodyPr wrap="square">
            <a:spAutoFit/>
          </a:bodyPr>
          <a:p>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本专题主要内容是</a:t>
            </a:r>
            <a:r>
              <a:rPr lang="en-US" altLang="zh-CN" sz="4400" b="1">
                <a:solidFill>
                  <a:srgbClr val="66FF33"/>
                </a:solidFill>
                <a:latin typeface="楷体" panose="02010609060101010101" pitchFamily="1" charset="-122"/>
                <a:ea typeface="楷体" panose="02010609060101010101" pitchFamily="1" charset="-122"/>
                <a:sym typeface="楷体" panose="02010609060101010101" pitchFamily="1" charset="-122"/>
              </a:rPr>
              <a:t>19</a:t>
            </a:r>
            <a:r>
              <a:rPr lang="zh-CN" altLang="en-US" sz="4400" b="1">
                <a:solidFill>
                  <a:srgbClr val="66FF33"/>
                </a:solidFill>
                <a:latin typeface="楷体" panose="02010609060101010101" pitchFamily="1" charset="-122"/>
                <a:ea typeface="楷体" panose="02010609060101010101" pitchFamily="1" charset="-122"/>
                <a:sym typeface="楷体" panose="02010609060101010101" pitchFamily="1" charset="-122"/>
              </a:rPr>
              <a:t>世纪</a:t>
            </a:r>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以来</a:t>
            </a:r>
            <a:r>
              <a:rPr lang="zh-CN" altLang="en-US" sz="4400" b="1">
                <a:solidFill>
                  <a:srgbClr val="66FF33"/>
                </a:solidFill>
                <a:latin typeface="楷体" panose="02010609060101010101" pitchFamily="1" charset="-122"/>
                <a:ea typeface="楷体" panose="02010609060101010101" pitchFamily="1" charset="-122"/>
                <a:sym typeface="楷体" panose="02010609060101010101" pitchFamily="1" charset="-122"/>
              </a:rPr>
              <a:t>世界文学艺术</a:t>
            </a:r>
            <a:r>
              <a:rPr lang="zh-CN" altLang="en-US" sz="4400" b="1">
                <a:solidFill>
                  <a:srgbClr val="FFFFCC"/>
                </a:solidFill>
                <a:latin typeface="楷体" panose="02010609060101010101" pitchFamily="1" charset="-122"/>
                <a:ea typeface="楷体" panose="02010609060101010101" pitchFamily="1" charset="-122"/>
                <a:sym typeface="楷体" panose="02010609060101010101" pitchFamily="1" charset="-122"/>
              </a:rPr>
              <a:t>的发展概况。</a:t>
            </a:r>
            <a:endParaRPr lang="zh-CN" altLang="en-US" sz="4400" b="1">
              <a:solidFill>
                <a:srgbClr val="FFFFCC"/>
              </a:solidFill>
              <a:latin typeface="Arial" panose="020B0604020202020204" charset="-116"/>
            </a:endParaRPr>
          </a:p>
        </p:txBody>
      </p:sp>
      <p:sp>
        <p:nvSpPr>
          <p:cNvPr id="37892" name="文本框 37891"/>
          <p:cNvSpPr txBox="1"/>
          <p:nvPr/>
        </p:nvSpPr>
        <p:spPr>
          <a:xfrm>
            <a:off x="611188" y="3789363"/>
            <a:ext cx="3779837" cy="1798637"/>
          </a:xfrm>
          <a:prstGeom prst="rect">
            <a:avLst/>
          </a:prstGeom>
          <a:noFill/>
          <a:ln w="9525">
            <a:noFill/>
          </a:ln>
        </p:spPr>
        <p:txBody>
          <a:bodyPr wrap="none" anchor="t">
            <a:spAutoFit/>
          </a:bodyPr>
          <a:p>
            <a:r>
              <a:rPr lang="zh-CN" altLang="en-US" sz="2800" b="1" dirty="0">
                <a:solidFill>
                  <a:srgbClr val="FFFFCC"/>
                </a:solidFill>
                <a:latin typeface="Arial" panose="020B0604020202020204" charset="-116"/>
              </a:rPr>
              <a:t>17、诗歌、小说与戏剧</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18、音乐与美术</a:t>
            </a:r>
            <a:endParaRPr lang="zh-CN" altLang="en-US" sz="2800" b="1" dirty="0">
              <a:solidFill>
                <a:srgbClr val="FFFFCC"/>
              </a:solidFill>
              <a:latin typeface="Arial" panose="020B0604020202020204" charset="-116"/>
            </a:endParaRPr>
          </a:p>
          <a:p>
            <a:r>
              <a:rPr lang="zh-CN" altLang="en-US" sz="2800" b="1" dirty="0">
                <a:solidFill>
                  <a:srgbClr val="FFFFCC"/>
                </a:solidFill>
                <a:latin typeface="Arial" panose="020B0604020202020204" charset="-116"/>
              </a:rPr>
              <a:t>19、电影与电视</a:t>
            </a:r>
            <a:endParaRPr lang="zh-CN" altLang="en-US" sz="2800" b="1" dirty="0">
              <a:solidFill>
                <a:srgbClr val="FFFFCC"/>
              </a:solidFill>
              <a:latin typeface="Arial" panose="020B0604020202020204" charset="-116"/>
            </a:endParaRPr>
          </a:p>
          <a:p>
            <a:endParaRPr lang="zh-CN" altLang="en-US" sz="2800" dirty="0">
              <a:latin typeface="Arial" panose="020B0604020202020204" charset="-116"/>
            </a:endParaRPr>
          </a:p>
        </p:txBody>
      </p:sp>
      <p:sp>
        <p:nvSpPr>
          <p:cNvPr id="37893" name="流程图: 可选过程 37892"/>
          <p:cNvSpPr/>
          <p:nvPr/>
        </p:nvSpPr>
        <p:spPr>
          <a:xfrm>
            <a:off x="395288" y="3573463"/>
            <a:ext cx="4537075" cy="1871662"/>
          </a:xfrm>
          <a:prstGeom prst="flowChartAlternateProcess">
            <a:avLst/>
          </a:prstGeom>
          <a:noFill/>
          <a:ln w="57150" cap="flat" cmpd="sng">
            <a:pattFill prst="lgCheck">
              <a:fgClr>
                <a:srgbClr val="003300"/>
              </a:fgClr>
              <a:bgClr>
                <a:srgbClr val="FFFFFF"/>
              </a:bgClr>
            </a:pattFill>
            <a:prstDash val="solid"/>
            <a:miter/>
            <a:headEnd type="none" w="med" len="med"/>
            <a:tailEnd type="none" w="med" len="med"/>
          </a:ln>
        </p:spPr>
        <p:txBody>
          <a:bodyPr/>
          <a:p>
            <a:endParaRPr lang="zh-CN" altLang="en-US"/>
          </a:p>
        </p:txBody>
      </p:sp>
      <p:sp>
        <p:nvSpPr>
          <p:cNvPr id="37894" name="矩形 37893"/>
          <p:cNvSpPr/>
          <p:nvPr/>
        </p:nvSpPr>
        <p:spPr>
          <a:xfrm>
            <a:off x="612775" y="2565400"/>
            <a:ext cx="1727200" cy="647700"/>
          </a:xfrm>
          <a:prstGeom prst="rect">
            <a:avLst/>
          </a:prstGeom>
        </p:spPr>
        <p:txBody>
          <a:bodyPr wrap="none" fromWordArt="1">
            <a:prstTxWarp prst="textPlain">
              <a:avLst>
                <a:gd name="adj" fmla="val 50000"/>
              </a:avLst>
            </a:prstTxWarp>
            <a:normAutofit/>
          </a:bodyPr>
          <a:p>
            <a:pPr algn="ctr"/>
            <a:r>
              <a:rPr lang="zh-CN" altLang="en-US" sz="3600">
                <a:ln w="9525" cap="flat" cmpd="sng">
                  <a:pattFill prst="lgCheck">
                    <a:fgClr>
                      <a:srgbClr val="003300"/>
                    </a:fgClr>
                    <a:bgClr>
                      <a:srgbClr val="FFFFFF"/>
                    </a:bgClr>
                  </a:pattFill>
                  <a:prstDash val="solid"/>
                  <a:headEnd type="none" w="med" len="med"/>
                  <a:tailEnd type="none" w="med" len="med"/>
                </a:ln>
                <a:solidFill>
                  <a:srgbClr val="003300">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rPr>
              <a:t>专题八</a:t>
            </a:r>
            <a:endParaRPr lang="zh-CN" altLang="en-US" sz="3600">
              <a:ln w="9525" cap="flat" cmpd="sng">
                <a:pattFill prst="lgCheck">
                  <a:fgClr>
                    <a:srgbClr val="003300"/>
                  </a:fgClr>
                  <a:bgClr>
                    <a:srgbClr val="FFFFFF"/>
                  </a:bgClr>
                </a:pattFill>
                <a:prstDash val="solid"/>
                <a:headEnd type="none" w="med" len="med"/>
                <a:tailEnd type="none" w="med" len="med"/>
              </a:ln>
              <a:solidFill>
                <a:srgbClr val="003300">
                  <a:alpha val="100000"/>
                </a:srgbClr>
              </a:solidFill>
              <a:effectLst>
                <a:outerShdw dist="35921" dir="2699999" algn="ctr" rotWithShape="0">
                  <a:srgbClr val="C0C0C0">
                    <a:alpha val="76999"/>
                  </a:srgbClr>
                </a:outerShdw>
              </a:effectLst>
              <a:latin typeface="宋体" panose="02010600030101010101" pitchFamily="2" charset="-122"/>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7894"/>
                                        </p:tgtEl>
                                        <p:attrNameLst>
                                          <p:attrName>style.visibility</p:attrName>
                                        </p:attrNameLst>
                                      </p:cBhvr>
                                      <p:to>
                                        <p:strVal val="visible"/>
                                      </p:to>
                                    </p:set>
                                    <p:anim from="(-#ppt_w/2)" to="(#ppt_x)" calcmode="lin" valueType="num">
                                      <p:cBhvr>
                                        <p:cTn id="7" dur="300" fill="hold">
                                          <p:stCondLst>
                                            <p:cond delay="0"/>
                                          </p:stCondLst>
                                        </p:cTn>
                                        <p:tgtEl>
                                          <p:spTgt spid="37894"/>
                                        </p:tgtEl>
                                        <p:attrNameLst>
                                          <p:attrName>ppt_x</p:attrName>
                                        </p:attrNameLst>
                                      </p:cBhvr>
                                    </p:anim>
                                    <p:anim from="0" to="-1.0" calcmode="lin" valueType="num">
                                      <p:cBhvr>
                                        <p:cTn id="8" dur="100" decel="50000" autoRev="1" fill="hold">
                                          <p:stCondLst>
                                            <p:cond delay="300"/>
                                          </p:stCondLst>
                                        </p:cTn>
                                        <p:tgtEl>
                                          <p:spTgt spid="37894"/>
                                        </p:tgtEl>
                                        <p:attrNameLst>
                                          <p:attrName>xshear</p:attrName>
                                        </p:attrNameLst>
                                      </p:cBhvr>
                                    </p:anim>
                                    <p:animScale>
                                      <p:cBhvr>
                                        <p:cTn id="9" dur="100" decel="100000" autoRev="1" fill="hold">
                                          <p:stCondLst>
                                            <p:cond delay="300"/>
                                          </p:stCondLst>
                                        </p:cTn>
                                        <p:tgtEl>
                                          <p:spTgt spid="37894"/>
                                        </p:tgtEl>
                                      </p:cBhvr>
                                      <p:from x="100000" y="100000"/>
                                      <p:to x="80000" y="100000"/>
                                    </p:animScale>
                                    <p:anim by="(#ppt_h/3+#ppt_w*0.1)" calcmode="lin" valueType="num">
                                      <p:cBhvr additive="sum">
                                        <p:cTn id="10" dur="100" decel="100000" autoRev="1" fill="hold">
                                          <p:stCondLst>
                                            <p:cond delay="300"/>
                                          </p:stCondLst>
                                        </p:cTn>
                                        <p:tgtEl>
                                          <p:spTgt spid="3789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37890"/>
                                        </p:tgtEl>
                                        <p:attrNameLst>
                                          <p:attrName>style.visibility</p:attrName>
                                        </p:attrNameLst>
                                      </p:cBhvr>
                                      <p:to>
                                        <p:strVal val="visible"/>
                                      </p:to>
                                    </p:set>
                                    <p:animEffect transition="in" filter="fade">
                                      <p:cBhvr>
                                        <p:cTn id="15" dur="1000"/>
                                        <p:tgtEl>
                                          <p:spTgt spid="37890"/>
                                        </p:tgtEl>
                                      </p:cBhvr>
                                    </p:animEffect>
                                    <p:anim calcmode="lin" valueType="num">
                                      <p:cBhvr>
                                        <p:cTn id="16" dur="1000" fill="hold"/>
                                        <p:tgtEl>
                                          <p:spTgt spid="37890"/>
                                        </p:tgtEl>
                                        <p:attrNameLst>
                                          <p:attrName>ppt_x</p:attrName>
                                        </p:attrNameLst>
                                      </p:cBhvr>
                                      <p:tavLst>
                                        <p:tav tm="0">
                                          <p:val>
                                            <p:strVal val="#ppt_x"/>
                                          </p:val>
                                        </p:tav>
                                        <p:tav tm="100000">
                                          <p:val>
                                            <p:strVal val="#ppt_x"/>
                                          </p:val>
                                        </p:tav>
                                      </p:tavLst>
                                    </p:anim>
                                    <p:anim calcmode="lin" valueType="num">
                                      <p:cBhvr>
                                        <p:cTn id="17" dur="1000" fill="hold"/>
                                        <p:tgtEl>
                                          <p:spTgt spid="37890"/>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37891"/>
                                        </p:tgtEl>
                                        <p:attrNameLst>
                                          <p:attrName>style.visibility</p:attrName>
                                        </p:attrNameLst>
                                      </p:cBhvr>
                                      <p:to>
                                        <p:strVal val="visible"/>
                                      </p:to>
                                    </p:set>
                                    <p:anim calcmode="lin" valueType="num">
                                      <p:cBhvr>
                                        <p:cTn id="22" dur="500" decel="50000" fill="hold">
                                          <p:stCondLst>
                                            <p:cond delay="0"/>
                                          </p:stCondLst>
                                        </p:cTn>
                                        <p:tgtEl>
                                          <p:spTgt spid="37891"/>
                                        </p:tgtEl>
                                        <p:attrNameLst>
                                          <p:attrName>style.rotation</p:attrName>
                                        </p:attrNameLst>
                                      </p:cBhvr>
                                      <p:tavLst>
                                        <p:tav tm="0">
                                          <p:val>
                                            <p:fltVal val="-90.000000"/>
                                          </p:val>
                                        </p:tav>
                                        <p:tav tm="100000">
                                          <p:val>
                                            <p:fltVal val="0.000000"/>
                                          </p:val>
                                        </p:tav>
                                      </p:tavLst>
                                    </p:anim>
                                    <p:anim calcmode="lin" valueType="num">
                                      <p:cBhvr>
                                        <p:cTn id="23" dur="500" decel="50000" fill="hold">
                                          <p:stCondLst>
                                            <p:cond delay="0"/>
                                          </p:stCondLst>
                                        </p:cTn>
                                        <p:tgtEl>
                                          <p:spTgt spid="37891"/>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37891"/>
                                        </p:tgtEl>
                                        <p:attrNameLst>
                                          <p:attrName>ppt_w</p:attrName>
                                        </p:attrNameLst>
                                      </p:cBhvr>
                                      <p:tavLst>
                                        <p:tav tm="0">
                                          <p:val>
                                            <p:strVal val="#ppt_w*.05"/>
                                          </p:val>
                                        </p:tav>
                                        <p:tav tm="100000">
                                          <p:val>
                                            <p:strVal val="#ppt_w"/>
                                          </p:val>
                                        </p:tav>
                                      </p:tavLst>
                                    </p:anim>
                                    <p:anim calcmode="lin" valueType="num">
                                      <p:cBhvr>
                                        <p:cTn id="25" dur="1000" fill="hold"/>
                                        <p:tgtEl>
                                          <p:spTgt spid="37891"/>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37891"/>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37891"/>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37891"/>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ldLvl="0"/>
      <p:bldP spid="37890" grpId="0" bldLvl="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流程图: 可选过程 38913"/>
          <p:cNvSpPr/>
          <p:nvPr/>
        </p:nvSpPr>
        <p:spPr>
          <a:xfrm>
            <a:off x="0" y="909638"/>
            <a:ext cx="611188" cy="5186362"/>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19</a:t>
            </a:r>
            <a:endParaRPr lang="zh-CN" altLang="en-US" sz="2800" b="1" dirty="0">
              <a:latin typeface="Arial" panose="020B0604020202020204" charset="-116"/>
            </a:endParaRPr>
          </a:p>
          <a:p>
            <a:pPr algn="ctr"/>
            <a:r>
              <a:rPr lang="zh-CN" altLang="en-US" sz="2800" b="1" dirty="0">
                <a:latin typeface="Arial" panose="020B0604020202020204" charset="-116"/>
              </a:rPr>
              <a:t>世</a:t>
            </a:r>
            <a:endParaRPr lang="zh-CN" altLang="en-US" sz="2800" b="1" dirty="0">
              <a:latin typeface="Arial" panose="020B0604020202020204" charset="-116"/>
            </a:endParaRPr>
          </a:p>
          <a:p>
            <a:pPr algn="ctr"/>
            <a:r>
              <a:rPr lang="zh-CN" altLang="en-US" sz="2800" b="1" dirty="0">
                <a:latin typeface="Arial" panose="020B0604020202020204" charset="-116"/>
              </a:rPr>
              <a:t>纪</a:t>
            </a:r>
            <a:endParaRPr lang="zh-CN" altLang="en-US" sz="2800" b="1" dirty="0">
              <a:latin typeface="Arial" panose="020B0604020202020204" charset="-116"/>
            </a:endParaRPr>
          </a:p>
          <a:p>
            <a:pPr algn="ctr"/>
            <a:r>
              <a:rPr lang="zh-CN" altLang="en-US" sz="2800" b="1" dirty="0">
                <a:latin typeface="Arial" panose="020B0604020202020204" charset="-116"/>
              </a:rPr>
              <a:t>以</a:t>
            </a:r>
            <a:endParaRPr lang="zh-CN" altLang="en-US" sz="2800" b="1" dirty="0">
              <a:latin typeface="Arial" panose="020B0604020202020204" charset="-116"/>
            </a:endParaRPr>
          </a:p>
          <a:p>
            <a:pPr algn="ctr"/>
            <a:r>
              <a:rPr lang="zh-CN" altLang="en-US" sz="2800" b="1" dirty="0">
                <a:latin typeface="Arial" panose="020B0604020202020204" charset="-116"/>
              </a:rPr>
              <a:t>来</a:t>
            </a:r>
            <a:endParaRPr lang="zh-CN" altLang="en-US" sz="2800" b="1" dirty="0">
              <a:latin typeface="Arial" panose="020B0604020202020204" charset="-116"/>
            </a:endParaRPr>
          </a:p>
          <a:p>
            <a:pPr algn="ctr"/>
            <a:r>
              <a:rPr lang="zh-CN" altLang="en-US" sz="2800" b="1" dirty="0">
                <a:latin typeface="Arial" panose="020B0604020202020204" charset="-116"/>
              </a:rPr>
              <a:t>的</a:t>
            </a:r>
            <a:endParaRPr lang="zh-CN" altLang="en-US" sz="2800" b="1" dirty="0">
              <a:latin typeface="Arial" panose="020B0604020202020204" charset="-116"/>
            </a:endParaRPr>
          </a:p>
          <a:p>
            <a:pPr algn="ctr"/>
            <a:r>
              <a:rPr lang="zh-CN" altLang="en-US" sz="2800" b="1" dirty="0">
                <a:latin typeface="Arial" panose="020B0604020202020204" charset="-116"/>
              </a:rPr>
              <a:t>世</a:t>
            </a:r>
            <a:endParaRPr lang="zh-CN" altLang="en-US" sz="2800" b="1" dirty="0">
              <a:latin typeface="Arial" panose="020B0604020202020204" charset="-116"/>
            </a:endParaRPr>
          </a:p>
          <a:p>
            <a:pPr algn="ctr"/>
            <a:r>
              <a:rPr lang="zh-CN" altLang="en-US" sz="2800" b="1" dirty="0">
                <a:latin typeface="Arial" panose="020B0604020202020204" charset="-116"/>
              </a:rPr>
              <a:t>界</a:t>
            </a:r>
            <a:endParaRPr lang="zh-CN" altLang="en-US" sz="2800" b="1" dirty="0">
              <a:latin typeface="Arial" panose="020B0604020202020204" charset="-116"/>
            </a:endParaRPr>
          </a:p>
          <a:p>
            <a:pPr algn="ctr"/>
            <a:r>
              <a:rPr lang="zh-CN" altLang="en-US" sz="2800" b="1" dirty="0">
                <a:latin typeface="Arial" panose="020B0604020202020204" charset="-116"/>
              </a:rPr>
              <a:t>文</a:t>
            </a:r>
            <a:endParaRPr lang="zh-CN" altLang="en-US" sz="2800" b="1" dirty="0">
              <a:latin typeface="Arial" panose="020B0604020202020204" charset="-116"/>
            </a:endParaRPr>
          </a:p>
          <a:p>
            <a:pPr algn="ctr"/>
            <a:r>
              <a:rPr lang="zh-CN" altLang="en-US" sz="2800" b="1" dirty="0">
                <a:latin typeface="Arial" panose="020B0604020202020204" charset="-116"/>
              </a:rPr>
              <a:t>学</a:t>
            </a:r>
            <a:endParaRPr lang="zh-CN" altLang="en-US" sz="2800" b="1" dirty="0">
              <a:latin typeface="Arial" panose="020B0604020202020204" charset="-116"/>
            </a:endParaRPr>
          </a:p>
          <a:p>
            <a:pPr algn="ctr"/>
            <a:r>
              <a:rPr lang="zh-CN" altLang="en-US" sz="2800" b="1" dirty="0">
                <a:latin typeface="Arial" panose="020B0604020202020204" charset="-116"/>
              </a:rPr>
              <a:t>艺</a:t>
            </a:r>
            <a:endParaRPr lang="zh-CN" altLang="en-US" sz="2800" b="1" dirty="0">
              <a:latin typeface="Arial" panose="020B0604020202020204" charset="-116"/>
            </a:endParaRPr>
          </a:p>
          <a:p>
            <a:pPr algn="ctr"/>
            <a:r>
              <a:rPr lang="zh-CN" altLang="en-US" sz="2800" b="1" dirty="0">
                <a:latin typeface="Arial" panose="020B0604020202020204" charset="-116"/>
              </a:rPr>
              <a:t>术</a:t>
            </a:r>
            <a:endParaRPr lang="zh-CN" altLang="en-US" sz="2800" b="1" dirty="0">
              <a:latin typeface="Arial" panose="020B0604020202020204" charset="-116"/>
            </a:endParaRPr>
          </a:p>
        </p:txBody>
      </p:sp>
      <p:sp>
        <p:nvSpPr>
          <p:cNvPr id="38915" name="左中括号 38914"/>
          <p:cNvSpPr/>
          <p:nvPr/>
        </p:nvSpPr>
        <p:spPr>
          <a:xfrm>
            <a:off x="612775" y="765175"/>
            <a:ext cx="144463" cy="5761038"/>
          </a:xfrm>
          <a:prstGeom prst="leftBracket">
            <a:avLst>
              <a:gd name="adj" fmla="val 332324"/>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38916" name="流程图: 可选过程 38915"/>
          <p:cNvSpPr/>
          <p:nvPr/>
        </p:nvSpPr>
        <p:spPr>
          <a:xfrm>
            <a:off x="755650" y="692150"/>
            <a:ext cx="792163" cy="863600"/>
          </a:xfrm>
          <a:prstGeom prst="flowChartAlternateProcess">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800" b="1" dirty="0">
                <a:latin typeface="Arial" panose="020B0604020202020204" charset="-116"/>
              </a:rPr>
              <a:t>文学</a:t>
            </a:r>
            <a:endParaRPr lang="zh-CN" altLang="en-US" sz="2800" b="1" dirty="0">
              <a:latin typeface="Arial" panose="020B0604020202020204" charset="-116"/>
            </a:endParaRPr>
          </a:p>
        </p:txBody>
      </p:sp>
      <p:sp>
        <p:nvSpPr>
          <p:cNvPr id="38917" name="左大括号 38916"/>
          <p:cNvSpPr/>
          <p:nvPr/>
        </p:nvSpPr>
        <p:spPr>
          <a:xfrm rot="21540000">
            <a:off x="1470025" y="260350"/>
            <a:ext cx="215900" cy="1441450"/>
          </a:xfrm>
          <a:prstGeom prst="leftBrace">
            <a:avLst>
              <a:gd name="adj1" fmla="val 55637"/>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38918" name="流程图: 可选过程 38917"/>
          <p:cNvSpPr/>
          <p:nvPr/>
        </p:nvSpPr>
        <p:spPr>
          <a:xfrm>
            <a:off x="755650" y="2276475"/>
            <a:ext cx="792163" cy="866775"/>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美术</a:t>
            </a:r>
            <a:endParaRPr lang="zh-CN" altLang="en-US" sz="2800" b="1" dirty="0">
              <a:latin typeface="Arial" panose="020B0604020202020204" charset="-116"/>
            </a:endParaRPr>
          </a:p>
        </p:txBody>
      </p:sp>
      <p:sp>
        <p:nvSpPr>
          <p:cNvPr id="38919" name="流程图: 可选过程 38918"/>
          <p:cNvSpPr/>
          <p:nvPr/>
        </p:nvSpPr>
        <p:spPr>
          <a:xfrm>
            <a:off x="755650" y="3933825"/>
            <a:ext cx="792163"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音乐</a:t>
            </a:r>
            <a:endParaRPr lang="zh-CN" altLang="en-US" sz="2800" b="1" dirty="0">
              <a:latin typeface="Arial" panose="020B0604020202020204" charset="-116"/>
            </a:endParaRPr>
          </a:p>
        </p:txBody>
      </p:sp>
      <p:sp>
        <p:nvSpPr>
          <p:cNvPr id="38920" name="左大括号 38919"/>
          <p:cNvSpPr/>
          <p:nvPr/>
        </p:nvSpPr>
        <p:spPr>
          <a:xfrm>
            <a:off x="1476375" y="3644900"/>
            <a:ext cx="215900" cy="1296988"/>
          </a:xfrm>
          <a:prstGeom prst="leftBrace">
            <a:avLst>
              <a:gd name="adj1" fmla="val 50061"/>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8921" name="流程图: 可选过程 38920"/>
          <p:cNvSpPr/>
          <p:nvPr/>
        </p:nvSpPr>
        <p:spPr>
          <a:xfrm>
            <a:off x="755650" y="5589588"/>
            <a:ext cx="792163" cy="8636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800" b="1" dirty="0">
                <a:latin typeface="Arial" panose="020B0604020202020204" charset="-116"/>
              </a:rPr>
              <a:t>影视</a:t>
            </a:r>
            <a:endParaRPr lang="zh-CN" altLang="en-US" sz="2800" b="1" dirty="0">
              <a:latin typeface="Arial" panose="020B0604020202020204" charset="-116"/>
            </a:endParaRPr>
          </a:p>
        </p:txBody>
      </p:sp>
      <p:sp>
        <p:nvSpPr>
          <p:cNvPr id="38922" name="左大括号 38921"/>
          <p:cNvSpPr/>
          <p:nvPr/>
        </p:nvSpPr>
        <p:spPr>
          <a:xfrm>
            <a:off x="1547813" y="5589588"/>
            <a:ext cx="215900" cy="935037"/>
          </a:xfrm>
          <a:prstGeom prst="leftBrace">
            <a:avLst>
              <a:gd name="adj1" fmla="val 36090"/>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8923" name="右箭头标注 38922"/>
          <p:cNvSpPr/>
          <p:nvPr/>
        </p:nvSpPr>
        <p:spPr>
          <a:xfrm>
            <a:off x="1692275" y="260350"/>
            <a:ext cx="1296988" cy="431800"/>
          </a:xfrm>
          <a:prstGeom prst="rightArrowCallout">
            <a:avLst>
              <a:gd name="adj1" fmla="val 25000"/>
              <a:gd name="adj2" fmla="val 25000"/>
              <a:gd name="adj3" fmla="val 50061"/>
              <a:gd name="adj4" fmla="val 74602"/>
            </a:avLst>
          </a:prstGeom>
          <a:solidFill>
            <a:srgbClr val="FFFFCC"/>
          </a:solidFill>
          <a:ln w="9525" cap="flat" cmpd="sng">
            <a:solidFill>
              <a:schemeClr val="tx1"/>
            </a:solidFill>
            <a:prstDash val="solid"/>
            <a:miter/>
            <a:headEnd type="none" w="med" len="med"/>
            <a:tailEnd type="none" w="med" len="med"/>
          </a:ln>
        </p:spPr>
        <p:txBody>
          <a:bodyPr wrap="none" anchor="ctr"/>
          <a:p>
            <a:pPr algn="ctr"/>
            <a:r>
              <a:rPr lang="zh-CN" altLang="en-US" sz="2400" b="1" dirty="0">
                <a:latin typeface="Arial" panose="020B0604020202020204" charset="-116"/>
              </a:rPr>
              <a:t>西方</a:t>
            </a:r>
            <a:endParaRPr lang="zh-CN" altLang="en-US" sz="2400" b="1" dirty="0">
              <a:latin typeface="Arial" panose="020B0604020202020204" charset="-116"/>
            </a:endParaRPr>
          </a:p>
        </p:txBody>
      </p:sp>
      <p:sp>
        <p:nvSpPr>
          <p:cNvPr id="38924" name="右箭头标注 38923"/>
          <p:cNvSpPr/>
          <p:nvPr/>
        </p:nvSpPr>
        <p:spPr>
          <a:xfrm>
            <a:off x="2916238" y="188913"/>
            <a:ext cx="2303462" cy="503237"/>
          </a:xfrm>
          <a:prstGeom prst="rightArrowCallout">
            <a:avLst>
              <a:gd name="adj1" fmla="val 19731"/>
              <a:gd name="adj2" fmla="val 25000"/>
              <a:gd name="adj3" fmla="val 72537"/>
              <a:gd name="adj4" fmla="val 7865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浪漫主义文学</a:t>
            </a:r>
            <a:endParaRPr lang="zh-CN" altLang="en-US" sz="2400" b="1" dirty="0">
              <a:latin typeface="Arial" panose="020B0604020202020204" charset="-116"/>
            </a:endParaRPr>
          </a:p>
        </p:txBody>
      </p:sp>
      <p:sp>
        <p:nvSpPr>
          <p:cNvPr id="38925" name="右箭头标注 38924"/>
          <p:cNvSpPr/>
          <p:nvPr/>
        </p:nvSpPr>
        <p:spPr>
          <a:xfrm>
            <a:off x="5076825" y="188913"/>
            <a:ext cx="2303463" cy="503237"/>
          </a:xfrm>
          <a:prstGeom prst="rightArrowCallout">
            <a:avLst>
              <a:gd name="adj1" fmla="val 20175"/>
              <a:gd name="adj2" fmla="val 25000"/>
              <a:gd name="adj3" fmla="val 72537"/>
              <a:gd name="adj4" fmla="val 7865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现实主义文学</a:t>
            </a:r>
            <a:endParaRPr lang="zh-CN" altLang="en-US" sz="2400" b="1" dirty="0">
              <a:latin typeface="Arial" panose="020B0604020202020204" charset="-116"/>
            </a:endParaRPr>
          </a:p>
        </p:txBody>
      </p:sp>
      <p:sp>
        <p:nvSpPr>
          <p:cNvPr id="38926" name="流程图: 过程 38925"/>
          <p:cNvSpPr/>
          <p:nvPr/>
        </p:nvSpPr>
        <p:spPr>
          <a:xfrm>
            <a:off x="7164388" y="188913"/>
            <a:ext cx="1941512" cy="503237"/>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现代主义文学</a:t>
            </a:r>
            <a:endParaRPr lang="zh-CN" altLang="en-US" sz="2400" b="1" dirty="0">
              <a:latin typeface="Arial" panose="020B0604020202020204" charset="-116"/>
            </a:endParaRPr>
          </a:p>
        </p:txBody>
      </p:sp>
      <p:sp>
        <p:nvSpPr>
          <p:cNvPr id="38927" name="右箭头标注 38926"/>
          <p:cNvSpPr/>
          <p:nvPr/>
        </p:nvSpPr>
        <p:spPr>
          <a:xfrm>
            <a:off x="1692275" y="836613"/>
            <a:ext cx="1295400" cy="431800"/>
          </a:xfrm>
          <a:prstGeom prst="rightArrowCallout">
            <a:avLst>
              <a:gd name="adj1" fmla="val 25000"/>
              <a:gd name="adj2" fmla="val 25000"/>
              <a:gd name="adj3" fmla="val 50000"/>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苏联</a:t>
            </a:r>
            <a:endParaRPr lang="zh-CN" altLang="en-US" sz="2400" b="1" dirty="0">
              <a:latin typeface="Arial" panose="020B0604020202020204" charset="-116"/>
            </a:endParaRPr>
          </a:p>
        </p:txBody>
      </p:sp>
      <p:sp>
        <p:nvSpPr>
          <p:cNvPr id="38928" name="流程图: 过程 38927"/>
          <p:cNvSpPr/>
          <p:nvPr/>
        </p:nvSpPr>
        <p:spPr>
          <a:xfrm>
            <a:off x="2987675" y="766763"/>
            <a:ext cx="2016125" cy="503237"/>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社会主义文学</a:t>
            </a:r>
            <a:endParaRPr lang="zh-CN" altLang="en-US" sz="2400" b="1" dirty="0">
              <a:latin typeface="Arial" panose="020B0604020202020204" charset="-116"/>
            </a:endParaRPr>
          </a:p>
        </p:txBody>
      </p:sp>
      <p:sp>
        <p:nvSpPr>
          <p:cNvPr id="38929" name="右箭头标注 38928"/>
          <p:cNvSpPr/>
          <p:nvPr/>
        </p:nvSpPr>
        <p:spPr>
          <a:xfrm>
            <a:off x="1692275" y="1341438"/>
            <a:ext cx="1295400" cy="431800"/>
          </a:xfrm>
          <a:prstGeom prst="rightArrowCallout">
            <a:avLst>
              <a:gd name="adj1" fmla="val 25000"/>
              <a:gd name="adj2" fmla="val 25000"/>
              <a:gd name="adj3" fmla="val 50000"/>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亚非拉</a:t>
            </a:r>
            <a:endParaRPr lang="zh-CN" altLang="en-US" sz="2400" b="1" dirty="0">
              <a:latin typeface="Arial" panose="020B0604020202020204" charset="-116"/>
            </a:endParaRPr>
          </a:p>
        </p:txBody>
      </p:sp>
      <p:sp>
        <p:nvSpPr>
          <p:cNvPr id="38930" name="流程图: 过程 38929"/>
          <p:cNvSpPr/>
          <p:nvPr/>
        </p:nvSpPr>
        <p:spPr>
          <a:xfrm>
            <a:off x="2989263" y="1341438"/>
            <a:ext cx="1368425"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民族文学</a:t>
            </a:r>
            <a:endParaRPr lang="zh-CN" altLang="en-US" sz="2400" b="1" dirty="0">
              <a:latin typeface="Arial" panose="020B0604020202020204" charset="-116"/>
            </a:endParaRPr>
          </a:p>
        </p:txBody>
      </p:sp>
      <p:sp>
        <p:nvSpPr>
          <p:cNvPr id="38931" name="右箭头标注 38930"/>
          <p:cNvSpPr/>
          <p:nvPr/>
        </p:nvSpPr>
        <p:spPr>
          <a:xfrm>
            <a:off x="1692275" y="1917700"/>
            <a:ext cx="3527425" cy="431800"/>
          </a:xfrm>
          <a:prstGeom prst="rightArrowCallout">
            <a:avLst>
              <a:gd name="adj1" fmla="val 19824"/>
              <a:gd name="adj2" fmla="val 25000"/>
              <a:gd name="adj3" fmla="val 118981"/>
              <a:gd name="adj4" fmla="val 78648"/>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18世纪末19世纪初</a:t>
            </a:r>
            <a:endParaRPr lang="zh-CN" altLang="en-US" sz="2400" b="1" dirty="0">
              <a:latin typeface="Arial" panose="020B0604020202020204" charset="-116"/>
            </a:endParaRPr>
          </a:p>
        </p:txBody>
      </p:sp>
      <p:sp>
        <p:nvSpPr>
          <p:cNvPr id="38932" name="流程图: 过程 38931"/>
          <p:cNvSpPr/>
          <p:nvPr/>
        </p:nvSpPr>
        <p:spPr>
          <a:xfrm>
            <a:off x="5076825" y="1917700"/>
            <a:ext cx="2303463" cy="503238"/>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新古典主义美术</a:t>
            </a:r>
            <a:endParaRPr lang="zh-CN" altLang="en-US" sz="2400" b="1" dirty="0">
              <a:latin typeface="Arial" panose="020B0604020202020204" charset="-116"/>
            </a:endParaRPr>
          </a:p>
        </p:txBody>
      </p:sp>
      <p:sp>
        <p:nvSpPr>
          <p:cNvPr id="38933" name="右箭头标注 38932"/>
          <p:cNvSpPr/>
          <p:nvPr/>
        </p:nvSpPr>
        <p:spPr>
          <a:xfrm>
            <a:off x="1692275" y="2565400"/>
            <a:ext cx="1800225" cy="431800"/>
          </a:xfrm>
          <a:prstGeom prst="rightArrowCallout">
            <a:avLst>
              <a:gd name="adj1" fmla="val 25000"/>
              <a:gd name="adj2" fmla="val 25000"/>
              <a:gd name="adj3" fmla="val 69485"/>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19世纪末</a:t>
            </a:r>
            <a:endParaRPr lang="zh-CN" altLang="en-US" sz="2400" b="1" dirty="0">
              <a:latin typeface="Arial" panose="020B0604020202020204" charset="-116"/>
            </a:endParaRPr>
          </a:p>
        </p:txBody>
      </p:sp>
      <p:sp>
        <p:nvSpPr>
          <p:cNvPr id="38934" name="流程图: 过程 38933"/>
          <p:cNvSpPr/>
          <p:nvPr/>
        </p:nvSpPr>
        <p:spPr>
          <a:xfrm>
            <a:off x="7740650" y="2565400"/>
            <a:ext cx="1368425" cy="503238"/>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印象画派</a:t>
            </a:r>
            <a:endParaRPr lang="zh-CN" altLang="en-US" sz="2400" b="1" dirty="0">
              <a:latin typeface="Arial" panose="020B0604020202020204" charset="-116"/>
            </a:endParaRPr>
          </a:p>
        </p:txBody>
      </p:sp>
      <p:sp>
        <p:nvSpPr>
          <p:cNvPr id="38935" name="右箭头标注 38934"/>
          <p:cNvSpPr/>
          <p:nvPr/>
        </p:nvSpPr>
        <p:spPr>
          <a:xfrm>
            <a:off x="1692275" y="3141663"/>
            <a:ext cx="1295400" cy="431800"/>
          </a:xfrm>
          <a:prstGeom prst="rightArrowCallout">
            <a:avLst>
              <a:gd name="adj1" fmla="val 25000"/>
              <a:gd name="adj2" fmla="val 25000"/>
              <a:gd name="adj3" fmla="val 50000"/>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20世纪</a:t>
            </a:r>
            <a:endParaRPr lang="zh-CN" altLang="en-US" sz="2400" b="1" dirty="0">
              <a:latin typeface="Arial" panose="020B0604020202020204" charset="-116"/>
            </a:endParaRPr>
          </a:p>
        </p:txBody>
      </p:sp>
      <p:sp>
        <p:nvSpPr>
          <p:cNvPr id="38936" name="流程图: 过程 38935"/>
          <p:cNvSpPr/>
          <p:nvPr/>
        </p:nvSpPr>
        <p:spPr>
          <a:xfrm>
            <a:off x="2987675" y="3141663"/>
            <a:ext cx="2447925" cy="431800"/>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现代主义美术</a:t>
            </a:r>
            <a:endParaRPr lang="zh-CN" altLang="en-US" sz="2400" b="1" dirty="0">
              <a:latin typeface="Arial" panose="020B0604020202020204" charset="-116"/>
            </a:endParaRPr>
          </a:p>
        </p:txBody>
      </p:sp>
      <p:sp>
        <p:nvSpPr>
          <p:cNvPr id="38937" name="左大括号 38936"/>
          <p:cNvSpPr/>
          <p:nvPr/>
        </p:nvSpPr>
        <p:spPr>
          <a:xfrm>
            <a:off x="1476375" y="1989138"/>
            <a:ext cx="215900" cy="1512887"/>
          </a:xfrm>
          <a:prstGeom prst="leftBrace">
            <a:avLst>
              <a:gd name="adj1" fmla="val 58394"/>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8938" name="右箭头标注 38937"/>
          <p:cNvSpPr/>
          <p:nvPr/>
        </p:nvSpPr>
        <p:spPr>
          <a:xfrm>
            <a:off x="3419475" y="2565400"/>
            <a:ext cx="2305050" cy="503238"/>
          </a:xfrm>
          <a:prstGeom prst="rightArrowCallout">
            <a:avLst>
              <a:gd name="adj1" fmla="val 20175"/>
              <a:gd name="adj2" fmla="val 25000"/>
              <a:gd name="adj3" fmla="val 72587"/>
              <a:gd name="adj4" fmla="val 7865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浪漫主义美术</a:t>
            </a:r>
            <a:endParaRPr lang="zh-CN" altLang="en-US" sz="2400" b="1" dirty="0">
              <a:latin typeface="Arial" panose="020B0604020202020204" charset="-116"/>
            </a:endParaRPr>
          </a:p>
        </p:txBody>
      </p:sp>
      <p:sp>
        <p:nvSpPr>
          <p:cNvPr id="38939" name="右箭头标注 38938"/>
          <p:cNvSpPr/>
          <p:nvPr/>
        </p:nvSpPr>
        <p:spPr>
          <a:xfrm>
            <a:off x="5508625" y="2565400"/>
            <a:ext cx="2374900" cy="503238"/>
          </a:xfrm>
          <a:prstGeom prst="rightArrowCallout">
            <a:avLst>
              <a:gd name="adj1" fmla="val 20175"/>
              <a:gd name="adj2" fmla="val 25000"/>
              <a:gd name="adj3" fmla="val 74786"/>
              <a:gd name="adj4" fmla="val 7865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现实主义美术</a:t>
            </a:r>
            <a:endParaRPr lang="zh-CN" altLang="en-US" sz="2400" b="1" dirty="0">
              <a:latin typeface="Arial" panose="020B0604020202020204" charset="-116"/>
            </a:endParaRPr>
          </a:p>
        </p:txBody>
      </p:sp>
      <p:sp>
        <p:nvSpPr>
          <p:cNvPr id="38940" name="右箭头标注 38939"/>
          <p:cNvSpPr/>
          <p:nvPr/>
        </p:nvSpPr>
        <p:spPr>
          <a:xfrm>
            <a:off x="1692275" y="3644900"/>
            <a:ext cx="1439863" cy="431800"/>
          </a:xfrm>
          <a:prstGeom prst="rightArrowCallout">
            <a:avLst>
              <a:gd name="adj1" fmla="val 25000"/>
              <a:gd name="adj2" fmla="val 25000"/>
              <a:gd name="adj3" fmla="val 55575"/>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19世纪</a:t>
            </a:r>
            <a:endParaRPr lang="zh-CN" altLang="en-US" sz="2400" b="1" dirty="0">
              <a:latin typeface="Arial" panose="020B0604020202020204" charset="-116"/>
            </a:endParaRPr>
          </a:p>
        </p:txBody>
      </p:sp>
      <p:sp>
        <p:nvSpPr>
          <p:cNvPr id="38941" name="右箭头标注 38940"/>
          <p:cNvSpPr/>
          <p:nvPr/>
        </p:nvSpPr>
        <p:spPr>
          <a:xfrm>
            <a:off x="3132138" y="3644900"/>
            <a:ext cx="2376487" cy="504825"/>
          </a:xfrm>
          <a:prstGeom prst="rightArrowCallout">
            <a:avLst>
              <a:gd name="adj1" fmla="val 20175"/>
              <a:gd name="adj2" fmla="val 25000"/>
              <a:gd name="adj3" fmla="val 74601"/>
              <a:gd name="adj4" fmla="val 7865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浪漫主义音乐</a:t>
            </a:r>
            <a:endParaRPr lang="zh-CN" altLang="en-US" sz="2400" b="1" dirty="0">
              <a:latin typeface="Arial" panose="020B0604020202020204" charset="-116"/>
            </a:endParaRPr>
          </a:p>
        </p:txBody>
      </p:sp>
      <p:sp>
        <p:nvSpPr>
          <p:cNvPr id="38942" name="右箭头标注 38941"/>
          <p:cNvSpPr/>
          <p:nvPr/>
        </p:nvSpPr>
        <p:spPr>
          <a:xfrm>
            <a:off x="5435600" y="3717925"/>
            <a:ext cx="1296988" cy="431800"/>
          </a:xfrm>
          <a:prstGeom prst="rightArrowCallout">
            <a:avLst>
              <a:gd name="adj1" fmla="val 25000"/>
              <a:gd name="adj2" fmla="val 25000"/>
              <a:gd name="adj3" fmla="val 50061"/>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歌剧</a:t>
            </a:r>
            <a:endParaRPr lang="zh-CN" altLang="en-US" sz="2400" b="1" dirty="0">
              <a:latin typeface="Arial" panose="020B0604020202020204" charset="-116"/>
            </a:endParaRPr>
          </a:p>
        </p:txBody>
      </p:sp>
      <p:sp>
        <p:nvSpPr>
          <p:cNvPr id="38943" name="流程图: 过程 38942"/>
          <p:cNvSpPr/>
          <p:nvPr/>
        </p:nvSpPr>
        <p:spPr>
          <a:xfrm>
            <a:off x="6661150" y="3644900"/>
            <a:ext cx="2087563" cy="503238"/>
          </a:xfrm>
          <a:prstGeom prst="flowChart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r>
              <a:rPr lang="zh-CN" altLang="en-US" sz="2400" b="1" dirty="0">
                <a:latin typeface="Arial" panose="020B0604020202020204" charset="-116"/>
              </a:rPr>
              <a:t>民族乐派音乐</a:t>
            </a:r>
            <a:endParaRPr lang="zh-CN" altLang="en-US" sz="2400" b="1" dirty="0">
              <a:latin typeface="Arial" panose="020B0604020202020204" charset="-116"/>
            </a:endParaRPr>
          </a:p>
        </p:txBody>
      </p:sp>
      <p:sp>
        <p:nvSpPr>
          <p:cNvPr id="38944" name="右箭头标注 38943"/>
          <p:cNvSpPr/>
          <p:nvPr/>
        </p:nvSpPr>
        <p:spPr>
          <a:xfrm>
            <a:off x="1692275" y="4508500"/>
            <a:ext cx="1295400" cy="431800"/>
          </a:xfrm>
          <a:prstGeom prst="rightArrowCallout">
            <a:avLst>
              <a:gd name="adj1" fmla="val 25000"/>
              <a:gd name="adj2" fmla="val 25000"/>
              <a:gd name="adj3" fmla="val 50000"/>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20世纪</a:t>
            </a:r>
            <a:endParaRPr lang="zh-CN" altLang="en-US" sz="2400" b="1" dirty="0">
              <a:latin typeface="Arial" panose="020B0604020202020204" charset="-116"/>
            </a:endParaRPr>
          </a:p>
        </p:txBody>
      </p:sp>
      <p:sp>
        <p:nvSpPr>
          <p:cNvPr id="38945" name="左大括号 38944"/>
          <p:cNvSpPr/>
          <p:nvPr/>
        </p:nvSpPr>
        <p:spPr>
          <a:xfrm>
            <a:off x="6948488" y="4222750"/>
            <a:ext cx="215900" cy="1438275"/>
          </a:xfrm>
          <a:prstGeom prst="leftBrace">
            <a:avLst>
              <a:gd name="adj1" fmla="val 55514"/>
              <a:gd name="adj2" fmla="val 50000"/>
            </a:avLst>
          </a:prstGeom>
          <a:solidFill>
            <a:schemeClr val="accent1">
              <a:alpha val="100000"/>
            </a:schemeClr>
          </a:solidFill>
          <a:ln w="9525" cap="flat" cmpd="sng">
            <a:solidFill>
              <a:schemeClr val="tx1"/>
            </a:solidFill>
            <a:prstDash val="solid"/>
            <a:headEnd type="none" w="med" len="med"/>
            <a:tailEnd type="none" w="med" len="med"/>
          </a:ln>
        </p:spPr>
        <p:txBody>
          <a:bodyPr/>
          <a:p>
            <a:endParaRPr lang="zh-CN" altLang="en-US"/>
          </a:p>
        </p:txBody>
      </p:sp>
      <p:sp>
        <p:nvSpPr>
          <p:cNvPr id="38946" name="右箭头标注 38945"/>
          <p:cNvSpPr/>
          <p:nvPr/>
        </p:nvSpPr>
        <p:spPr>
          <a:xfrm>
            <a:off x="2987675" y="4437063"/>
            <a:ext cx="2374900" cy="504825"/>
          </a:xfrm>
          <a:prstGeom prst="rightArrowCallout">
            <a:avLst>
              <a:gd name="adj1" fmla="val 20175"/>
              <a:gd name="adj2" fmla="val 25000"/>
              <a:gd name="adj3" fmla="val 74551"/>
              <a:gd name="adj4" fmla="val 78657"/>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现代主义音乐</a:t>
            </a:r>
            <a:endParaRPr lang="zh-CN" altLang="en-US" sz="2400" b="1" dirty="0">
              <a:latin typeface="Arial" panose="020B0604020202020204" charset="-116"/>
            </a:endParaRPr>
          </a:p>
        </p:txBody>
      </p:sp>
      <p:sp>
        <p:nvSpPr>
          <p:cNvPr id="38947" name="右箭头标注 38946"/>
          <p:cNvSpPr/>
          <p:nvPr/>
        </p:nvSpPr>
        <p:spPr>
          <a:xfrm>
            <a:off x="5364163" y="4508500"/>
            <a:ext cx="1657350" cy="431800"/>
          </a:xfrm>
          <a:prstGeom prst="rightArrowCallout">
            <a:avLst>
              <a:gd name="adj1" fmla="val 25000"/>
              <a:gd name="adj2" fmla="val 25000"/>
              <a:gd name="adj3" fmla="val 63970"/>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流行音乐</a:t>
            </a:r>
            <a:endParaRPr lang="zh-CN" altLang="en-US" sz="2400" b="1" dirty="0">
              <a:latin typeface="Arial" panose="020B0604020202020204" charset="-116"/>
            </a:endParaRPr>
          </a:p>
        </p:txBody>
      </p:sp>
      <p:sp>
        <p:nvSpPr>
          <p:cNvPr id="38948" name="流程图: 可选过程 38947"/>
          <p:cNvSpPr/>
          <p:nvPr/>
        </p:nvSpPr>
        <p:spPr>
          <a:xfrm>
            <a:off x="7162800" y="4221163"/>
            <a:ext cx="1512888" cy="433387"/>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爵士乐</a:t>
            </a:r>
            <a:endParaRPr lang="zh-CN" altLang="en-US" sz="2400" b="1" dirty="0">
              <a:latin typeface="Arial" panose="020B0604020202020204" charset="-116"/>
            </a:endParaRPr>
          </a:p>
        </p:txBody>
      </p:sp>
      <p:sp>
        <p:nvSpPr>
          <p:cNvPr id="38949" name="流程图: 可选过程 38948"/>
          <p:cNvSpPr/>
          <p:nvPr/>
        </p:nvSpPr>
        <p:spPr>
          <a:xfrm>
            <a:off x="7164388" y="4724400"/>
            <a:ext cx="1511300" cy="4318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蓝调乐</a:t>
            </a:r>
            <a:endParaRPr lang="zh-CN" altLang="en-US" sz="2400" b="1" dirty="0">
              <a:latin typeface="Arial" panose="020B0604020202020204" charset="-116"/>
            </a:endParaRPr>
          </a:p>
        </p:txBody>
      </p:sp>
      <p:sp>
        <p:nvSpPr>
          <p:cNvPr id="38950" name="流程图: 可选过程 38949"/>
          <p:cNvSpPr/>
          <p:nvPr/>
        </p:nvSpPr>
        <p:spPr>
          <a:xfrm>
            <a:off x="7162800" y="5229225"/>
            <a:ext cx="1512888" cy="433388"/>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摇滚乐</a:t>
            </a:r>
            <a:endParaRPr lang="zh-CN" altLang="en-US" sz="2400" b="1" dirty="0">
              <a:latin typeface="Arial" panose="020B0604020202020204" charset="-116"/>
            </a:endParaRPr>
          </a:p>
        </p:txBody>
      </p:sp>
      <p:sp>
        <p:nvSpPr>
          <p:cNvPr id="38951" name="右箭头标注 38950"/>
          <p:cNvSpPr/>
          <p:nvPr/>
        </p:nvSpPr>
        <p:spPr>
          <a:xfrm>
            <a:off x="1763713" y="5518150"/>
            <a:ext cx="1800225" cy="431800"/>
          </a:xfrm>
          <a:prstGeom prst="rightArrowCallout">
            <a:avLst>
              <a:gd name="adj1" fmla="val 25000"/>
              <a:gd name="adj2" fmla="val 25000"/>
              <a:gd name="adj3" fmla="val 69485"/>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19世纪末</a:t>
            </a:r>
            <a:endParaRPr lang="zh-CN" altLang="en-US" sz="2400" b="1" dirty="0">
              <a:latin typeface="Arial" panose="020B0604020202020204" charset="-116"/>
            </a:endParaRPr>
          </a:p>
        </p:txBody>
      </p:sp>
      <p:sp>
        <p:nvSpPr>
          <p:cNvPr id="38952" name="流程图: 可选过程 38951"/>
          <p:cNvSpPr/>
          <p:nvPr/>
        </p:nvSpPr>
        <p:spPr>
          <a:xfrm>
            <a:off x="3563938" y="5518150"/>
            <a:ext cx="1511300" cy="4318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电影诞生</a:t>
            </a:r>
            <a:endParaRPr lang="zh-CN" altLang="en-US" sz="2400" b="1" dirty="0">
              <a:latin typeface="Arial" panose="020B0604020202020204" charset="-116"/>
            </a:endParaRPr>
          </a:p>
        </p:txBody>
      </p:sp>
      <p:sp>
        <p:nvSpPr>
          <p:cNvPr id="38953" name="右箭头标注 38952"/>
          <p:cNvSpPr/>
          <p:nvPr/>
        </p:nvSpPr>
        <p:spPr>
          <a:xfrm>
            <a:off x="1763713" y="6092825"/>
            <a:ext cx="1800225" cy="431800"/>
          </a:xfrm>
          <a:prstGeom prst="rightArrowCallout">
            <a:avLst>
              <a:gd name="adj1" fmla="val 25000"/>
              <a:gd name="adj2" fmla="val 25000"/>
              <a:gd name="adj3" fmla="val 69485"/>
              <a:gd name="adj4" fmla="val 74602"/>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20世纪初</a:t>
            </a:r>
            <a:endParaRPr lang="zh-CN" altLang="en-US" sz="2400" b="1" dirty="0">
              <a:latin typeface="Arial" panose="020B0604020202020204" charset="-116"/>
            </a:endParaRPr>
          </a:p>
        </p:txBody>
      </p:sp>
      <p:sp>
        <p:nvSpPr>
          <p:cNvPr id="38954" name="流程图: 可选过程 38953"/>
          <p:cNvSpPr/>
          <p:nvPr/>
        </p:nvSpPr>
        <p:spPr>
          <a:xfrm>
            <a:off x="3563938" y="6165850"/>
            <a:ext cx="1511300" cy="431800"/>
          </a:xfrm>
          <a:prstGeom prst="flowChartAlternateProcess">
            <a:avLst/>
          </a:prstGeom>
          <a:solidFill>
            <a:srgbClr val="FFFFCC">
              <a:alpha val="100000"/>
            </a:srgbClr>
          </a:solidFill>
          <a:ln w="9525" cap="flat" cmpd="sng">
            <a:solidFill>
              <a:schemeClr val="tx1"/>
            </a:solidFill>
            <a:prstDash val="solid"/>
            <a:miter/>
            <a:headEnd type="none" w="med" len="med"/>
            <a:tailEnd type="none" w="med" len="med"/>
          </a:ln>
        </p:spPr>
        <p:txBody>
          <a:bodyPr vert="horz" wrap="none" anchor="ctr"/>
          <a:p>
            <a:pPr algn="ctr"/>
            <a:r>
              <a:rPr lang="zh-CN" altLang="en-US" sz="2400" b="1" dirty="0">
                <a:latin typeface="Arial" panose="020B0604020202020204" charset="-116"/>
              </a:rPr>
              <a:t>电视出现</a:t>
            </a:r>
            <a:endParaRPr lang="zh-CN" altLang="en-US" sz="2400" b="1" dirty="0">
              <a:latin typeface="Arial" panose="020B0604020202020204" charset="-116"/>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p:cTn id="7" dur="500" fill="hold"/>
                                        <p:tgtEl>
                                          <p:spTgt spid="38914"/>
                                        </p:tgtEl>
                                        <p:attrNameLst>
                                          <p:attrName>ppt_w</p:attrName>
                                        </p:attrNameLst>
                                      </p:cBhvr>
                                      <p:tavLst>
                                        <p:tav tm="0">
                                          <p:val>
                                            <p:fltVal val="0.000000"/>
                                          </p:val>
                                        </p:tav>
                                        <p:tav tm="100000">
                                          <p:val>
                                            <p:strVal val="#ppt_w"/>
                                          </p:val>
                                        </p:tav>
                                      </p:tavLst>
                                    </p:anim>
                                    <p:anim calcmode="lin" valueType="num">
                                      <p:cBhvr>
                                        <p:cTn id="8" dur="500" fill="hold"/>
                                        <p:tgtEl>
                                          <p:spTgt spid="38914"/>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9" presetClass="entr" presetSubtype="0" accel="100000" fill="hold" nodeType="clickEffect">
                                  <p:stCondLst>
                                    <p:cond delay="0"/>
                                  </p:stCondLst>
                                  <p:childTnLst>
                                    <p:set>
                                      <p:cBhvr>
                                        <p:cTn id="12" dur="1" fill="hold">
                                          <p:stCondLst>
                                            <p:cond delay="0"/>
                                          </p:stCondLst>
                                        </p:cTn>
                                        <p:tgtEl>
                                          <p:spTgt spid="38915"/>
                                        </p:tgtEl>
                                        <p:attrNameLst>
                                          <p:attrName>style.visibility</p:attrName>
                                        </p:attrNameLst>
                                      </p:cBhvr>
                                      <p:to>
                                        <p:strVal val="visible"/>
                                      </p:to>
                                    </p:set>
                                    <p:anim calcmode="lin" valueType="num">
                                      <p:cBhvr>
                                        <p:cTn id="13" dur="500" fill="hold"/>
                                        <p:tgtEl>
                                          <p:spTgt spid="38915"/>
                                        </p:tgtEl>
                                        <p:attrNameLst>
                                          <p:attrName>ppt_h</p:attrName>
                                        </p:attrNameLst>
                                      </p:cBhvr>
                                      <p:tavLst>
                                        <p:tav tm="0">
                                          <p:val>
                                            <p:strVal val="#ppt_h/20"/>
                                          </p:val>
                                        </p:tav>
                                        <p:tav tm="50000">
                                          <p:val>
                                            <p:strVal val="#ppt_h/20"/>
                                          </p:val>
                                        </p:tav>
                                        <p:tav tm="100000">
                                          <p:val>
                                            <p:strVal val="#ppt_h"/>
                                          </p:val>
                                        </p:tav>
                                      </p:tavLst>
                                    </p:anim>
                                    <p:anim calcmode="lin" valueType="num">
                                      <p:cBhvr>
                                        <p:cTn id="14" dur="500" fill="hold"/>
                                        <p:tgtEl>
                                          <p:spTgt spid="38915"/>
                                        </p:tgtEl>
                                        <p:attrNameLst>
                                          <p:attrName>ppt_w</p:attrName>
                                        </p:attrNameLst>
                                      </p:cBhvr>
                                      <p:tavLst>
                                        <p:tav tm="0">
                                          <p:val>
                                            <p:strVal val="#ppt_w+.3"/>
                                          </p:val>
                                        </p:tav>
                                        <p:tav tm="50000">
                                          <p:val>
                                            <p:strVal val="#ppt_w+.3"/>
                                          </p:val>
                                        </p:tav>
                                        <p:tav tm="100000">
                                          <p:val>
                                            <p:strVal val="#ppt_w"/>
                                          </p:val>
                                        </p:tav>
                                      </p:tavLst>
                                    </p:anim>
                                    <p:anim calcmode="lin" valueType="num">
                                      <p:cBhvr>
                                        <p:cTn id="15" dur="500" fill="hold"/>
                                        <p:tgtEl>
                                          <p:spTgt spid="38915"/>
                                        </p:tgtEl>
                                        <p:attrNameLst>
                                          <p:attrName>ppt_x</p:attrName>
                                        </p:attrNameLst>
                                      </p:cBhvr>
                                      <p:tavLst>
                                        <p:tav tm="0">
                                          <p:val>
                                            <p:strVal val="#ppt_x-.3"/>
                                          </p:val>
                                        </p:tav>
                                        <p:tav tm="50000">
                                          <p:val>
                                            <p:strVal val="#ppt_x"/>
                                          </p:val>
                                        </p:tav>
                                        <p:tav tm="100000">
                                          <p:val>
                                            <p:strVal val="#ppt_x"/>
                                          </p:val>
                                        </p:tav>
                                      </p:tavLst>
                                    </p:anim>
                                    <p:anim calcmode="lin" valueType="num">
                                      <p:cBhvr>
                                        <p:cTn id="16" dur="500" fill="hold"/>
                                        <p:tgtEl>
                                          <p:spTgt spid="3891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grpId="0" nodeType="clickEffect">
                                  <p:stCondLst>
                                    <p:cond delay="0"/>
                                  </p:stCondLst>
                                  <p:childTnLst>
                                    <p:set>
                                      <p:cBhvr>
                                        <p:cTn id="20" dur="1" fill="hold">
                                          <p:stCondLst>
                                            <p:cond delay="0"/>
                                          </p:stCondLst>
                                        </p:cTn>
                                        <p:tgtEl>
                                          <p:spTgt spid="38916"/>
                                        </p:tgtEl>
                                        <p:attrNameLst>
                                          <p:attrName>style.visibility</p:attrName>
                                        </p:attrNameLst>
                                      </p:cBhvr>
                                      <p:to>
                                        <p:strVal val="visible"/>
                                      </p:to>
                                    </p:set>
                                    <p:anim calcmode="lin" valueType="num">
                                      <p:cBhvr>
                                        <p:cTn id="21" dur="500" fill="hold"/>
                                        <p:tgtEl>
                                          <p:spTgt spid="38916"/>
                                        </p:tgtEl>
                                        <p:attrNameLst>
                                          <p:attrName>ppt_w</p:attrName>
                                        </p:attrNameLst>
                                      </p:cBhvr>
                                      <p:tavLst>
                                        <p:tav tm="0">
                                          <p:val>
                                            <p:fltVal val="0.000000"/>
                                          </p:val>
                                        </p:tav>
                                        <p:tav tm="100000">
                                          <p:val>
                                            <p:strVal val="#ppt_w"/>
                                          </p:val>
                                        </p:tav>
                                      </p:tavLst>
                                    </p:anim>
                                    <p:anim calcmode="lin" valueType="num">
                                      <p:cBhvr>
                                        <p:cTn id="22" dur="500" fill="hold"/>
                                        <p:tgtEl>
                                          <p:spTgt spid="38916"/>
                                        </p:tgtEl>
                                        <p:attrNameLst>
                                          <p:attrName>ppt_h</p:attrName>
                                        </p:attrNameLst>
                                      </p:cBhvr>
                                      <p:tavLst>
                                        <p:tav tm="0">
                                          <p:val>
                                            <p:fltVal val="0.000000"/>
                                          </p:val>
                                        </p:tav>
                                        <p:tav tm="100000">
                                          <p:val>
                                            <p:strVal val="#ppt_h"/>
                                          </p:val>
                                        </p:tav>
                                      </p:tavLst>
                                    </p:anim>
                                    <p:anim calcmode="lin" valueType="num">
                                      <p:cBhvr>
                                        <p:cTn id="23" dur="500" fill="hold"/>
                                        <p:tgtEl>
                                          <p:spTgt spid="38916"/>
                                        </p:tgtEl>
                                        <p:attrNameLst>
                                          <p:attrName>style.rotation</p:attrName>
                                        </p:attrNameLst>
                                      </p:cBhvr>
                                      <p:tavLst>
                                        <p:tav tm="0">
                                          <p:val>
                                            <p:fltVal val="360.000000"/>
                                          </p:val>
                                        </p:tav>
                                        <p:tav tm="100000">
                                          <p:val>
                                            <p:fltVal val="0.000000"/>
                                          </p:val>
                                        </p:tav>
                                      </p:tavLst>
                                    </p:anim>
                                    <p:animEffect transition="in" filter="fade">
                                      <p:cBhvr>
                                        <p:cTn id="24" dur="500"/>
                                        <p:tgtEl>
                                          <p:spTgt spid="38916"/>
                                        </p:tgtEl>
                                      </p:cBhvr>
                                    </p:animEffect>
                                  </p:childTnLst>
                                </p:cTn>
                              </p:par>
                              <p:par>
                                <p:cTn id="25" presetID="49" presetClass="entr" presetSubtype="0" decel="100000" fill="hold" grpId="0" nodeType="withEffect">
                                  <p:stCondLst>
                                    <p:cond delay="0"/>
                                  </p:stCondLst>
                                  <p:childTnLst>
                                    <p:set>
                                      <p:cBhvr>
                                        <p:cTn id="26" dur="1" fill="hold">
                                          <p:stCondLst>
                                            <p:cond delay="0"/>
                                          </p:stCondLst>
                                        </p:cTn>
                                        <p:tgtEl>
                                          <p:spTgt spid="38918"/>
                                        </p:tgtEl>
                                        <p:attrNameLst>
                                          <p:attrName>style.visibility</p:attrName>
                                        </p:attrNameLst>
                                      </p:cBhvr>
                                      <p:to>
                                        <p:strVal val="visible"/>
                                      </p:to>
                                    </p:set>
                                    <p:anim calcmode="lin" valueType="num">
                                      <p:cBhvr>
                                        <p:cTn id="27" dur="500" fill="hold"/>
                                        <p:tgtEl>
                                          <p:spTgt spid="38918"/>
                                        </p:tgtEl>
                                        <p:attrNameLst>
                                          <p:attrName>ppt_w</p:attrName>
                                        </p:attrNameLst>
                                      </p:cBhvr>
                                      <p:tavLst>
                                        <p:tav tm="0">
                                          <p:val>
                                            <p:fltVal val="0.000000"/>
                                          </p:val>
                                        </p:tav>
                                        <p:tav tm="100000">
                                          <p:val>
                                            <p:strVal val="#ppt_w"/>
                                          </p:val>
                                        </p:tav>
                                      </p:tavLst>
                                    </p:anim>
                                    <p:anim calcmode="lin" valueType="num">
                                      <p:cBhvr>
                                        <p:cTn id="28" dur="500" fill="hold"/>
                                        <p:tgtEl>
                                          <p:spTgt spid="38918"/>
                                        </p:tgtEl>
                                        <p:attrNameLst>
                                          <p:attrName>ppt_h</p:attrName>
                                        </p:attrNameLst>
                                      </p:cBhvr>
                                      <p:tavLst>
                                        <p:tav tm="0">
                                          <p:val>
                                            <p:fltVal val="0.000000"/>
                                          </p:val>
                                        </p:tav>
                                        <p:tav tm="100000">
                                          <p:val>
                                            <p:strVal val="#ppt_h"/>
                                          </p:val>
                                        </p:tav>
                                      </p:tavLst>
                                    </p:anim>
                                    <p:anim calcmode="lin" valueType="num">
                                      <p:cBhvr>
                                        <p:cTn id="29" dur="500" fill="hold"/>
                                        <p:tgtEl>
                                          <p:spTgt spid="38918"/>
                                        </p:tgtEl>
                                        <p:attrNameLst>
                                          <p:attrName>style.rotation</p:attrName>
                                        </p:attrNameLst>
                                      </p:cBhvr>
                                      <p:tavLst>
                                        <p:tav tm="0">
                                          <p:val>
                                            <p:fltVal val="360.000000"/>
                                          </p:val>
                                        </p:tav>
                                        <p:tav tm="100000">
                                          <p:val>
                                            <p:fltVal val="0.000000"/>
                                          </p:val>
                                        </p:tav>
                                      </p:tavLst>
                                    </p:anim>
                                    <p:animEffect transition="in" filter="fade">
                                      <p:cBhvr>
                                        <p:cTn id="30" dur="500"/>
                                        <p:tgtEl>
                                          <p:spTgt spid="38918"/>
                                        </p:tgtEl>
                                      </p:cBhvr>
                                    </p:animEffect>
                                  </p:childTnLst>
                                </p:cTn>
                              </p:par>
                              <p:par>
                                <p:cTn id="31" presetID="49" presetClass="entr" presetSubtype="0" decel="100000" fill="hold" grpId="0" nodeType="withEffect">
                                  <p:stCondLst>
                                    <p:cond delay="0"/>
                                  </p:stCondLst>
                                  <p:childTnLst>
                                    <p:set>
                                      <p:cBhvr>
                                        <p:cTn id="32" dur="1" fill="hold">
                                          <p:stCondLst>
                                            <p:cond delay="0"/>
                                          </p:stCondLst>
                                        </p:cTn>
                                        <p:tgtEl>
                                          <p:spTgt spid="38919"/>
                                        </p:tgtEl>
                                        <p:attrNameLst>
                                          <p:attrName>style.visibility</p:attrName>
                                        </p:attrNameLst>
                                      </p:cBhvr>
                                      <p:to>
                                        <p:strVal val="visible"/>
                                      </p:to>
                                    </p:set>
                                    <p:anim calcmode="lin" valueType="num">
                                      <p:cBhvr>
                                        <p:cTn id="33" dur="500" fill="hold"/>
                                        <p:tgtEl>
                                          <p:spTgt spid="38919"/>
                                        </p:tgtEl>
                                        <p:attrNameLst>
                                          <p:attrName>ppt_w</p:attrName>
                                        </p:attrNameLst>
                                      </p:cBhvr>
                                      <p:tavLst>
                                        <p:tav tm="0">
                                          <p:val>
                                            <p:fltVal val="0.000000"/>
                                          </p:val>
                                        </p:tav>
                                        <p:tav tm="100000">
                                          <p:val>
                                            <p:strVal val="#ppt_w"/>
                                          </p:val>
                                        </p:tav>
                                      </p:tavLst>
                                    </p:anim>
                                    <p:anim calcmode="lin" valueType="num">
                                      <p:cBhvr>
                                        <p:cTn id="34" dur="500" fill="hold"/>
                                        <p:tgtEl>
                                          <p:spTgt spid="38919"/>
                                        </p:tgtEl>
                                        <p:attrNameLst>
                                          <p:attrName>ppt_h</p:attrName>
                                        </p:attrNameLst>
                                      </p:cBhvr>
                                      <p:tavLst>
                                        <p:tav tm="0">
                                          <p:val>
                                            <p:fltVal val="0.000000"/>
                                          </p:val>
                                        </p:tav>
                                        <p:tav tm="100000">
                                          <p:val>
                                            <p:strVal val="#ppt_h"/>
                                          </p:val>
                                        </p:tav>
                                      </p:tavLst>
                                    </p:anim>
                                    <p:anim calcmode="lin" valueType="num">
                                      <p:cBhvr>
                                        <p:cTn id="35" dur="500" fill="hold"/>
                                        <p:tgtEl>
                                          <p:spTgt spid="38919"/>
                                        </p:tgtEl>
                                        <p:attrNameLst>
                                          <p:attrName>style.rotation</p:attrName>
                                        </p:attrNameLst>
                                      </p:cBhvr>
                                      <p:tavLst>
                                        <p:tav tm="0">
                                          <p:val>
                                            <p:fltVal val="360.000000"/>
                                          </p:val>
                                        </p:tav>
                                        <p:tav tm="100000">
                                          <p:val>
                                            <p:fltVal val="0.000000"/>
                                          </p:val>
                                        </p:tav>
                                      </p:tavLst>
                                    </p:anim>
                                    <p:animEffect transition="in" filter="fade">
                                      <p:cBhvr>
                                        <p:cTn id="36" dur="500"/>
                                        <p:tgtEl>
                                          <p:spTgt spid="38919"/>
                                        </p:tgtEl>
                                      </p:cBhvr>
                                    </p:animEffect>
                                  </p:childTnLst>
                                </p:cTn>
                              </p:par>
                              <p:par>
                                <p:cTn id="37" presetID="49" presetClass="entr" presetSubtype="0" decel="100000" fill="hold" grpId="0" nodeType="withEffect">
                                  <p:stCondLst>
                                    <p:cond delay="0"/>
                                  </p:stCondLst>
                                  <p:childTnLst>
                                    <p:set>
                                      <p:cBhvr>
                                        <p:cTn id="38" dur="1" fill="hold">
                                          <p:stCondLst>
                                            <p:cond delay="0"/>
                                          </p:stCondLst>
                                        </p:cTn>
                                        <p:tgtEl>
                                          <p:spTgt spid="38921"/>
                                        </p:tgtEl>
                                        <p:attrNameLst>
                                          <p:attrName>style.visibility</p:attrName>
                                        </p:attrNameLst>
                                      </p:cBhvr>
                                      <p:to>
                                        <p:strVal val="visible"/>
                                      </p:to>
                                    </p:set>
                                    <p:anim calcmode="lin" valueType="num">
                                      <p:cBhvr>
                                        <p:cTn id="39" dur="500" fill="hold"/>
                                        <p:tgtEl>
                                          <p:spTgt spid="38921"/>
                                        </p:tgtEl>
                                        <p:attrNameLst>
                                          <p:attrName>ppt_w</p:attrName>
                                        </p:attrNameLst>
                                      </p:cBhvr>
                                      <p:tavLst>
                                        <p:tav tm="0">
                                          <p:val>
                                            <p:fltVal val="0.000000"/>
                                          </p:val>
                                        </p:tav>
                                        <p:tav tm="100000">
                                          <p:val>
                                            <p:strVal val="#ppt_w"/>
                                          </p:val>
                                        </p:tav>
                                      </p:tavLst>
                                    </p:anim>
                                    <p:anim calcmode="lin" valueType="num">
                                      <p:cBhvr>
                                        <p:cTn id="40" dur="500" fill="hold"/>
                                        <p:tgtEl>
                                          <p:spTgt spid="38921"/>
                                        </p:tgtEl>
                                        <p:attrNameLst>
                                          <p:attrName>ppt_h</p:attrName>
                                        </p:attrNameLst>
                                      </p:cBhvr>
                                      <p:tavLst>
                                        <p:tav tm="0">
                                          <p:val>
                                            <p:fltVal val="0.000000"/>
                                          </p:val>
                                        </p:tav>
                                        <p:tav tm="100000">
                                          <p:val>
                                            <p:strVal val="#ppt_h"/>
                                          </p:val>
                                        </p:tav>
                                      </p:tavLst>
                                    </p:anim>
                                    <p:anim calcmode="lin" valueType="num">
                                      <p:cBhvr>
                                        <p:cTn id="41" dur="500" fill="hold"/>
                                        <p:tgtEl>
                                          <p:spTgt spid="38921"/>
                                        </p:tgtEl>
                                        <p:attrNameLst>
                                          <p:attrName>style.rotation</p:attrName>
                                        </p:attrNameLst>
                                      </p:cBhvr>
                                      <p:tavLst>
                                        <p:tav tm="0">
                                          <p:val>
                                            <p:fltVal val="360.000000"/>
                                          </p:val>
                                        </p:tav>
                                        <p:tav tm="100000">
                                          <p:val>
                                            <p:fltVal val="0.000000"/>
                                          </p:val>
                                        </p:tav>
                                      </p:tavLst>
                                    </p:anim>
                                    <p:animEffect transition="in" filter="fade">
                                      <p:cBhvr>
                                        <p:cTn id="42" dur="500"/>
                                        <p:tgtEl>
                                          <p:spTgt spid="38921"/>
                                        </p:tgtEl>
                                      </p:cBhvr>
                                    </p:animEffect>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nodeType="clickEffect">
                                  <p:stCondLst>
                                    <p:cond delay="0"/>
                                  </p:stCondLst>
                                  <p:childTnLst>
                                    <p:set>
                                      <p:cBhvr>
                                        <p:cTn id="46" dur="1" fill="hold">
                                          <p:stCondLst>
                                            <p:cond delay="0"/>
                                          </p:stCondLst>
                                        </p:cTn>
                                        <p:tgtEl>
                                          <p:spTgt spid="38917"/>
                                        </p:tgtEl>
                                        <p:attrNameLst>
                                          <p:attrName>style.visibility</p:attrName>
                                        </p:attrNameLst>
                                      </p:cBhvr>
                                      <p:to>
                                        <p:strVal val="visible"/>
                                      </p:to>
                                    </p:set>
                                    <p:animEffect transition="in" filter="fade">
                                      <p:cBhvr>
                                        <p:cTn id="47" dur="1000"/>
                                        <p:tgtEl>
                                          <p:spTgt spid="38917"/>
                                        </p:tgtEl>
                                      </p:cBhvr>
                                    </p:animEffect>
                                    <p:anim calcmode="lin" valueType="num">
                                      <p:cBhvr>
                                        <p:cTn id="48" dur="1000" fill="hold"/>
                                        <p:tgtEl>
                                          <p:spTgt spid="38917"/>
                                        </p:tgtEl>
                                        <p:attrNameLst>
                                          <p:attrName>ppt_x</p:attrName>
                                        </p:attrNameLst>
                                      </p:cBhvr>
                                      <p:tavLst>
                                        <p:tav tm="0">
                                          <p:val>
                                            <p:strVal val="#ppt_x"/>
                                          </p:val>
                                        </p:tav>
                                        <p:tav tm="100000">
                                          <p:val>
                                            <p:strVal val="#ppt_x"/>
                                          </p:val>
                                        </p:tav>
                                      </p:tavLst>
                                    </p:anim>
                                    <p:anim calcmode="lin" valueType="num">
                                      <p:cBhvr>
                                        <p:cTn id="49" dur="1000" fill="hold"/>
                                        <p:tgtEl>
                                          <p:spTgt spid="38917"/>
                                        </p:tgtEl>
                                        <p:attrNameLst>
                                          <p:attrName>ppt_y</p:attrName>
                                        </p:attrNameLst>
                                      </p:cBhvr>
                                      <p:tavLst>
                                        <p:tav tm="0">
                                          <p:val>
                                            <p:strVal val="#ppt_y-.1"/>
                                          </p:val>
                                        </p:tav>
                                        <p:tav tm="100000">
                                          <p:val>
                                            <p:strVal val="#ppt_y"/>
                                          </p:val>
                                        </p:tav>
                                      </p:tavLst>
                                    </p:anim>
                                  </p:childTnLst>
                                </p:cTn>
                              </p:par>
                              <p:par>
                                <p:cTn id="50" presetID="47" presetClass="entr" presetSubtype="0" fill="hold" grpId="1" nodeType="withEffect">
                                  <p:stCondLst>
                                    <p:cond delay="0"/>
                                  </p:stCondLst>
                                  <p:childTnLst>
                                    <p:set>
                                      <p:cBhvr>
                                        <p:cTn id="51" dur="1" fill="hold">
                                          <p:stCondLst>
                                            <p:cond delay="0"/>
                                          </p:stCondLst>
                                        </p:cTn>
                                        <p:tgtEl>
                                          <p:spTgt spid="38923"/>
                                        </p:tgtEl>
                                        <p:attrNameLst>
                                          <p:attrName>style.visibility</p:attrName>
                                        </p:attrNameLst>
                                      </p:cBhvr>
                                      <p:to>
                                        <p:strVal val="visible"/>
                                      </p:to>
                                    </p:set>
                                    <p:animEffect transition="in" filter="fade">
                                      <p:cBhvr>
                                        <p:cTn id="52" dur="1000"/>
                                        <p:tgtEl>
                                          <p:spTgt spid="38923"/>
                                        </p:tgtEl>
                                      </p:cBhvr>
                                    </p:animEffect>
                                    <p:anim calcmode="lin" valueType="num">
                                      <p:cBhvr>
                                        <p:cTn id="53" dur="1000" fill="hold"/>
                                        <p:tgtEl>
                                          <p:spTgt spid="38923"/>
                                        </p:tgtEl>
                                        <p:attrNameLst>
                                          <p:attrName>ppt_x</p:attrName>
                                        </p:attrNameLst>
                                      </p:cBhvr>
                                      <p:tavLst>
                                        <p:tav tm="0">
                                          <p:val>
                                            <p:strVal val="#ppt_x"/>
                                          </p:val>
                                        </p:tav>
                                        <p:tav tm="100000">
                                          <p:val>
                                            <p:strVal val="#ppt_x"/>
                                          </p:val>
                                        </p:tav>
                                      </p:tavLst>
                                    </p:anim>
                                    <p:anim calcmode="lin" valueType="num">
                                      <p:cBhvr>
                                        <p:cTn id="54" dur="1000" fill="hold"/>
                                        <p:tgtEl>
                                          <p:spTgt spid="38923"/>
                                        </p:tgtEl>
                                        <p:attrNameLst>
                                          <p:attrName>ppt_y</p:attrName>
                                        </p:attrNameLst>
                                      </p:cBhvr>
                                      <p:tavLst>
                                        <p:tav tm="0">
                                          <p:val>
                                            <p:strVal val="#ppt_y-.1"/>
                                          </p:val>
                                        </p:tav>
                                        <p:tav tm="100000">
                                          <p:val>
                                            <p:strVal val="#ppt_y"/>
                                          </p:val>
                                        </p:tav>
                                      </p:tavLst>
                                    </p:anim>
                                  </p:childTnLst>
                                </p:cTn>
                              </p:par>
                              <p:par>
                                <p:cTn id="55" presetID="47" presetClass="entr" presetSubtype="0" fill="hold" grpId="1" nodeType="withEffect">
                                  <p:stCondLst>
                                    <p:cond delay="0"/>
                                  </p:stCondLst>
                                  <p:childTnLst>
                                    <p:set>
                                      <p:cBhvr>
                                        <p:cTn id="56" dur="1" fill="hold">
                                          <p:stCondLst>
                                            <p:cond delay="0"/>
                                          </p:stCondLst>
                                        </p:cTn>
                                        <p:tgtEl>
                                          <p:spTgt spid="38924"/>
                                        </p:tgtEl>
                                        <p:attrNameLst>
                                          <p:attrName>style.visibility</p:attrName>
                                        </p:attrNameLst>
                                      </p:cBhvr>
                                      <p:to>
                                        <p:strVal val="visible"/>
                                      </p:to>
                                    </p:set>
                                    <p:animEffect transition="in" filter="fade">
                                      <p:cBhvr>
                                        <p:cTn id="57" dur="1000"/>
                                        <p:tgtEl>
                                          <p:spTgt spid="38924"/>
                                        </p:tgtEl>
                                      </p:cBhvr>
                                    </p:animEffect>
                                    <p:anim calcmode="lin" valueType="num">
                                      <p:cBhvr>
                                        <p:cTn id="58" dur="1000" fill="hold"/>
                                        <p:tgtEl>
                                          <p:spTgt spid="38924"/>
                                        </p:tgtEl>
                                        <p:attrNameLst>
                                          <p:attrName>ppt_x</p:attrName>
                                        </p:attrNameLst>
                                      </p:cBhvr>
                                      <p:tavLst>
                                        <p:tav tm="0">
                                          <p:val>
                                            <p:strVal val="#ppt_x"/>
                                          </p:val>
                                        </p:tav>
                                        <p:tav tm="100000">
                                          <p:val>
                                            <p:strVal val="#ppt_x"/>
                                          </p:val>
                                        </p:tav>
                                      </p:tavLst>
                                    </p:anim>
                                    <p:anim calcmode="lin" valueType="num">
                                      <p:cBhvr>
                                        <p:cTn id="59" dur="1000" fill="hold"/>
                                        <p:tgtEl>
                                          <p:spTgt spid="38924"/>
                                        </p:tgtEl>
                                        <p:attrNameLst>
                                          <p:attrName>ppt_y</p:attrName>
                                        </p:attrNameLst>
                                      </p:cBhvr>
                                      <p:tavLst>
                                        <p:tav tm="0">
                                          <p:val>
                                            <p:strVal val="#ppt_y-.1"/>
                                          </p:val>
                                        </p:tav>
                                        <p:tav tm="100000">
                                          <p:val>
                                            <p:strVal val="#ppt_y"/>
                                          </p:val>
                                        </p:tav>
                                      </p:tavLst>
                                    </p:anim>
                                  </p:childTnLst>
                                </p:cTn>
                              </p:par>
                              <p:par>
                                <p:cTn id="60" presetID="47" presetClass="entr" presetSubtype="0" fill="hold" grpId="1" nodeType="withEffect">
                                  <p:stCondLst>
                                    <p:cond delay="0"/>
                                  </p:stCondLst>
                                  <p:childTnLst>
                                    <p:set>
                                      <p:cBhvr>
                                        <p:cTn id="61" dur="1" fill="hold">
                                          <p:stCondLst>
                                            <p:cond delay="0"/>
                                          </p:stCondLst>
                                        </p:cTn>
                                        <p:tgtEl>
                                          <p:spTgt spid="38925"/>
                                        </p:tgtEl>
                                        <p:attrNameLst>
                                          <p:attrName>style.visibility</p:attrName>
                                        </p:attrNameLst>
                                      </p:cBhvr>
                                      <p:to>
                                        <p:strVal val="visible"/>
                                      </p:to>
                                    </p:set>
                                    <p:animEffect transition="in" filter="fade">
                                      <p:cBhvr>
                                        <p:cTn id="62" dur="1000"/>
                                        <p:tgtEl>
                                          <p:spTgt spid="38925"/>
                                        </p:tgtEl>
                                      </p:cBhvr>
                                    </p:animEffect>
                                    <p:anim calcmode="lin" valueType="num">
                                      <p:cBhvr>
                                        <p:cTn id="63" dur="1000" fill="hold"/>
                                        <p:tgtEl>
                                          <p:spTgt spid="38925"/>
                                        </p:tgtEl>
                                        <p:attrNameLst>
                                          <p:attrName>ppt_x</p:attrName>
                                        </p:attrNameLst>
                                      </p:cBhvr>
                                      <p:tavLst>
                                        <p:tav tm="0">
                                          <p:val>
                                            <p:strVal val="#ppt_x"/>
                                          </p:val>
                                        </p:tav>
                                        <p:tav tm="100000">
                                          <p:val>
                                            <p:strVal val="#ppt_x"/>
                                          </p:val>
                                        </p:tav>
                                      </p:tavLst>
                                    </p:anim>
                                    <p:anim calcmode="lin" valueType="num">
                                      <p:cBhvr>
                                        <p:cTn id="64" dur="1000" fill="hold"/>
                                        <p:tgtEl>
                                          <p:spTgt spid="38925"/>
                                        </p:tgtEl>
                                        <p:attrNameLst>
                                          <p:attrName>ppt_y</p:attrName>
                                        </p:attrNameLst>
                                      </p:cBhvr>
                                      <p:tavLst>
                                        <p:tav tm="0">
                                          <p:val>
                                            <p:strVal val="#ppt_y-.1"/>
                                          </p:val>
                                        </p:tav>
                                        <p:tav tm="100000">
                                          <p:val>
                                            <p:strVal val="#ppt_y"/>
                                          </p:val>
                                        </p:tav>
                                      </p:tavLst>
                                    </p:anim>
                                  </p:childTnLst>
                                </p:cTn>
                              </p:par>
                              <p:par>
                                <p:cTn id="65" presetID="47" presetClass="entr" presetSubtype="0" fill="hold" grpId="1" nodeType="withEffect">
                                  <p:stCondLst>
                                    <p:cond delay="0"/>
                                  </p:stCondLst>
                                  <p:childTnLst>
                                    <p:set>
                                      <p:cBhvr>
                                        <p:cTn id="66" dur="1" fill="hold">
                                          <p:stCondLst>
                                            <p:cond delay="0"/>
                                          </p:stCondLst>
                                        </p:cTn>
                                        <p:tgtEl>
                                          <p:spTgt spid="38926"/>
                                        </p:tgtEl>
                                        <p:attrNameLst>
                                          <p:attrName>style.visibility</p:attrName>
                                        </p:attrNameLst>
                                      </p:cBhvr>
                                      <p:to>
                                        <p:strVal val="visible"/>
                                      </p:to>
                                    </p:set>
                                    <p:animEffect transition="in" filter="fade">
                                      <p:cBhvr>
                                        <p:cTn id="67" dur="1000"/>
                                        <p:tgtEl>
                                          <p:spTgt spid="38926"/>
                                        </p:tgtEl>
                                      </p:cBhvr>
                                    </p:animEffect>
                                    <p:anim calcmode="lin" valueType="num">
                                      <p:cBhvr>
                                        <p:cTn id="68" dur="1000" fill="hold"/>
                                        <p:tgtEl>
                                          <p:spTgt spid="38926"/>
                                        </p:tgtEl>
                                        <p:attrNameLst>
                                          <p:attrName>ppt_x</p:attrName>
                                        </p:attrNameLst>
                                      </p:cBhvr>
                                      <p:tavLst>
                                        <p:tav tm="0">
                                          <p:val>
                                            <p:strVal val="#ppt_x"/>
                                          </p:val>
                                        </p:tav>
                                        <p:tav tm="100000">
                                          <p:val>
                                            <p:strVal val="#ppt_x"/>
                                          </p:val>
                                        </p:tav>
                                      </p:tavLst>
                                    </p:anim>
                                    <p:anim calcmode="lin" valueType="num">
                                      <p:cBhvr>
                                        <p:cTn id="69" dur="1000" fill="hold"/>
                                        <p:tgtEl>
                                          <p:spTgt spid="38926"/>
                                        </p:tgtEl>
                                        <p:attrNameLst>
                                          <p:attrName>ppt_y</p:attrName>
                                        </p:attrNameLst>
                                      </p:cBhvr>
                                      <p:tavLst>
                                        <p:tav tm="0">
                                          <p:val>
                                            <p:strVal val="#ppt_y-.1"/>
                                          </p:val>
                                        </p:tav>
                                        <p:tav tm="100000">
                                          <p:val>
                                            <p:strVal val="#ppt_y"/>
                                          </p:val>
                                        </p:tav>
                                      </p:tavLst>
                                    </p:anim>
                                  </p:childTnLst>
                                </p:cTn>
                              </p:par>
                              <p:par>
                                <p:cTn id="70" presetID="47" presetClass="entr" presetSubtype="0" fill="hold" grpId="1" nodeType="withEffect">
                                  <p:stCondLst>
                                    <p:cond delay="0"/>
                                  </p:stCondLst>
                                  <p:childTnLst>
                                    <p:set>
                                      <p:cBhvr>
                                        <p:cTn id="71" dur="1" fill="hold">
                                          <p:stCondLst>
                                            <p:cond delay="0"/>
                                          </p:stCondLst>
                                        </p:cTn>
                                        <p:tgtEl>
                                          <p:spTgt spid="38927"/>
                                        </p:tgtEl>
                                        <p:attrNameLst>
                                          <p:attrName>style.visibility</p:attrName>
                                        </p:attrNameLst>
                                      </p:cBhvr>
                                      <p:to>
                                        <p:strVal val="visible"/>
                                      </p:to>
                                    </p:set>
                                    <p:animEffect transition="in" filter="fade">
                                      <p:cBhvr>
                                        <p:cTn id="72" dur="1000"/>
                                        <p:tgtEl>
                                          <p:spTgt spid="38927"/>
                                        </p:tgtEl>
                                      </p:cBhvr>
                                    </p:animEffect>
                                    <p:anim calcmode="lin" valueType="num">
                                      <p:cBhvr>
                                        <p:cTn id="73" dur="1000" fill="hold"/>
                                        <p:tgtEl>
                                          <p:spTgt spid="38927"/>
                                        </p:tgtEl>
                                        <p:attrNameLst>
                                          <p:attrName>ppt_x</p:attrName>
                                        </p:attrNameLst>
                                      </p:cBhvr>
                                      <p:tavLst>
                                        <p:tav tm="0">
                                          <p:val>
                                            <p:strVal val="#ppt_x"/>
                                          </p:val>
                                        </p:tav>
                                        <p:tav tm="100000">
                                          <p:val>
                                            <p:strVal val="#ppt_x"/>
                                          </p:val>
                                        </p:tav>
                                      </p:tavLst>
                                    </p:anim>
                                    <p:anim calcmode="lin" valueType="num">
                                      <p:cBhvr>
                                        <p:cTn id="74" dur="1000" fill="hold"/>
                                        <p:tgtEl>
                                          <p:spTgt spid="38927"/>
                                        </p:tgtEl>
                                        <p:attrNameLst>
                                          <p:attrName>ppt_y</p:attrName>
                                        </p:attrNameLst>
                                      </p:cBhvr>
                                      <p:tavLst>
                                        <p:tav tm="0">
                                          <p:val>
                                            <p:strVal val="#ppt_y-.1"/>
                                          </p:val>
                                        </p:tav>
                                        <p:tav tm="100000">
                                          <p:val>
                                            <p:strVal val="#ppt_y"/>
                                          </p:val>
                                        </p:tav>
                                      </p:tavLst>
                                    </p:anim>
                                  </p:childTnLst>
                                </p:cTn>
                              </p:par>
                              <p:par>
                                <p:cTn id="75" presetID="47" presetClass="entr" presetSubtype="0" fill="hold" grpId="1" nodeType="withEffect">
                                  <p:stCondLst>
                                    <p:cond delay="0"/>
                                  </p:stCondLst>
                                  <p:childTnLst>
                                    <p:set>
                                      <p:cBhvr>
                                        <p:cTn id="76" dur="1" fill="hold">
                                          <p:stCondLst>
                                            <p:cond delay="0"/>
                                          </p:stCondLst>
                                        </p:cTn>
                                        <p:tgtEl>
                                          <p:spTgt spid="38928"/>
                                        </p:tgtEl>
                                        <p:attrNameLst>
                                          <p:attrName>style.visibility</p:attrName>
                                        </p:attrNameLst>
                                      </p:cBhvr>
                                      <p:to>
                                        <p:strVal val="visible"/>
                                      </p:to>
                                    </p:set>
                                    <p:animEffect transition="in" filter="fade">
                                      <p:cBhvr>
                                        <p:cTn id="77" dur="1000"/>
                                        <p:tgtEl>
                                          <p:spTgt spid="38928"/>
                                        </p:tgtEl>
                                      </p:cBhvr>
                                    </p:animEffect>
                                    <p:anim calcmode="lin" valueType="num">
                                      <p:cBhvr>
                                        <p:cTn id="78" dur="1000" fill="hold"/>
                                        <p:tgtEl>
                                          <p:spTgt spid="38928"/>
                                        </p:tgtEl>
                                        <p:attrNameLst>
                                          <p:attrName>ppt_x</p:attrName>
                                        </p:attrNameLst>
                                      </p:cBhvr>
                                      <p:tavLst>
                                        <p:tav tm="0">
                                          <p:val>
                                            <p:strVal val="#ppt_x"/>
                                          </p:val>
                                        </p:tav>
                                        <p:tav tm="100000">
                                          <p:val>
                                            <p:strVal val="#ppt_x"/>
                                          </p:val>
                                        </p:tav>
                                      </p:tavLst>
                                    </p:anim>
                                    <p:anim calcmode="lin" valueType="num">
                                      <p:cBhvr>
                                        <p:cTn id="79" dur="1000" fill="hold"/>
                                        <p:tgtEl>
                                          <p:spTgt spid="38928"/>
                                        </p:tgtEl>
                                        <p:attrNameLst>
                                          <p:attrName>ppt_y</p:attrName>
                                        </p:attrNameLst>
                                      </p:cBhvr>
                                      <p:tavLst>
                                        <p:tav tm="0">
                                          <p:val>
                                            <p:strVal val="#ppt_y-.1"/>
                                          </p:val>
                                        </p:tav>
                                        <p:tav tm="100000">
                                          <p:val>
                                            <p:strVal val="#ppt_y"/>
                                          </p:val>
                                        </p:tav>
                                      </p:tavLst>
                                    </p:anim>
                                  </p:childTnLst>
                                </p:cTn>
                              </p:par>
                              <p:par>
                                <p:cTn id="80" presetID="47" presetClass="entr" presetSubtype="0" fill="hold" grpId="1" nodeType="withEffect">
                                  <p:stCondLst>
                                    <p:cond delay="0"/>
                                  </p:stCondLst>
                                  <p:childTnLst>
                                    <p:set>
                                      <p:cBhvr>
                                        <p:cTn id="81" dur="1" fill="hold">
                                          <p:stCondLst>
                                            <p:cond delay="0"/>
                                          </p:stCondLst>
                                        </p:cTn>
                                        <p:tgtEl>
                                          <p:spTgt spid="38929"/>
                                        </p:tgtEl>
                                        <p:attrNameLst>
                                          <p:attrName>style.visibility</p:attrName>
                                        </p:attrNameLst>
                                      </p:cBhvr>
                                      <p:to>
                                        <p:strVal val="visible"/>
                                      </p:to>
                                    </p:set>
                                    <p:animEffect transition="in" filter="fade">
                                      <p:cBhvr>
                                        <p:cTn id="82" dur="1000"/>
                                        <p:tgtEl>
                                          <p:spTgt spid="38929"/>
                                        </p:tgtEl>
                                      </p:cBhvr>
                                    </p:animEffect>
                                    <p:anim calcmode="lin" valueType="num">
                                      <p:cBhvr>
                                        <p:cTn id="83" dur="1000" fill="hold"/>
                                        <p:tgtEl>
                                          <p:spTgt spid="38929"/>
                                        </p:tgtEl>
                                        <p:attrNameLst>
                                          <p:attrName>ppt_x</p:attrName>
                                        </p:attrNameLst>
                                      </p:cBhvr>
                                      <p:tavLst>
                                        <p:tav tm="0">
                                          <p:val>
                                            <p:strVal val="#ppt_x"/>
                                          </p:val>
                                        </p:tav>
                                        <p:tav tm="100000">
                                          <p:val>
                                            <p:strVal val="#ppt_x"/>
                                          </p:val>
                                        </p:tav>
                                      </p:tavLst>
                                    </p:anim>
                                    <p:anim calcmode="lin" valueType="num">
                                      <p:cBhvr>
                                        <p:cTn id="84" dur="1000" fill="hold"/>
                                        <p:tgtEl>
                                          <p:spTgt spid="38929"/>
                                        </p:tgtEl>
                                        <p:attrNameLst>
                                          <p:attrName>ppt_y</p:attrName>
                                        </p:attrNameLst>
                                      </p:cBhvr>
                                      <p:tavLst>
                                        <p:tav tm="0">
                                          <p:val>
                                            <p:strVal val="#ppt_y-.1"/>
                                          </p:val>
                                        </p:tav>
                                        <p:tav tm="100000">
                                          <p:val>
                                            <p:strVal val="#ppt_y"/>
                                          </p:val>
                                        </p:tav>
                                      </p:tavLst>
                                    </p:anim>
                                  </p:childTnLst>
                                </p:cTn>
                              </p:par>
                              <p:par>
                                <p:cTn id="85" presetID="47" presetClass="entr" presetSubtype="0" fill="hold" grpId="1" nodeType="withEffect">
                                  <p:stCondLst>
                                    <p:cond delay="0"/>
                                  </p:stCondLst>
                                  <p:childTnLst>
                                    <p:set>
                                      <p:cBhvr>
                                        <p:cTn id="86" dur="1" fill="hold">
                                          <p:stCondLst>
                                            <p:cond delay="0"/>
                                          </p:stCondLst>
                                        </p:cTn>
                                        <p:tgtEl>
                                          <p:spTgt spid="38930"/>
                                        </p:tgtEl>
                                        <p:attrNameLst>
                                          <p:attrName>style.visibility</p:attrName>
                                        </p:attrNameLst>
                                      </p:cBhvr>
                                      <p:to>
                                        <p:strVal val="visible"/>
                                      </p:to>
                                    </p:set>
                                    <p:animEffect transition="in" filter="fade">
                                      <p:cBhvr>
                                        <p:cTn id="87" dur="1000"/>
                                        <p:tgtEl>
                                          <p:spTgt spid="38930"/>
                                        </p:tgtEl>
                                      </p:cBhvr>
                                    </p:animEffect>
                                    <p:anim calcmode="lin" valueType="num">
                                      <p:cBhvr>
                                        <p:cTn id="88" dur="1000" fill="hold"/>
                                        <p:tgtEl>
                                          <p:spTgt spid="38930"/>
                                        </p:tgtEl>
                                        <p:attrNameLst>
                                          <p:attrName>ppt_x</p:attrName>
                                        </p:attrNameLst>
                                      </p:cBhvr>
                                      <p:tavLst>
                                        <p:tav tm="0">
                                          <p:val>
                                            <p:strVal val="#ppt_x"/>
                                          </p:val>
                                        </p:tav>
                                        <p:tav tm="100000">
                                          <p:val>
                                            <p:strVal val="#ppt_x"/>
                                          </p:val>
                                        </p:tav>
                                      </p:tavLst>
                                    </p:anim>
                                    <p:anim calcmode="lin" valueType="num">
                                      <p:cBhvr>
                                        <p:cTn id="89" dur="1000" fill="hold"/>
                                        <p:tgtEl>
                                          <p:spTgt spid="38930"/>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7" presetClass="entr" presetSubtype="0" fill="hold" grpId="0" nodeType="clickEffect">
                                  <p:stCondLst>
                                    <p:cond delay="0"/>
                                  </p:stCondLst>
                                  <p:childTnLst>
                                    <p:set>
                                      <p:cBhvr>
                                        <p:cTn id="93" dur="1" fill="hold">
                                          <p:stCondLst>
                                            <p:cond delay="0"/>
                                          </p:stCondLst>
                                        </p:cTn>
                                        <p:tgtEl>
                                          <p:spTgt spid="38931"/>
                                        </p:tgtEl>
                                        <p:attrNameLst>
                                          <p:attrName>style.visibility</p:attrName>
                                        </p:attrNameLst>
                                      </p:cBhvr>
                                      <p:to>
                                        <p:strVal val="visible"/>
                                      </p:to>
                                    </p:set>
                                    <p:animEffect transition="in" filter="fade">
                                      <p:cBhvr>
                                        <p:cTn id="94" dur="1000"/>
                                        <p:tgtEl>
                                          <p:spTgt spid="38931"/>
                                        </p:tgtEl>
                                      </p:cBhvr>
                                    </p:animEffect>
                                    <p:anim calcmode="lin" valueType="num">
                                      <p:cBhvr>
                                        <p:cTn id="95" dur="1000" fill="hold"/>
                                        <p:tgtEl>
                                          <p:spTgt spid="38931"/>
                                        </p:tgtEl>
                                        <p:attrNameLst>
                                          <p:attrName>ppt_x</p:attrName>
                                        </p:attrNameLst>
                                      </p:cBhvr>
                                      <p:tavLst>
                                        <p:tav tm="0">
                                          <p:val>
                                            <p:strVal val="#ppt_x"/>
                                          </p:val>
                                        </p:tav>
                                        <p:tav tm="100000">
                                          <p:val>
                                            <p:strVal val="#ppt_x"/>
                                          </p:val>
                                        </p:tav>
                                      </p:tavLst>
                                    </p:anim>
                                    <p:anim calcmode="lin" valueType="num">
                                      <p:cBhvr>
                                        <p:cTn id="96" dur="1000" fill="hold"/>
                                        <p:tgtEl>
                                          <p:spTgt spid="38931"/>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0"/>
                                  </p:stCondLst>
                                  <p:childTnLst>
                                    <p:set>
                                      <p:cBhvr>
                                        <p:cTn id="98" dur="1" fill="hold">
                                          <p:stCondLst>
                                            <p:cond delay="0"/>
                                          </p:stCondLst>
                                        </p:cTn>
                                        <p:tgtEl>
                                          <p:spTgt spid="38932"/>
                                        </p:tgtEl>
                                        <p:attrNameLst>
                                          <p:attrName>style.visibility</p:attrName>
                                        </p:attrNameLst>
                                      </p:cBhvr>
                                      <p:to>
                                        <p:strVal val="visible"/>
                                      </p:to>
                                    </p:set>
                                    <p:animEffect transition="in" filter="fade">
                                      <p:cBhvr>
                                        <p:cTn id="99" dur="1000"/>
                                        <p:tgtEl>
                                          <p:spTgt spid="38932"/>
                                        </p:tgtEl>
                                      </p:cBhvr>
                                    </p:animEffect>
                                    <p:anim calcmode="lin" valueType="num">
                                      <p:cBhvr>
                                        <p:cTn id="100" dur="1000" fill="hold"/>
                                        <p:tgtEl>
                                          <p:spTgt spid="38932"/>
                                        </p:tgtEl>
                                        <p:attrNameLst>
                                          <p:attrName>ppt_x</p:attrName>
                                        </p:attrNameLst>
                                      </p:cBhvr>
                                      <p:tavLst>
                                        <p:tav tm="0">
                                          <p:val>
                                            <p:strVal val="#ppt_x"/>
                                          </p:val>
                                        </p:tav>
                                        <p:tav tm="100000">
                                          <p:val>
                                            <p:strVal val="#ppt_x"/>
                                          </p:val>
                                        </p:tav>
                                      </p:tavLst>
                                    </p:anim>
                                    <p:anim calcmode="lin" valueType="num">
                                      <p:cBhvr>
                                        <p:cTn id="101" dur="1000" fill="hold"/>
                                        <p:tgtEl>
                                          <p:spTgt spid="38932"/>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38933"/>
                                        </p:tgtEl>
                                        <p:attrNameLst>
                                          <p:attrName>style.visibility</p:attrName>
                                        </p:attrNameLst>
                                      </p:cBhvr>
                                      <p:to>
                                        <p:strVal val="visible"/>
                                      </p:to>
                                    </p:set>
                                    <p:animEffect transition="in" filter="fade">
                                      <p:cBhvr>
                                        <p:cTn id="104" dur="1000"/>
                                        <p:tgtEl>
                                          <p:spTgt spid="38933"/>
                                        </p:tgtEl>
                                      </p:cBhvr>
                                    </p:animEffect>
                                    <p:anim calcmode="lin" valueType="num">
                                      <p:cBhvr>
                                        <p:cTn id="105" dur="1000" fill="hold"/>
                                        <p:tgtEl>
                                          <p:spTgt spid="38933"/>
                                        </p:tgtEl>
                                        <p:attrNameLst>
                                          <p:attrName>ppt_x</p:attrName>
                                        </p:attrNameLst>
                                      </p:cBhvr>
                                      <p:tavLst>
                                        <p:tav tm="0">
                                          <p:val>
                                            <p:strVal val="#ppt_x"/>
                                          </p:val>
                                        </p:tav>
                                        <p:tav tm="100000">
                                          <p:val>
                                            <p:strVal val="#ppt_x"/>
                                          </p:val>
                                        </p:tav>
                                      </p:tavLst>
                                    </p:anim>
                                    <p:anim calcmode="lin" valueType="num">
                                      <p:cBhvr>
                                        <p:cTn id="106" dur="1000" fill="hold"/>
                                        <p:tgtEl>
                                          <p:spTgt spid="38933"/>
                                        </p:tgtEl>
                                        <p:attrNameLst>
                                          <p:attrName>ppt_y</p:attrName>
                                        </p:attrNameLst>
                                      </p:cBhvr>
                                      <p:tavLst>
                                        <p:tav tm="0">
                                          <p:val>
                                            <p:strVal val="#ppt_y-.1"/>
                                          </p:val>
                                        </p:tav>
                                        <p:tav tm="100000">
                                          <p:val>
                                            <p:strVal val="#ppt_y"/>
                                          </p:val>
                                        </p:tav>
                                      </p:tavLst>
                                    </p:anim>
                                  </p:childTnLst>
                                </p:cTn>
                              </p:par>
                              <p:par>
                                <p:cTn id="107" presetID="47" presetClass="entr" presetSubtype="0" fill="hold" grpId="0" nodeType="withEffect">
                                  <p:stCondLst>
                                    <p:cond delay="0"/>
                                  </p:stCondLst>
                                  <p:childTnLst>
                                    <p:set>
                                      <p:cBhvr>
                                        <p:cTn id="108" dur="1" fill="hold">
                                          <p:stCondLst>
                                            <p:cond delay="0"/>
                                          </p:stCondLst>
                                        </p:cTn>
                                        <p:tgtEl>
                                          <p:spTgt spid="38934"/>
                                        </p:tgtEl>
                                        <p:attrNameLst>
                                          <p:attrName>style.visibility</p:attrName>
                                        </p:attrNameLst>
                                      </p:cBhvr>
                                      <p:to>
                                        <p:strVal val="visible"/>
                                      </p:to>
                                    </p:set>
                                    <p:animEffect transition="in" filter="fade">
                                      <p:cBhvr>
                                        <p:cTn id="109" dur="1000"/>
                                        <p:tgtEl>
                                          <p:spTgt spid="38934"/>
                                        </p:tgtEl>
                                      </p:cBhvr>
                                    </p:animEffect>
                                    <p:anim calcmode="lin" valueType="num">
                                      <p:cBhvr>
                                        <p:cTn id="110" dur="1000" fill="hold"/>
                                        <p:tgtEl>
                                          <p:spTgt spid="38934"/>
                                        </p:tgtEl>
                                        <p:attrNameLst>
                                          <p:attrName>ppt_x</p:attrName>
                                        </p:attrNameLst>
                                      </p:cBhvr>
                                      <p:tavLst>
                                        <p:tav tm="0">
                                          <p:val>
                                            <p:strVal val="#ppt_x"/>
                                          </p:val>
                                        </p:tav>
                                        <p:tav tm="100000">
                                          <p:val>
                                            <p:strVal val="#ppt_x"/>
                                          </p:val>
                                        </p:tav>
                                      </p:tavLst>
                                    </p:anim>
                                    <p:anim calcmode="lin" valueType="num">
                                      <p:cBhvr>
                                        <p:cTn id="111" dur="1000" fill="hold"/>
                                        <p:tgtEl>
                                          <p:spTgt spid="38934"/>
                                        </p:tgtEl>
                                        <p:attrNameLst>
                                          <p:attrName>ppt_y</p:attrName>
                                        </p:attrNameLst>
                                      </p:cBhvr>
                                      <p:tavLst>
                                        <p:tav tm="0">
                                          <p:val>
                                            <p:strVal val="#ppt_y-.1"/>
                                          </p:val>
                                        </p:tav>
                                        <p:tav tm="100000">
                                          <p:val>
                                            <p:strVal val="#ppt_y"/>
                                          </p:val>
                                        </p:tav>
                                      </p:tavLst>
                                    </p:anim>
                                  </p:childTnLst>
                                </p:cTn>
                              </p:par>
                              <p:par>
                                <p:cTn id="112" presetID="47" presetClass="entr" presetSubtype="0" fill="hold" grpId="0" nodeType="withEffect">
                                  <p:stCondLst>
                                    <p:cond delay="0"/>
                                  </p:stCondLst>
                                  <p:childTnLst>
                                    <p:set>
                                      <p:cBhvr>
                                        <p:cTn id="113" dur="1" fill="hold">
                                          <p:stCondLst>
                                            <p:cond delay="0"/>
                                          </p:stCondLst>
                                        </p:cTn>
                                        <p:tgtEl>
                                          <p:spTgt spid="38935"/>
                                        </p:tgtEl>
                                        <p:attrNameLst>
                                          <p:attrName>style.visibility</p:attrName>
                                        </p:attrNameLst>
                                      </p:cBhvr>
                                      <p:to>
                                        <p:strVal val="visible"/>
                                      </p:to>
                                    </p:set>
                                    <p:animEffect transition="in" filter="fade">
                                      <p:cBhvr>
                                        <p:cTn id="114" dur="1000"/>
                                        <p:tgtEl>
                                          <p:spTgt spid="38935"/>
                                        </p:tgtEl>
                                      </p:cBhvr>
                                    </p:animEffect>
                                    <p:anim calcmode="lin" valueType="num">
                                      <p:cBhvr>
                                        <p:cTn id="115" dur="1000" fill="hold"/>
                                        <p:tgtEl>
                                          <p:spTgt spid="38935"/>
                                        </p:tgtEl>
                                        <p:attrNameLst>
                                          <p:attrName>ppt_x</p:attrName>
                                        </p:attrNameLst>
                                      </p:cBhvr>
                                      <p:tavLst>
                                        <p:tav tm="0">
                                          <p:val>
                                            <p:strVal val="#ppt_x"/>
                                          </p:val>
                                        </p:tav>
                                        <p:tav tm="100000">
                                          <p:val>
                                            <p:strVal val="#ppt_x"/>
                                          </p:val>
                                        </p:tav>
                                      </p:tavLst>
                                    </p:anim>
                                    <p:anim calcmode="lin" valueType="num">
                                      <p:cBhvr>
                                        <p:cTn id="116" dur="1000" fill="hold"/>
                                        <p:tgtEl>
                                          <p:spTgt spid="3893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38936"/>
                                        </p:tgtEl>
                                        <p:attrNameLst>
                                          <p:attrName>style.visibility</p:attrName>
                                        </p:attrNameLst>
                                      </p:cBhvr>
                                      <p:to>
                                        <p:strVal val="visible"/>
                                      </p:to>
                                    </p:set>
                                    <p:animEffect transition="in" filter="fade">
                                      <p:cBhvr>
                                        <p:cTn id="119" dur="1000"/>
                                        <p:tgtEl>
                                          <p:spTgt spid="38936"/>
                                        </p:tgtEl>
                                      </p:cBhvr>
                                    </p:animEffect>
                                    <p:anim calcmode="lin" valueType="num">
                                      <p:cBhvr>
                                        <p:cTn id="120" dur="1000" fill="hold"/>
                                        <p:tgtEl>
                                          <p:spTgt spid="38936"/>
                                        </p:tgtEl>
                                        <p:attrNameLst>
                                          <p:attrName>ppt_x</p:attrName>
                                        </p:attrNameLst>
                                      </p:cBhvr>
                                      <p:tavLst>
                                        <p:tav tm="0">
                                          <p:val>
                                            <p:strVal val="#ppt_x"/>
                                          </p:val>
                                        </p:tav>
                                        <p:tav tm="100000">
                                          <p:val>
                                            <p:strVal val="#ppt_x"/>
                                          </p:val>
                                        </p:tav>
                                      </p:tavLst>
                                    </p:anim>
                                    <p:anim calcmode="lin" valueType="num">
                                      <p:cBhvr>
                                        <p:cTn id="121" dur="1000" fill="hold"/>
                                        <p:tgtEl>
                                          <p:spTgt spid="38936"/>
                                        </p:tgtEl>
                                        <p:attrNameLst>
                                          <p:attrName>ppt_y</p:attrName>
                                        </p:attrNameLst>
                                      </p:cBhvr>
                                      <p:tavLst>
                                        <p:tav tm="0">
                                          <p:val>
                                            <p:strVal val="#ppt_y-.1"/>
                                          </p:val>
                                        </p:tav>
                                        <p:tav tm="100000">
                                          <p:val>
                                            <p:strVal val="#ppt_y"/>
                                          </p:val>
                                        </p:tav>
                                      </p:tavLst>
                                    </p:anim>
                                  </p:childTnLst>
                                </p:cTn>
                              </p:par>
                              <p:par>
                                <p:cTn id="122" presetID="47" presetClass="entr" presetSubtype="0" fill="hold" nodeType="withEffect">
                                  <p:stCondLst>
                                    <p:cond delay="0"/>
                                  </p:stCondLst>
                                  <p:childTnLst>
                                    <p:set>
                                      <p:cBhvr>
                                        <p:cTn id="123" dur="1" fill="hold">
                                          <p:stCondLst>
                                            <p:cond delay="0"/>
                                          </p:stCondLst>
                                        </p:cTn>
                                        <p:tgtEl>
                                          <p:spTgt spid="38937"/>
                                        </p:tgtEl>
                                        <p:attrNameLst>
                                          <p:attrName>style.visibility</p:attrName>
                                        </p:attrNameLst>
                                      </p:cBhvr>
                                      <p:to>
                                        <p:strVal val="visible"/>
                                      </p:to>
                                    </p:set>
                                    <p:animEffect transition="in" filter="fade">
                                      <p:cBhvr>
                                        <p:cTn id="124" dur="1000"/>
                                        <p:tgtEl>
                                          <p:spTgt spid="38937"/>
                                        </p:tgtEl>
                                      </p:cBhvr>
                                    </p:animEffect>
                                    <p:anim calcmode="lin" valueType="num">
                                      <p:cBhvr>
                                        <p:cTn id="125" dur="1000" fill="hold"/>
                                        <p:tgtEl>
                                          <p:spTgt spid="38937"/>
                                        </p:tgtEl>
                                        <p:attrNameLst>
                                          <p:attrName>ppt_x</p:attrName>
                                        </p:attrNameLst>
                                      </p:cBhvr>
                                      <p:tavLst>
                                        <p:tav tm="0">
                                          <p:val>
                                            <p:strVal val="#ppt_x"/>
                                          </p:val>
                                        </p:tav>
                                        <p:tav tm="100000">
                                          <p:val>
                                            <p:strVal val="#ppt_x"/>
                                          </p:val>
                                        </p:tav>
                                      </p:tavLst>
                                    </p:anim>
                                    <p:anim calcmode="lin" valueType="num">
                                      <p:cBhvr>
                                        <p:cTn id="126" dur="1000" fill="hold"/>
                                        <p:tgtEl>
                                          <p:spTgt spid="38937"/>
                                        </p:tgtEl>
                                        <p:attrNameLst>
                                          <p:attrName>ppt_y</p:attrName>
                                        </p:attrNameLst>
                                      </p:cBhvr>
                                      <p:tavLst>
                                        <p:tav tm="0">
                                          <p:val>
                                            <p:strVal val="#ppt_y-.1"/>
                                          </p:val>
                                        </p:tav>
                                        <p:tav tm="100000">
                                          <p:val>
                                            <p:strVal val="#ppt_y"/>
                                          </p:val>
                                        </p:tav>
                                      </p:tavLst>
                                    </p:anim>
                                  </p:childTnLst>
                                </p:cTn>
                              </p:par>
                              <p:par>
                                <p:cTn id="127" presetID="47" presetClass="entr" presetSubtype="0" fill="hold" grpId="0" nodeType="withEffect">
                                  <p:stCondLst>
                                    <p:cond delay="0"/>
                                  </p:stCondLst>
                                  <p:childTnLst>
                                    <p:set>
                                      <p:cBhvr>
                                        <p:cTn id="128" dur="1" fill="hold">
                                          <p:stCondLst>
                                            <p:cond delay="0"/>
                                          </p:stCondLst>
                                        </p:cTn>
                                        <p:tgtEl>
                                          <p:spTgt spid="38938"/>
                                        </p:tgtEl>
                                        <p:attrNameLst>
                                          <p:attrName>style.visibility</p:attrName>
                                        </p:attrNameLst>
                                      </p:cBhvr>
                                      <p:to>
                                        <p:strVal val="visible"/>
                                      </p:to>
                                    </p:set>
                                    <p:animEffect transition="in" filter="fade">
                                      <p:cBhvr>
                                        <p:cTn id="129" dur="1000"/>
                                        <p:tgtEl>
                                          <p:spTgt spid="38938"/>
                                        </p:tgtEl>
                                      </p:cBhvr>
                                    </p:animEffect>
                                    <p:anim calcmode="lin" valueType="num">
                                      <p:cBhvr>
                                        <p:cTn id="130" dur="1000" fill="hold"/>
                                        <p:tgtEl>
                                          <p:spTgt spid="38938"/>
                                        </p:tgtEl>
                                        <p:attrNameLst>
                                          <p:attrName>ppt_x</p:attrName>
                                        </p:attrNameLst>
                                      </p:cBhvr>
                                      <p:tavLst>
                                        <p:tav tm="0">
                                          <p:val>
                                            <p:strVal val="#ppt_x"/>
                                          </p:val>
                                        </p:tav>
                                        <p:tav tm="100000">
                                          <p:val>
                                            <p:strVal val="#ppt_x"/>
                                          </p:val>
                                        </p:tav>
                                      </p:tavLst>
                                    </p:anim>
                                    <p:anim calcmode="lin" valueType="num">
                                      <p:cBhvr>
                                        <p:cTn id="131" dur="1000" fill="hold"/>
                                        <p:tgtEl>
                                          <p:spTgt spid="38938"/>
                                        </p:tgtEl>
                                        <p:attrNameLst>
                                          <p:attrName>ppt_y</p:attrName>
                                        </p:attrNameLst>
                                      </p:cBhvr>
                                      <p:tavLst>
                                        <p:tav tm="0">
                                          <p:val>
                                            <p:strVal val="#ppt_y-.1"/>
                                          </p:val>
                                        </p:tav>
                                        <p:tav tm="100000">
                                          <p:val>
                                            <p:strVal val="#ppt_y"/>
                                          </p:val>
                                        </p:tav>
                                      </p:tavLst>
                                    </p:anim>
                                  </p:childTnLst>
                                </p:cTn>
                              </p:par>
                              <p:par>
                                <p:cTn id="132" presetID="47" presetClass="entr" presetSubtype="0" fill="hold" grpId="0" nodeType="withEffect">
                                  <p:stCondLst>
                                    <p:cond delay="0"/>
                                  </p:stCondLst>
                                  <p:childTnLst>
                                    <p:set>
                                      <p:cBhvr>
                                        <p:cTn id="133" dur="1" fill="hold">
                                          <p:stCondLst>
                                            <p:cond delay="0"/>
                                          </p:stCondLst>
                                        </p:cTn>
                                        <p:tgtEl>
                                          <p:spTgt spid="38939"/>
                                        </p:tgtEl>
                                        <p:attrNameLst>
                                          <p:attrName>style.visibility</p:attrName>
                                        </p:attrNameLst>
                                      </p:cBhvr>
                                      <p:to>
                                        <p:strVal val="visible"/>
                                      </p:to>
                                    </p:set>
                                    <p:animEffect transition="in" filter="fade">
                                      <p:cBhvr>
                                        <p:cTn id="134" dur="1000"/>
                                        <p:tgtEl>
                                          <p:spTgt spid="38939"/>
                                        </p:tgtEl>
                                      </p:cBhvr>
                                    </p:animEffect>
                                    <p:anim calcmode="lin" valueType="num">
                                      <p:cBhvr>
                                        <p:cTn id="135" dur="1000" fill="hold"/>
                                        <p:tgtEl>
                                          <p:spTgt spid="38939"/>
                                        </p:tgtEl>
                                        <p:attrNameLst>
                                          <p:attrName>ppt_x</p:attrName>
                                        </p:attrNameLst>
                                      </p:cBhvr>
                                      <p:tavLst>
                                        <p:tav tm="0">
                                          <p:val>
                                            <p:strVal val="#ppt_x"/>
                                          </p:val>
                                        </p:tav>
                                        <p:tav tm="100000">
                                          <p:val>
                                            <p:strVal val="#ppt_x"/>
                                          </p:val>
                                        </p:tav>
                                      </p:tavLst>
                                    </p:anim>
                                    <p:anim calcmode="lin" valueType="num">
                                      <p:cBhvr>
                                        <p:cTn id="136" dur="1000" fill="hold"/>
                                        <p:tgtEl>
                                          <p:spTgt spid="38939"/>
                                        </p:tgtEl>
                                        <p:attrNameLst>
                                          <p:attrName>ppt_y</p:attrName>
                                        </p:attrNameLst>
                                      </p:cBhvr>
                                      <p:tavLst>
                                        <p:tav tm="0">
                                          <p:val>
                                            <p:strVal val="#ppt_y-.1"/>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47" presetClass="entr" presetSubtype="0" fill="hold" nodeType="clickEffect">
                                  <p:stCondLst>
                                    <p:cond delay="0"/>
                                  </p:stCondLst>
                                  <p:childTnLst>
                                    <p:set>
                                      <p:cBhvr>
                                        <p:cTn id="140" dur="1" fill="hold">
                                          <p:stCondLst>
                                            <p:cond delay="0"/>
                                          </p:stCondLst>
                                        </p:cTn>
                                        <p:tgtEl>
                                          <p:spTgt spid="38920"/>
                                        </p:tgtEl>
                                        <p:attrNameLst>
                                          <p:attrName>style.visibility</p:attrName>
                                        </p:attrNameLst>
                                      </p:cBhvr>
                                      <p:to>
                                        <p:strVal val="visible"/>
                                      </p:to>
                                    </p:set>
                                    <p:animEffect transition="in" filter="fade">
                                      <p:cBhvr>
                                        <p:cTn id="141" dur="1000"/>
                                        <p:tgtEl>
                                          <p:spTgt spid="38920"/>
                                        </p:tgtEl>
                                      </p:cBhvr>
                                    </p:animEffect>
                                    <p:anim calcmode="lin" valueType="num">
                                      <p:cBhvr>
                                        <p:cTn id="142" dur="1000" fill="hold"/>
                                        <p:tgtEl>
                                          <p:spTgt spid="38920"/>
                                        </p:tgtEl>
                                        <p:attrNameLst>
                                          <p:attrName>ppt_x</p:attrName>
                                        </p:attrNameLst>
                                      </p:cBhvr>
                                      <p:tavLst>
                                        <p:tav tm="0">
                                          <p:val>
                                            <p:strVal val="#ppt_x"/>
                                          </p:val>
                                        </p:tav>
                                        <p:tav tm="100000">
                                          <p:val>
                                            <p:strVal val="#ppt_x"/>
                                          </p:val>
                                        </p:tav>
                                      </p:tavLst>
                                    </p:anim>
                                    <p:anim calcmode="lin" valueType="num">
                                      <p:cBhvr>
                                        <p:cTn id="143" dur="1000" fill="hold"/>
                                        <p:tgtEl>
                                          <p:spTgt spid="38920"/>
                                        </p:tgtEl>
                                        <p:attrNameLst>
                                          <p:attrName>ppt_y</p:attrName>
                                        </p:attrNameLst>
                                      </p:cBhvr>
                                      <p:tavLst>
                                        <p:tav tm="0">
                                          <p:val>
                                            <p:strVal val="#ppt_y-.1"/>
                                          </p:val>
                                        </p:tav>
                                        <p:tav tm="100000">
                                          <p:val>
                                            <p:strVal val="#ppt_y"/>
                                          </p:val>
                                        </p:tav>
                                      </p:tavLst>
                                    </p:anim>
                                  </p:childTnLst>
                                </p:cTn>
                              </p:par>
                              <p:par>
                                <p:cTn id="144" presetID="47" presetClass="entr" presetSubtype="0" fill="hold" grpId="0" nodeType="withEffect">
                                  <p:stCondLst>
                                    <p:cond delay="0"/>
                                  </p:stCondLst>
                                  <p:childTnLst>
                                    <p:set>
                                      <p:cBhvr>
                                        <p:cTn id="145" dur="1" fill="hold">
                                          <p:stCondLst>
                                            <p:cond delay="0"/>
                                          </p:stCondLst>
                                        </p:cTn>
                                        <p:tgtEl>
                                          <p:spTgt spid="38940"/>
                                        </p:tgtEl>
                                        <p:attrNameLst>
                                          <p:attrName>style.visibility</p:attrName>
                                        </p:attrNameLst>
                                      </p:cBhvr>
                                      <p:to>
                                        <p:strVal val="visible"/>
                                      </p:to>
                                    </p:set>
                                    <p:animEffect transition="in" filter="fade">
                                      <p:cBhvr>
                                        <p:cTn id="146" dur="1000"/>
                                        <p:tgtEl>
                                          <p:spTgt spid="38940"/>
                                        </p:tgtEl>
                                      </p:cBhvr>
                                    </p:animEffect>
                                    <p:anim calcmode="lin" valueType="num">
                                      <p:cBhvr>
                                        <p:cTn id="147" dur="1000" fill="hold"/>
                                        <p:tgtEl>
                                          <p:spTgt spid="38940"/>
                                        </p:tgtEl>
                                        <p:attrNameLst>
                                          <p:attrName>ppt_x</p:attrName>
                                        </p:attrNameLst>
                                      </p:cBhvr>
                                      <p:tavLst>
                                        <p:tav tm="0">
                                          <p:val>
                                            <p:strVal val="#ppt_x"/>
                                          </p:val>
                                        </p:tav>
                                        <p:tav tm="100000">
                                          <p:val>
                                            <p:strVal val="#ppt_x"/>
                                          </p:val>
                                        </p:tav>
                                      </p:tavLst>
                                    </p:anim>
                                    <p:anim calcmode="lin" valueType="num">
                                      <p:cBhvr>
                                        <p:cTn id="148" dur="1000" fill="hold"/>
                                        <p:tgtEl>
                                          <p:spTgt spid="38940"/>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38941"/>
                                        </p:tgtEl>
                                        <p:attrNameLst>
                                          <p:attrName>style.visibility</p:attrName>
                                        </p:attrNameLst>
                                      </p:cBhvr>
                                      <p:to>
                                        <p:strVal val="visible"/>
                                      </p:to>
                                    </p:set>
                                    <p:animEffect transition="in" filter="fade">
                                      <p:cBhvr>
                                        <p:cTn id="151" dur="1000"/>
                                        <p:tgtEl>
                                          <p:spTgt spid="38941"/>
                                        </p:tgtEl>
                                      </p:cBhvr>
                                    </p:animEffect>
                                    <p:anim calcmode="lin" valueType="num">
                                      <p:cBhvr>
                                        <p:cTn id="152" dur="1000" fill="hold"/>
                                        <p:tgtEl>
                                          <p:spTgt spid="38941"/>
                                        </p:tgtEl>
                                        <p:attrNameLst>
                                          <p:attrName>ppt_x</p:attrName>
                                        </p:attrNameLst>
                                      </p:cBhvr>
                                      <p:tavLst>
                                        <p:tav tm="0">
                                          <p:val>
                                            <p:strVal val="#ppt_x"/>
                                          </p:val>
                                        </p:tav>
                                        <p:tav tm="100000">
                                          <p:val>
                                            <p:strVal val="#ppt_x"/>
                                          </p:val>
                                        </p:tav>
                                      </p:tavLst>
                                    </p:anim>
                                    <p:anim calcmode="lin" valueType="num">
                                      <p:cBhvr>
                                        <p:cTn id="153" dur="1000" fill="hold"/>
                                        <p:tgtEl>
                                          <p:spTgt spid="3894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38942"/>
                                        </p:tgtEl>
                                        <p:attrNameLst>
                                          <p:attrName>style.visibility</p:attrName>
                                        </p:attrNameLst>
                                      </p:cBhvr>
                                      <p:to>
                                        <p:strVal val="visible"/>
                                      </p:to>
                                    </p:set>
                                    <p:animEffect transition="in" filter="fade">
                                      <p:cBhvr>
                                        <p:cTn id="156" dur="1000"/>
                                        <p:tgtEl>
                                          <p:spTgt spid="38942"/>
                                        </p:tgtEl>
                                      </p:cBhvr>
                                    </p:animEffect>
                                    <p:anim calcmode="lin" valueType="num">
                                      <p:cBhvr>
                                        <p:cTn id="157" dur="1000" fill="hold"/>
                                        <p:tgtEl>
                                          <p:spTgt spid="38942"/>
                                        </p:tgtEl>
                                        <p:attrNameLst>
                                          <p:attrName>ppt_x</p:attrName>
                                        </p:attrNameLst>
                                      </p:cBhvr>
                                      <p:tavLst>
                                        <p:tav tm="0">
                                          <p:val>
                                            <p:strVal val="#ppt_x"/>
                                          </p:val>
                                        </p:tav>
                                        <p:tav tm="100000">
                                          <p:val>
                                            <p:strVal val="#ppt_x"/>
                                          </p:val>
                                        </p:tav>
                                      </p:tavLst>
                                    </p:anim>
                                    <p:anim calcmode="lin" valueType="num">
                                      <p:cBhvr>
                                        <p:cTn id="158" dur="1000" fill="hold"/>
                                        <p:tgtEl>
                                          <p:spTgt spid="3894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38943"/>
                                        </p:tgtEl>
                                        <p:attrNameLst>
                                          <p:attrName>style.visibility</p:attrName>
                                        </p:attrNameLst>
                                      </p:cBhvr>
                                      <p:to>
                                        <p:strVal val="visible"/>
                                      </p:to>
                                    </p:set>
                                    <p:animEffect transition="in" filter="fade">
                                      <p:cBhvr>
                                        <p:cTn id="161" dur="1000"/>
                                        <p:tgtEl>
                                          <p:spTgt spid="38943"/>
                                        </p:tgtEl>
                                      </p:cBhvr>
                                    </p:animEffect>
                                    <p:anim calcmode="lin" valueType="num">
                                      <p:cBhvr>
                                        <p:cTn id="162" dur="1000" fill="hold"/>
                                        <p:tgtEl>
                                          <p:spTgt spid="38943"/>
                                        </p:tgtEl>
                                        <p:attrNameLst>
                                          <p:attrName>ppt_x</p:attrName>
                                        </p:attrNameLst>
                                      </p:cBhvr>
                                      <p:tavLst>
                                        <p:tav tm="0">
                                          <p:val>
                                            <p:strVal val="#ppt_x"/>
                                          </p:val>
                                        </p:tav>
                                        <p:tav tm="100000">
                                          <p:val>
                                            <p:strVal val="#ppt_x"/>
                                          </p:val>
                                        </p:tav>
                                      </p:tavLst>
                                    </p:anim>
                                    <p:anim calcmode="lin" valueType="num">
                                      <p:cBhvr>
                                        <p:cTn id="163" dur="1000" fill="hold"/>
                                        <p:tgtEl>
                                          <p:spTgt spid="3894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38944"/>
                                        </p:tgtEl>
                                        <p:attrNameLst>
                                          <p:attrName>style.visibility</p:attrName>
                                        </p:attrNameLst>
                                      </p:cBhvr>
                                      <p:to>
                                        <p:strVal val="visible"/>
                                      </p:to>
                                    </p:set>
                                    <p:animEffect transition="in" filter="fade">
                                      <p:cBhvr>
                                        <p:cTn id="166" dur="1000"/>
                                        <p:tgtEl>
                                          <p:spTgt spid="38944"/>
                                        </p:tgtEl>
                                      </p:cBhvr>
                                    </p:animEffect>
                                    <p:anim calcmode="lin" valueType="num">
                                      <p:cBhvr>
                                        <p:cTn id="167" dur="1000" fill="hold"/>
                                        <p:tgtEl>
                                          <p:spTgt spid="38944"/>
                                        </p:tgtEl>
                                        <p:attrNameLst>
                                          <p:attrName>ppt_x</p:attrName>
                                        </p:attrNameLst>
                                      </p:cBhvr>
                                      <p:tavLst>
                                        <p:tav tm="0">
                                          <p:val>
                                            <p:strVal val="#ppt_x"/>
                                          </p:val>
                                        </p:tav>
                                        <p:tav tm="100000">
                                          <p:val>
                                            <p:strVal val="#ppt_x"/>
                                          </p:val>
                                        </p:tav>
                                      </p:tavLst>
                                    </p:anim>
                                    <p:anim calcmode="lin" valueType="num">
                                      <p:cBhvr>
                                        <p:cTn id="168" dur="1000" fill="hold"/>
                                        <p:tgtEl>
                                          <p:spTgt spid="38944"/>
                                        </p:tgtEl>
                                        <p:attrNameLst>
                                          <p:attrName>ppt_y</p:attrName>
                                        </p:attrNameLst>
                                      </p:cBhvr>
                                      <p:tavLst>
                                        <p:tav tm="0">
                                          <p:val>
                                            <p:strVal val="#ppt_y-.1"/>
                                          </p:val>
                                        </p:tav>
                                        <p:tav tm="100000">
                                          <p:val>
                                            <p:strVal val="#ppt_y"/>
                                          </p:val>
                                        </p:tav>
                                      </p:tavLst>
                                    </p:anim>
                                  </p:childTnLst>
                                </p:cTn>
                              </p:par>
                              <p:par>
                                <p:cTn id="169" presetID="47" presetClass="entr" presetSubtype="0" fill="hold" nodeType="withEffect">
                                  <p:stCondLst>
                                    <p:cond delay="0"/>
                                  </p:stCondLst>
                                  <p:childTnLst>
                                    <p:set>
                                      <p:cBhvr>
                                        <p:cTn id="170" dur="1" fill="hold">
                                          <p:stCondLst>
                                            <p:cond delay="0"/>
                                          </p:stCondLst>
                                        </p:cTn>
                                        <p:tgtEl>
                                          <p:spTgt spid="38945"/>
                                        </p:tgtEl>
                                        <p:attrNameLst>
                                          <p:attrName>style.visibility</p:attrName>
                                        </p:attrNameLst>
                                      </p:cBhvr>
                                      <p:to>
                                        <p:strVal val="visible"/>
                                      </p:to>
                                    </p:set>
                                    <p:animEffect transition="in" filter="fade">
                                      <p:cBhvr>
                                        <p:cTn id="171" dur="1000"/>
                                        <p:tgtEl>
                                          <p:spTgt spid="38945"/>
                                        </p:tgtEl>
                                      </p:cBhvr>
                                    </p:animEffect>
                                    <p:anim calcmode="lin" valueType="num">
                                      <p:cBhvr>
                                        <p:cTn id="172" dur="1000" fill="hold"/>
                                        <p:tgtEl>
                                          <p:spTgt spid="38945"/>
                                        </p:tgtEl>
                                        <p:attrNameLst>
                                          <p:attrName>ppt_x</p:attrName>
                                        </p:attrNameLst>
                                      </p:cBhvr>
                                      <p:tavLst>
                                        <p:tav tm="0">
                                          <p:val>
                                            <p:strVal val="#ppt_x"/>
                                          </p:val>
                                        </p:tav>
                                        <p:tav tm="100000">
                                          <p:val>
                                            <p:strVal val="#ppt_x"/>
                                          </p:val>
                                        </p:tav>
                                      </p:tavLst>
                                    </p:anim>
                                    <p:anim calcmode="lin" valueType="num">
                                      <p:cBhvr>
                                        <p:cTn id="173" dur="1000" fill="hold"/>
                                        <p:tgtEl>
                                          <p:spTgt spid="38945"/>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38946"/>
                                        </p:tgtEl>
                                        <p:attrNameLst>
                                          <p:attrName>style.visibility</p:attrName>
                                        </p:attrNameLst>
                                      </p:cBhvr>
                                      <p:to>
                                        <p:strVal val="visible"/>
                                      </p:to>
                                    </p:set>
                                    <p:animEffect transition="in" filter="fade">
                                      <p:cBhvr>
                                        <p:cTn id="176" dur="1000"/>
                                        <p:tgtEl>
                                          <p:spTgt spid="38946"/>
                                        </p:tgtEl>
                                      </p:cBhvr>
                                    </p:animEffect>
                                    <p:anim calcmode="lin" valueType="num">
                                      <p:cBhvr>
                                        <p:cTn id="177" dur="1000" fill="hold"/>
                                        <p:tgtEl>
                                          <p:spTgt spid="38946"/>
                                        </p:tgtEl>
                                        <p:attrNameLst>
                                          <p:attrName>ppt_x</p:attrName>
                                        </p:attrNameLst>
                                      </p:cBhvr>
                                      <p:tavLst>
                                        <p:tav tm="0">
                                          <p:val>
                                            <p:strVal val="#ppt_x"/>
                                          </p:val>
                                        </p:tav>
                                        <p:tav tm="100000">
                                          <p:val>
                                            <p:strVal val="#ppt_x"/>
                                          </p:val>
                                        </p:tav>
                                      </p:tavLst>
                                    </p:anim>
                                    <p:anim calcmode="lin" valueType="num">
                                      <p:cBhvr>
                                        <p:cTn id="178" dur="1000" fill="hold"/>
                                        <p:tgtEl>
                                          <p:spTgt spid="38946"/>
                                        </p:tgtEl>
                                        <p:attrNameLst>
                                          <p:attrName>ppt_y</p:attrName>
                                        </p:attrNameLst>
                                      </p:cBhvr>
                                      <p:tavLst>
                                        <p:tav tm="0">
                                          <p:val>
                                            <p:strVal val="#ppt_y-.1"/>
                                          </p:val>
                                        </p:tav>
                                        <p:tav tm="100000">
                                          <p:val>
                                            <p:strVal val="#ppt_y"/>
                                          </p:val>
                                        </p:tav>
                                      </p:tavLst>
                                    </p:anim>
                                  </p:childTnLst>
                                </p:cTn>
                              </p:par>
                              <p:par>
                                <p:cTn id="179" presetID="47" presetClass="entr" presetSubtype="0" fill="hold" grpId="0" nodeType="withEffect">
                                  <p:stCondLst>
                                    <p:cond delay="0"/>
                                  </p:stCondLst>
                                  <p:childTnLst>
                                    <p:set>
                                      <p:cBhvr>
                                        <p:cTn id="180" dur="1" fill="hold">
                                          <p:stCondLst>
                                            <p:cond delay="0"/>
                                          </p:stCondLst>
                                        </p:cTn>
                                        <p:tgtEl>
                                          <p:spTgt spid="38947"/>
                                        </p:tgtEl>
                                        <p:attrNameLst>
                                          <p:attrName>style.visibility</p:attrName>
                                        </p:attrNameLst>
                                      </p:cBhvr>
                                      <p:to>
                                        <p:strVal val="visible"/>
                                      </p:to>
                                    </p:set>
                                    <p:animEffect transition="in" filter="fade">
                                      <p:cBhvr>
                                        <p:cTn id="181" dur="1000"/>
                                        <p:tgtEl>
                                          <p:spTgt spid="38947"/>
                                        </p:tgtEl>
                                      </p:cBhvr>
                                    </p:animEffect>
                                    <p:anim calcmode="lin" valueType="num">
                                      <p:cBhvr>
                                        <p:cTn id="182" dur="1000" fill="hold"/>
                                        <p:tgtEl>
                                          <p:spTgt spid="38947"/>
                                        </p:tgtEl>
                                        <p:attrNameLst>
                                          <p:attrName>ppt_x</p:attrName>
                                        </p:attrNameLst>
                                      </p:cBhvr>
                                      <p:tavLst>
                                        <p:tav tm="0">
                                          <p:val>
                                            <p:strVal val="#ppt_x"/>
                                          </p:val>
                                        </p:tav>
                                        <p:tav tm="100000">
                                          <p:val>
                                            <p:strVal val="#ppt_x"/>
                                          </p:val>
                                        </p:tav>
                                      </p:tavLst>
                                    </p:anim>
                                    <p:anim calcmode="lin" valueType="num">
                                      <p:cBhvr>
                                        <p:cTn id="183" dur="1000" fill="hold"/>
                                        <p:tgtEl>
                                          <p:spTgt spid="38947"/>
                                        </p:tgtEl>
                                        <p:attrNameLst>
                                          <p:attrName>ppt_y</p:attrName>
                                        </p:attrNameLst>
                                      </p:cBhvr>
                                      <p:tavLst>
                                        <p:tav tm="0">
                                          <p:val>
                                            <p:strVal val="#ppt_y-.1"/>
                                          </p:val>
                                        </p:tav>
                                        <p:tav tm="100000">
                                          <p:val>
                                            <p:strVal val="#ppt_y"/>
                                          </p:val>
                                        </p:tav>
                                      </p:tavLst>
                                    </p:anim>
                                  </p:childTnLst>
                                </p:cTn>
                              </p:par>
                              <p:par>
                                <p:cTn id="184" presetID="47" presetClass="entr" presetSubtype="0" fill="hold" grpId="0" nodeType="withEffect">
                                  <p:stCondLst>
                                    <p:cond delay="0"/>
                                  </p:stCondLst>
                                  <p:childTnLst>
                                    <p:set>
                                      <p:cBhvr>
                                        <p:cTn id="185" dur="1" fill="hold">
                                          <p:stCondLst>
                                            <p:cond delay="0"/>
                                          </p:stCondLst>
                                        </p:cTn>
                                        <p:tgtEl>
                                          <p:spTgt spid="38948"/>
                                        </p:tgtEl>
                                        <p:attrNameLst>
                                          <p:attrName>style.visibility</p:attrName>
                                        </p:attrNameLst>
                                      </p:cBhvr>
                                      <p:to>
                                        <p:strVal val="visible"/>
                                      </p:to>
                                    </p:set>
                                    <p:animEffect transition="in" filter="fade">
                                      <p:cBhvr>
                                        <p:cTn id="186" dur="1000"/>
                                        <p:tgtEl>
                                          <p:spTgt spid="38948"/>
                                        </p:tgtEl>
                                      </p:cBhvr>
                                    </p:animEffect>
                                    <p:anim calcmode="lin" valueType="num">
                                      <p:cBhvr>
                                        <p:cTn id="187" dur="1000" fill="hold"/>
                                        <p:tgtEl>
                                          <p:spTgt spid="38948"/>
                                        </p:tgtEl>
                                        <p:attrNameLst>
                                          <p:attrName>ppt_x</p:attrName>
                                        </p:attrNameLst>
                                      </p:cBhvr>
                                      <p:tavLst>
                                        <p:tav tm="0">
                                          <p:val>
                                            <p:strVal val="#ppt_x"/>
                                          </p:val>
                                        </p:tav>
                                        <p:tav tm="100000">
                                          <p:val>
                                            <p:strVal val="#ppt_x"/>
                                          </p:val>
                                        </p:tav>
                                      </p:tavLst>
                                    </p:anim>
                                    <p:anim calcmode="lin" valueType="num">
                                      <p:cBhvr>
                                        <p:cTn id="188" dur="1000" fill="hold"/>
                                        <p:tgtEl>
                                          <p:spTgt spid="38948"/>
                                        </p:tgtEl>
                                        <p:attrNameLst>
                                          <p:attrName>ppt_y</p:attrName>
                                        </p:attrNameLst>
                                      </p:cBhvr>
                                      <p:tavLst>
                                        <p:tav tm="0">
                                          <p:val>
                                            <p:strVal val="#ppt_y-.1"/>
                                          </p:val>
                                        </p:tav>
                                        <p:tav tm="100000">
                                          <p:val>
                                            <p:strVal val="#ppt_y"/>
                                          </p:val>
                                        </p:tav>
                                      </p:tavLst>
                                    </p:anim>
                                  </p:childTnLst>
                                </p:cTn>
                              </p:par>
                              <p:par>
                                <p:cTn id="189" presetID="47" presetClass="entr" presetSubtype="0" fill="hold" grpId="0" nodeType="withEffect">
                                  <p:stCondLst>
                                    <p:cond delay="0"/>
                                  </p:stCondLst>
                                  <p:childTnLst>
                                    <p:set>
                                      <p:cBhvr>
                                        <p:cTn id="190" dur="1" fill="hold">
                                          <p:stCondLst>
                                            <p:cond delay="0"/>
                                          </p:stCondLst>
                                        </p:cTn>
                                        <p:tgtEl>
                                          <p:spTgt spid="38949"/>
                                        </p:tgtEl>
                                        <p:attrNameLst>
                                          <p:attrName>style.visibility</p:attrName>
                                        </p:attrNameLst>
                                      </p:cBhvr>
                                      <p:to>
                                        <p:strVal val="visible"/>
                                      </p:to>
                                    </p:set>
                                    <p:animEffect transition="in" filter="fade">
                                      <p:cBhvr>
                                        <p:cTn id="191" dur="1000"/>
                                        <p:tgtEl>
                                          <p:spTgt spid="38949"/>
                                        </p:tgtEl>
                                      </p:cBhvr>
                                    </p:animEffect>
                                    <p:anim calcmode="lin" valueType="num">
                                      <p:cBhvr>
                                        <p:cTn id="192" dur="1000" fill="hold"/>
                                        <p:tgtEl>
                                          <p:spTgt spid="38949"/>
                                        </p:tgtEl>
                                        <p:attrNameLst>
                                          <p:attrName>ppt_x</p:attrName>
                                        </p:attrNameLst>
                                      </p:cBhvr>
                                      <p:tavLst>
                                        <p:tav tm="0">
                                          <p:val>
                                            <p:strVal val="#ppt_x"/>
                                          </p:val>
                                        </p:tav>
                                        <p:tav tm="100000">
                                          <p:val>
                                            <p:strVal val="#ppt_x"/>
                                          </p:val>
                                        </p:tav>
                                      </p:tavLst>
                                    </p:anim>
                                    <p:anim calcmode="lin" valueType="num">
                                      <p:cBhvr>
                                        <p:cTn id="193" dur="1000" fill="hold"/>
                                        <p:tgtEl>
                                          <p:spTgt spid="38949"/>
                                        </p:tgtEl>
                                        <p:attrNameLst>
                                          <p:attrName>ppt_y</p:attrName>
                                        </p:attrNameLst>
                                      </p:cBhvr>
                                      <p:tavLst>
                                        <p:tav tm="0">
                                          <p:val>
                                            <p:strVal val="#ppt_y-.1"/>
                                          </p:val>
                                        </p:tav>
                                        <p:tav tm="100000">
                                          <p:val>
                                            <p:strVal val="#ppt_y"/>
                                          </p:val>
                                        </p:tav>
                                      </p:tavLst>
                                    </p:anim>
                                  </p:childTnLst>
                                </p:cTn>
                              </p:par>
                              <p:par>
                                <p:cTn id="194" presetID="47" presetClass="entr" presetSubtype="0" fill="hold" grpId="0" nodeType="withEffect">
                                  <p:stCondLst>
                                    <p:cond delay="0"/>
                                  </p:stCondLst>
                                  <p:childTnLst>
                                    <p:set>
                                      <p:cBhvr>
                                        <p:cTn id="195" dur="1" fill="hold">
                                          <p:stCondLst>
                                            <p:cond delay="0"/>
                                          </p:stCondLst>
                                        </p:cTn>
                                        <p:tgtEl>
                                          <p:spTgt spid="38950"/>
                                        </p:tgtEl>
                                        <p:attrNameLst>
                                          <p:attrName>style.visibility</p:attrName>
                                        </p:attrNameLst>
                                      </p:cBhvr>
                                      <p:to>
                                        <p:strVal val="visible"/>
                                      </p:to>
                                    </p:set>
                                    <p:animEffect transition="in" filter="fade">
                                      <p:cBhvr>
                                        <p:cTn id="196" dur="1000"/>
                                        <p:tgtEl>
                                          <p:spTgt spid="38950"/>
                                        </p:tgtEl>
                                      </p:cBhvr>
                                    </p:animEffect>
                                    <p:anim calcmode="lin" valueType="num">
                                      <p:cBhvr>
                                        <p:cTn id="197" dur="1000" fill="hold"/>
                                        <p:tgtEl>
                                          <p:spTgt spid="38950"/>
                                        </p:tgtEl>
                                        <p:attrNameLst>
                                          <p:attrName>ppt_x</p:attrName>
                                        </p:attrNameLst>
                                      </p:cBhvr>
                                      <p:tavLst>
                                        <p:tav tm="0">
                                          <p:val>
                                            <p:strVal val="#ppt_x"/>
                                          </p:val>
                                        </p:tav>
                                        <p:tav tm="100000">
                                          <p:val>
                                            <p:strVal val="#ppt_x"/>
                                          </p:val>
                                        </p:tav>
                                      </p:tavLst>
                                    </p:anim>
                                    <p:anim calcmode="lin" valueType="num">
                                      <p:cBhvr>
                                        <p:cTn id="198" dur="1000" fill="hold"/>
                                        <p:tgtEl>
                                          <p:spTgt spid="38950"/>
                                        </p:tgtEl>
                                        <p:attrNameLst>
                                          <p:attrName>ppt_y</p:attrName>
                                        </p:attrNameLst>
                                      </p:cBhvr>
                                      <p:tavLst>
                                        <p:tav tm="0">
                                          <p:val>
                                            <p:strVal val="#ppt_y-.1"/>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47" presetClass="entr" presetSubtype="0" fill="hold" nodeType="clickEffect">
                                  <p:stCondLst>
                                    <p:cond delay="0"/>
                                  </p:stCondLst>
                                  <p:childTnLst>
                                    <p:set>
                                      <p:cBhvr>
                                        <p:cTn id="202" dur="1" fill="hold">
                                          <p:stCondLst>
                                            <p:cond delay="0"/>
                                          </p:stCondLst>
                                        </p:cTn>
                                        <p:tgtEl>
                                          <p:spTgt spid="38922"/>
                                        </p:tgtEl>
                                        <p:attrNameLst>
                                          <p:attrName>style.visibility</p:attrName>
                                        </p:attrNameLst>
                                      </p:cBhvr>
                                      <p:to>
                                        <p:strVal val="visible"/>
                                      </p:to>
                                    </p:set>
                                    <p:animEffect transition="in" filter="fade">
                                      <p:cBhvr>
                                        <p:cTn id="203" dur="1000"/>
                                        <p:tgtEl>
                                          <p:spTgt spid="38922"/>
                                        </p:tgtEl>
                                      </p:cBhvr>
                                    </p:animEffect>
                                    <p:anim calcmode="lin" valueType="num">
                                      <p:cBhvr>
                                        <p:cTn id="204" dur="1000" fill="hold"/>
                                        <p:tgtEl>
                                          <p:spTgt spid="38922"/>
                                        </p:tgtEl>
                                        <p:attrNameLst>
                                          <p:attrName>ppt_x</p:attrName>
                                        </p:attrNameLst>
                                      </p:cBhvr>
                                      <p:tavLst>
                                        <p:tav tm="0">
                                          <p:val>
                                            <p:strVal val="#ppt_x"/>
                                          </p:val>
                                        </p:tav>
                                        <p:tav tm="100000">
                                          <p:val>
                                            <p:strVal val="#ppt_x"/>
                                          </p:val>
                                        </p:tav>
                                      </p:tavLst>
                                    </p:anim>
                                    <p:anim calcmode="lin" valueType="num">
                                      <p:cBhvr>
                                        <p:cTn id="205" dur="1000" fill="hold"/>
                                        <p:tgtEl>
                                          <p:spTgt spid="38922"/>
                                        </p:tgtEl>
                                        <p:attrNameLst>
                                          <p:attrName>ppt_y</p:attrName>
                                        </p:attrNameLst>
                                      </p:cBhvr>
                                      <p:tavLst>
                                        <p:tav tm="0">
                                          <p:val>
                                            <p:strVal val="#ppt_y-.1"/>
                                          </p:val>
                                        </p:tav>
                                        <p:tav tm="100000">
                                          <p:val>
                                            <p:strVal val="#ppt_y"/>
                                          </p:val>
                                        </p:tav>
                                      </p:tavLst>
                                    </p:anim>
                                  </p:childTnLst>
                                </p:cTn>
                              </p:par>
                              <p:par>
                                <p:cTn id="206" presetID="47" presetClass="entr" presetSubtype="0" fill="hold" grpId="0" nodeType="withEffect">
                                  <p:stCondLst>
                                    <p:cond delay="0"/>
                                  </p:stCondLst>
                                  <p:childTnLst>
                                    <p:set>
                                      <p:cBhvr>
                                        <p:cTn id="207" dur="1" fill="hold">
                                          <p:stCondLst>
                                            <p:cond delay="0"/>
                                          </p:stCondLst>
                                        </p:cTn>
                                        <p:tgtEl>
                                          <p:spTgt spid="38951"/>
                                        </p:tgtEl>
                                        <p:attrNameLst>
                                          <p:attrName>style.visibility</p:attrName>
                                        </p:attrNameLst>
                                      </p:cBhvr>
                                      <p:to>
                                        <p:strVal val="visible"/>
                                      </p:to>
                                    </p:set>
                                    <p:animEffect transition="in" filter="fade">
                                      <p:cBhvr>
                                        <p:cTn id="208" dur="1000"/>
                                        <p:tgtEl>
                                          <p:spTgt spid="38951"/>
                                        </p:tgtEl>
                                      </p:cBhvr>
                                    </p:animEffect>
                                    <p:anim calcmode="lin" valueType="num">
                                      <p:cBhvr>
                                        <p:cTn id="209" dur="1000" fill="hold"/>
                                        <p:tgtEl>
                                          <p:spTgt spid="38951"/>
                                        </p:tgtEl>
                                        <p:attrNameLst>
                                          <p:attrName>ppt_x</p:attrName>
                                        </p:attrNameLst>
                                      </p:cBhvr>
                                      <p:tavLst>
                                        <p:tav tm="0">
                                          <p:val>
                                            <p:strVal val="#ppt_x"/>
                                          </p:val>
                                        </p:tav>
                                        <p:tav tm="100000">
                                          <p:val>
                                            <p:strVal val="#ppt_x"/>
                                          </p:val>
                                        </p:tav>
                                      </p:tavLst>
                                    </p:anim>
                                    <p:anim calcmode="lin" valueType="num">
                                      <p:cBhvr>
                                        <p:cTn id="210" dur="1000" fill="hold"/>
                                        <p:tgtEl>
                                          <p:spTgt spid="38951"/>
                                        </p:tgtEl>
                                        <p:attrNameLst>
                                          <p:attrName>ppt_y</p:attrName>
                                        </p:attrNameLst>
                                      </p:cBhvr>
                                      <p:tavLst>
                                        <p:tav tm="0">
                                          <p:val>
                                            <p:strVal val="#ppt_y-.1"/>
                                          </p:val>
                                        </p:tav>
                                        <p:tav tm="100000">
                                          <p:val>
                                            <p:strVal val="#ppt_y"/>
                                          </p:val>
                                        </p:tav>
                                      </p:tavLst>
                                    </p:anim>
                                  </p:childTnLst>
                                </p:cTn>
                              </p:par>
                              <p:par>
                                <p:cTn id="211" presetID="47" presetClass="entr" presetSubtype="0" fill="hold" grpId="0" nodeType="withEffect">
                                  <p:stCondLst>
                                    <p:cond delay="0"/>
                                  </p:stCondLst>
                                  <p:childTnLst>
                                    <p:set>
                                      <p:cBhvr>
                                        <p:cTn id="212" dur="1" fill="hold">
                                          <p:stCondLst>
                                            <p:cond delay="0"/>
                                          </p:stCondLst>
                                        </p:cTn>
                                        <p:tgtEl>
                                          <p:spTgt spid="38952"/>
                                        </p:tgtEl>
                                        <p:attrNameLst>
                                          <p:attrName>style.visibility</p:attrName>
                                        </p:attrNameLst>
                                      </p:cBhvr>
                                      <p:to>
                                        <p:strVal val="visible"/>
                                      </p:to>
                                    </p:set>
                                    <p:animEffect transition="in" filter="fade">
                                      <p:cBhvr>
                                        <p:cTn id="213" dur="1000"/>
                                        <p:tgtEl>
                                          <p:spTgt spid="38952"/>
                                        </p:tgtEl>
                                      </p:cBhvr>
                                    </p:animEffect>
                                    <p:anim calcmode="lin" valueType="num">
                                      <p:cBhvr>
                                        <p:cTn id="214" dur="1000" fill="hold"/>
                                        <p:tgtEl>
                                          <p:spTgt spid="38952"/>
                                        </p:tgtEl>
                                        <p:attrNameLst>
                                          <p:attrName>ppt_x</p:attrName>
                                        </p:attrNameLst>
                                      </p:cBhvr>
                                      <p:tavLst>
                                        <p:tav tm="0">
                                          <p:val>
                                            <p:strVal val="#ppt_x"/>
                                          </p:val>
                                        </p:tav>
                                        <p:tav tm="100000">
                                          <p:val>
                                            <p:strVal val="#ppt_x"/>
                                          </p:val>
                                        </p:tav>
                                      </p:tavLst>
                                    </p:anim>
                                    <p:anim calcmode="lin" valueType="num">
                                      <p:cBhvr>
                                        <p:cTn id="215" dur="1000" fill="hold"/>
                                        <p:tgtEl>
                                          <p:spTgt spid="38952"/>
                                        </p:tgtEl>
                                        <p:attrNameLst>
                                          <p:attrName>ppt_y</p:attrName>
                                        </p:attrNameLst>
                                      </p:cBhvr>
                                      <p:tavLst>
                                        <p:tav tm="0">
                                          <p:val>
                                            <p:strVal val="#ppt_y-.1"/>
                                          </p:val>
                                        </p:tav>
                                        <p:tav tm="100000">
                                          <p:val>
                                            <p:strVal val="#ppt_y"/>
                                          </p:val>
                                        </p:tav>
                                      </p:tavLst>
                                    </p:anim>
                                  </p:childTnLst>
                                </p:cTn>
                              </p:par>
                              <p:par>
                                <p:cTn id="216" presetID="47" presetClass="entr" presetSubtype="0" fill="hold" grpId="0" nodeType="withEffect">
                                  <p:stCondLst>
                                    <p:cond delay="0"/>
                                  </p:stCondLst>
                                  <p:childTnLst>
                                    <p:set>
                                      <p:cBhvr>
                                        <p:cTn id="217" dur="1" fill="hold">
                                          <p:stCondLst>
                                            <p:cond delay="0"/>
                                          </p:stCondLst>
                                        </p:cTn>
                                        <p:tgtEl>
                                          <p:spTgt spid="38953"/>
                                        </p:tgtEl>
                                        <p:attrNameLst>
                                          <p:attrName>style.visibility</p:attrName>
                                        </p:attrNameLst>
                                      </p:cBhvr>
                                      <p:to>
                                        <p:strVal val="visible"/>
                                      </p:to>
                                    </p:set>
                                    <p:animEffect transition="in" filter="fade">
                                      <p:cBhvr>
                                        <p:cTn id="218" dur="1000"/>
                                        <p:tgtEl>
                                          <p:spTgt spid="38953"/>
                                        </p:tgtEl>
                                      </p:cBhvr>
                                    </p:animEffect>
                                    <p:anim calcmode="lin" valueType="num">
                                      <p:cBhvr>
                                        <p:cTn id="219" dur="1000" fill="hold"/>
                                        <p:tgtEl>
                                          <p:spTgt spid="38953"/>
                                        </p:tgtEl>
                                        <p:attrNameLst>
                                          <p:attrName>ppt_x</p:attrName>
                                        </p:attrNameLst>
                                      </p:cBhvr>
                                      <p:tavLst>
                                        <p:tav tm="0">
                                          <p:val>
                                            <p:strVal val="#ppt_x"/>
                                          </p:val>
                                        </p:tav>
                                        <p:tav tm="100000">
                                          <p:val>
                                            <p:strVal val="#ppt_x"/>
                                          </p:val>
                                        </p:tav>
                                      </p:tavLst>
                                    </p:anim>
                                    <p:anim calcmode="lin" valueType="num">
                                      <p:cBhvr>
                                        <p:cTn id="220" dur="1000" fill="hold"/>
                                        <p:tgtEl>
                                          <p:spTgt spid="38953"/>
                                        </p:tgtEl>
                                        <p:attrNameLst>
                                          <p:attrName>ppt_y</p:attrName>
                                        </p:attrNameLst>
                                      </p:cBhvr>
                                      <p:tavLst>
                                        <p:tav tm="0">
                                          <p:val>
                                            <p:strVal val="#ppt_y-.1"/>
                                          </p:val>
                                        </p:tav>
                                        <p:tav tm="100000">
                                          <p:val>
                                            <p:strVal val="#ppt_y"/>
                                          </p:val>
                                        </p:tav>
                                      </p:tavLst>
                                    </p:anim>
                                  </p:childTnLst>
                                </p:cTn>
                              </p:par>
                              <p:par>
                                <p:cTn id="221" presetID="47" presetClass="entr" presetSubtype="0" fill="hold" grpId="0" nodeType="withEffect">
                                  <p:stCondLst>
                                    <p:cond delay="0"/>
                                  </p:stCondLst>
                                  <p:childTnLst>
                                    <p:set>
                                      <p:cBhvr>
                                        <p:cTn id="222" dur="1" fill="hold">
                                          <p:stCondLst>
                                            <p:cond delay="0"/>
                                          </p:stCondLst>
                                        </p:cTn>
                                        <p:tgtEl>
                                          <p:spTgt spid="38954"/>
                                        </p:tgtEl>
                                        <p:attrNameLst>
                                          <p:attrName>style.visibility</p:attrName>
                                        </p:attrNameLst>
                                      </p:cBhvr>
                                      <p:to>
                                        <p:strVal val="visible"/>
                                      </p:to>
                                    </p:set>
                                    <p:animEffect transition="in" filter="fade">
                                      <p:cBhvr>
                                        <p:cTn id="223" dur="1000"/>
                                        <p:tgtEl>
                                          <p:spTgt spid="38954"/>
                                        </p:tgtEl>
                                      </p:cBhvr>
                                    </p:animEffect>
                                    <p:anim calcmode="lin" valueType="num">
                                      <p:cBhvr>
                                        <p:cTn id="224" dur="1000" fill="hold"/>
                                        <p:tgtEl>
                                          <p:spTgt spid="38954"/>
                                        </p:tgtEl>
                                        <p:attrNameLst>
                                          <p:attrName>ppt_x</p:attrName>
                                        </p:attrNameLst>
                                      </p:cBhvr>
                                      <p:tavLst>
                                        <p:tav tm="0">
                                          <p:val>
                                            <p:strVal val="#ppt_x"/>
                                          </p:val>
                                        </p:tav>
                                        <p:tav tm="100000">
                                          <p:val>
                                            <p:strVal val="#ppt_x"/>
                                          </p:val>
                                        </p:tav>
                                      </p:tavLst>
                                    </p:anim>
                                    <p:anim calcmode="lin" valueType="num">
                                      <p:cBhvr>
                                        <p:cTn id="225" dur="1000" fill="hold"/>
                                        <p:tgtEl>
                                          <p:spTgt spid="389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ldLvl="0"/>
      <p:bldP spid="38916" grpId="0" bldLvl="0"/>
      <p:bldP spid="38918" grpId="0" bldLvl="0"/>
      <p:bldP spid="38919" grpId="0" bldLvl="0"/>
      <p:bldP spid="38921" grpId="0" bldLvl="0"/>
      <p:bldP spid="38923" grpId="0" bldLvl="0"/>
      <p:bldP spid="38924" grpId="0" bldLvl="0"/>
      <p:bldP spid="38925" grpId="0" bldLvl="0"/>
      <p:bldP spid="38926" grpId="0" bldLvl="0"/>
      <p:bldP spid="38927" grpId="0" bldLvl="0"/>
      <p:bldP spid="38928" grpId="0" bldLvl="0"/>
      <p:bldP spid="38929" grpId="0" bldLvl="0"/>
      <p:bldP spid="38930" grpId="0" bldLvl="0"/>
      <p:bldP spid="38923" grpId="1" bldLvl="0"/>
      <p:bldP spid="38924" grpId="1" bldLvl="0"/>
      <p:bldP spid="38925" grpId="1" bldLvl="0"/>
      <p:bldP spid="38926" grpId="1" bldLvl="0"/>
      <p:bldP spid="38927" grpId="1" bldLvl="0"/>
      <p:bldP spid="38928" grpId="1" bldLvl="0"/>
      <p:bldP spid="38929" grpId="1" bldLvl="0"/>
      <p:bldP spid="38930" grpId="1" bldLvl="0"/>
      <p:bldP spid="38931" grpId="0" bldLvl="0"/>
      <p:bldP spid="38932" grpId="0" bldLvl="0"/>
      <p:bldP spid="38933" grpId="0" bldLvl="0"/>
      <p:bldP spid="38934" grpId="0" bldLvl="0"/>
      <p:bldP spid="38935" grpId="0" bldLvl="0"/>
      <p:bldP spid="38936" grpId="0" bldLvl="0"/>
      <p:bldP spid="38938" grpId="0" bldLvl="0"/>
      <p:bldP spid="38939" grpId="0" bldLvl="0"/>
      <p:bldP spid="38940" grpId="0" bldLvl="0"/>
      <p:bldP spid="38941" grpId="0" bldLvl="0"/>
      <p:bldP spid="38942" grpId="0" bldLvl="0"/>
      <p:bldP spid="38943" grpId="0" bldLvl="0"/>
      <p:bldP spid="38944" grpId="0" bldLvl="0"/>
      <p:bldP spid="38946" grpId="0" bldLvl="0"/>
      <p:bldP spid="38947" grpId="0" bldLvl="0"/>
      <p:bldP spid="38948" grpId="0" bldLvl="0"/>
      <p:bldP spid="38949" grpId="0" bldLvl="0"/>
      <p:bldP spid="38950" grpId="0" bldLvl="0"/>
      <p:bldP spid="38951" grpId="0" bldLvl="0"/>
      <p:bldP spid="38952" grpId="0" bldLvl="0"/>
      <p:bldP spid="38953" grpId="0" bldLvl="0"/>
      <p:bldP spid="38954" grpId="0" bldLvl="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9938" name="表格占位符 39937"/>
          <p:cNvGraphicFramePr/>
          <p:nvPr>
            <p:ph type="tbl" idx="1"/>
          </p:nvPr>
        </p:nvGraphicFramePr>
        <p:xfrm>
          <a:off x="900113" y="836613"/>
          <a:ext cx="8207375" cy="5330825"/>
        </p:xfrm>
        <a:graphic>
          <a:graphicData uri="http://schemas.openxmlformats.org/drawingml/2006/table">
            <a:tbl>
              <a:tblPr/>
              <a:tblGrid>
                <a:gridCol w="811213"/>
                <a:gridCol w="7396162"/>
              </a:tblGrid>
              <a:tr h="1776413">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FFFFFF"/>
                          </a:solidFill>
                          <a:latin typeface="Calibri" panose="020F0502020204030204" pitchFamily="2"/>
                        </a:rPr>
                        <a:t>懂得</a:t>
                      </a:r>
                      <a:endParaRPr lang="zh-CN" altLang="en-US" sz="4000" b="1">
                        <a:solidFill>
                          <a:srgbClr val="FFFFFF"/>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b="1">
                          <a:solidFill>
                            <a:srgbClr val="FFFFFF"/>
                          </a:solidFill>
                          <a:latin typeface="Calibri" panose="020F0502020204030204" pitchFamily="2"/>
                        </a:rPr>
                        <a:t>珍视世界文学艺术宝库，从中受到美的教育和人文精神的熏染</a:t>
                      </a:r>
                      <a:endParaRPr lang="zh-CN" altLang="en-US" sz="4000" b="1">
                        <a:solidFill>
                          <a:srgbClr val="FFFFFF"/>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9BBB59">
                        <a:alpha val="100000"/>
                      </a:srgbClr>
                    </a:solidFill>
                  </a:tcPr>
                </a:tc>
              </a:tr>
              <a:tr h="1776412">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a:solidFill>
                            <a:srgbClr val="000000"/>
                          </a:solidFill>
                          <a:latin typeface="Calibri" panose="020F0502020204030204" pitchFamily="2"/>
                        </a:rPr>
                        <a:t>树立</a:t>
                      </a:r>
                      <a:endParaRPr lang="zh-CN" altLang="en-US" sz="4000">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a:solidFill>
                            <a:srgbClr val="000000"/>
                          </a:solidFill>
                          <a:latin typeface="Calibri" panose="020F0502020204030204" pitchFamily="2"/>
                        </a:rPr>
                        <a:t>尊重世界各地区，各国家，各民族不同文化传统的价值观</a:t>
                      </a:r>
                      <a:endParaRPr lang="zh-CN" altLang="en-US" sz="4000">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EFF3EA">
                        <a:alpha val="100000"/>
                      </a:srgbClr>
                    </a:solidFill>
                  </a:tcPr>
                </a:tc>
              </a:tr>
              <a:tr h="1778000">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a:solidFill>
                            <a:srgbClr val="000000"/>
                          </a:solidFill>
                          <a:latin typeface="Calibri" panose="020F0502020204030204" pitchFamily="2"/>
                        </a:rPr>
                        <a:t>学会</a:t>
                      </a:r>
                      <a:endParaRPr lang="zh-CN" altLang="en-US" sz="4000">
                        <a:solidFill>
                          <a:srgbClr val="000000"/>
                        </a:solidFill>
                        <a:latin typeface="Calibri" panose="020F0502020204030204" pitchFamily="2"/>
                      </a:endParaRPr>
                    </a:p>
                  </a:txBody>
                  <a:tcPr vert="horz" anchor="t">
                    <a:lnL w="12700" cap="flat" cmpd="sng">
                      <a:solidFill>
                        <a:srgbClr val="9BBB59"/>
                      </a:solidFill>
                      <a:prstDash val="solid"/>
                      <a:headEnd type="none" w="med" len="med"/>
                      <a:tailEnd type="none" w="med" len="med"/>
                    </a:lnL>
                    <a:lnR cap="flat">
                      <a:noFill/>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0" fontAlgn="base" latinLnBrk="0" hangingPunct="0">
                        <a:lnSpc>
                          <a:spcPct val="100000"/>
                        </a:lnSpc>
                        <a:spcBef>
                          <a:spcPct val="20000"/>
                        </a:spcBef>
                        <a:spcAft>
                          <a:spcPct val="0"/>
                        </a:spcAft>
                        <a:buChar char="•"/>
                        <a:defRPr sz="2800" u="none" kern="1200" baseline="0">
                          <a:solidFill>
                            <a:schemeClr val="tx1"/>
                          </a:solidFill>
                          <a:latin typeface="Times New Roman" panose="02020603050405020304" pitchFamily="2"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Times New Roman" panose="02020603050405020304" pitchFamily="2"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Times New Roman" panose="02020603050405020304" pitchFamily="2"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Times New Roman" panose="02020603050405020304" pitchFamily="2" charset="0"/>
                          <a:ea typeface="宋体" panose="02010600030101010101" pitchFamily="2" charset="-122"/>
                        </a:defRPr>
                      </a:lvl5pPr>
                    </a:lstStyle>
                    <a:p>
                      <a:pPr marL="0" lvl="0" indent="0">
                        <a:buNone/>
                      </a:pPr>
                      <a:r>
                        <a:rPr lang="zh-CN" altLang="en-US" sz="4000">
                          <a:solidFill>
                            <a:srgbClr val="000000"/>
                          </a:solidFill>
                          <a:latin typeface="Calibri" panose="020F0502020204030204" pitchFamily="2"/>
                        </a:rPr>
                        <a:t>倡导欣赏高雅文学艺术，逐渐提升自己的人文素养</a:t>
                      </a:r>
                      <a:endParaRPr lang="zh-CN" altLang="en-US" sz="4000">
                        <a:solidFill>
                          <a:srgbClr val="000000"/>
                        </a:solidFill>
                        <a:latin typeface="Calibri" panose="020F0502020204030204" pitchFamily="2"/>
                      </a:endParaRPr>
                    </a:p>
                  </a:txBody>
                  <a:tcPr vert="horz" anchor="t">
                    <a:lnL cap="flat">
                      <a:noFill/>
                    </a:lnL>
                    <a:lnR w="12700" cap="flat" cmpd="sng">
                      <a:solidFill>
                        <a:srgbClr val="9BBB59"/>
                      </a:solidFill>
                      <a:prstDash val="solid"/>
                      <a:headEnd type="none" w="med" len="med"/>
                      <a:tailEnd type="none" w="med" len="med"/>
                    </a:lnR>
                    <a:lnT w="12700" cap="flat" cmpd="sng">
                      <a:solidFill>
                        <a:srgbClr val="9BBB59"/>
                      </a:solidFill>
                      <a:prstDash val="solid"/>
                      <a:headEnd type="none" w="med" len="med"/>
                      <a:tailEnd type="none" w="med" len="med"/>
                    </a:lnT>
                    <a:lnB w="12700" cap="flat" cmpd="sng">
                      <a:solidFill>
                        <a:srgbClr val="9BBB59"/>
                      </a:solidFill>
                      <a:prstDash val="solid"/>
                      <a:headEnd type="none" w="med" len="med"/>
                      <a:tailEnd type="none" w="med" len="med"/>
                    </a:lnB>
                    <a:lnTlToBr>
                      <a:noFill/>
                    </a:lnTlToBr>
                    <a:lnBlToTr>
                      <a:noFill/>
                    </a:lnBlToTr>
                    <a:solidFill>
                      <a:srgbClr val="FFFFFF">
                        <a:alpha val="100000"/>
                      </a:srgbClr>
                    </a:solidFill>
                  </a:tcPr>
                </a:tc>
              </a:tr>
            </a:tbl>
          </a:graphicData>
        </a:graphic>
      </p:graphicFrame>
      <p:sp>
        <p:nvSpPr>
          <p:cNvPr id="39962" name="双括号 39961"/>
          <p:cNvSpPr/>
          <p:nvPr/>
        </p:nvSpPr>
        <p:spPr>
          <a:xfrm>
            <a:off x="971550" y="836613"/>
            <a:ext cx="793750" cy="5256212"/>
          </a:xfrm>
          <a:prstGeom prst="bracketPair">
            <a:avLst>
              <a:gd name="adj" fmla="val 16667"/>
            </a:avLst>
          </a:prstGeom>
          <a:noFill/>
          <a:ln w="38100" cap="flat" cmpd="sng">
            <a:solidFill>
              <a:schemeClr val="accent2"/>
            </a:solidFill>
            <a:prstDash val="solid"/>
            <a:headEnd type="none" w="med" len="med"/>
            <a:tailEnd type="none" w="med" len="med"/>
          </a:ln>
        </p:spPr>
        <p:txBody>
          <a:bodyPr vert="horz" wrap="none" anchor="ctr"/>
          <a:p>
            <a:pPr algn="ctr"/>
            <a:endParaRPr>
              <a:solidFill>
                <a:srgbClr val="66FF33"/>
              </a:solidFill>
              <a:latin typeface="Arial" panose="020B0604020202020204" charset="-116"/>
            </a:endParaRPr>
          </a:p>
        </p:txBody>
      </p:sp>
      <p:sp>
        <p:nvSpPr>
          <p:cNvPr id="39963" name="标题 39962"/>
          <p:cNvSpPr>
            <a:spLocks noGrp="1"/>
          </p:cNvSpPr>
          <p:nvPr>
            <p:ph type="title"/>
          </p:nvPr>
        </p:nvSpPr>
        <p:spPr>
          <a:xfrm>
            <a:off x="34925" y="119063"/>
            <a:ext cx="720725" cy="6623050"/>
          </a:xfrm>
          <a:solidFill>
            <a:schemeClr val="tx2">
              <a:alpha val="100000"/>
            </a:schemeClr>
          </a:solidFill>
          <a:ln/>
        </p:spPr>
        <p:txBody>
          <a:bodyPr vert="horz" wrap="square" anchor="ctr"/>
          <a:p>
            <a:r>
              <a:rPr lang="en-US" altLang="zh-CN" sz="3600">
                <a:solidFill>
                  <a:srgbClr val="CCECFF"/>
                </a:solidFill>
                <a:latin typeface="方正喵呜体" charset="-122"/>
                <a:ea typeface="方正喵呜体" charset="-122"/>
              </a:rPr>
              <a:t>19</a:t>
            </a:r>
            <a:br>
              <a:rPr lang="en-US" altLang="zh-CN"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世</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纪</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以</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来</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的</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世</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界</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文</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学</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艺</a:t>
            </a:r>
            <a:br>
              <a:rPr lang="zh-CN" altLang="en-US" sz="3600">
                <a:solidFill>
                  <a:srgbClr val="CCECFF"/>
                </a:solidFill>
                <a:latin typeface="方正喵呜体" charset="-122"/>
                <a:ea typeface="方正喵呜体" charset="-122"/>
              </a:rPr>
            </a:br>
            <a:r>
              <a:rPr lang="zh-CN" altLang="en-US" sz="3600">
                <a:solidFill>
                  <a:srgbClr val="CCECFF"/>
                </a:solidFill>
                <a:latin typeface="方正喵呜体" charset="-122"/>
                <a:ea typeface="方正喵呜体" charset="-122"/>
              </a:rPr>
              <a:t>术</a:t>
            </a:r>
            <a:endParaRPr lang="zh-CN" altLang="en-US" sz="3600">
              <a:solidFill>
                <a:srgbClr val="CCECFF"/>
              </a:solidFill>
              <a:latin typeface="方正喵呜体" charset="-122"/>
              <a:ea typeface="方正喵呜体" charset="-122"/>
            </a:endParaRPr>
          </a:p>
        </p:txBody>
      </p:sp>
    </p:spTree>
  </p:cSld>
  <p:clrMapOvr>
    <a:masterClrMapping/>
  </p:clrMapOvr>
  <p:transition spd="med">
    <p:wheel spokes="2"/>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标题 40961"/>
          <p:cNvSpPr>
            <a:spLocks noGrp="1"/>
          </p:cNvSpPr>
          <p:nvPr>
            <p:ph type="title"/>
          </p:nvPr>
        </p:nvSpPr>
        <p:spPr>
          <a:xfrm>
            <a:off x="468313" y="692150"/>
            <a:ext cx="8205787" cy="1143000"/>
          </a:xfrm>
          <a:ln/>
        </p:spPr>
        <p:txBody>
          <a:bodyPr anchor="ctr"/>
          <a:p>
            <a:r>
              <a:rPr lang="zh-CN" altLang="en-US" sz="4800" b="1" dirty="0">
                <a:solidFill>
                  <a:srgbClr val="FFCC00"/>
                </a:solidFill>
                <a:ea typeface="黑体" panose="02010609060101010101" pitchFamily="2" charset="-122"/>
              </a:rPr>
              <a:t>如何真正把握文化史发展脉络</a:t>
            </a:r>
            <a:endParaRPr lang="zh-CN" altLang="en-US" sz="4800" b="1" dirty="0">
              <a:solidFill>
                <a:srgbClr val="FFCC00"/>
              </a:solidFill>
              <a:ea typeface="黑体" panose="02010609060101010101" pitchFamily="2" charset="-122"/>
            </a:endParaRPr>
          </a:p>
        </p:txBody>
      </p:sp>
      <p:sp>
        <p:nvSpPr>
          <p:cNvPr id="40963" name="文本占位符 40962"/>
          <p:cNvSpPr>
            <a:spLocks noGrp="1"/>
          </p:cNvSpPr>
          <p:nvPr>
            <p:ph type="body" sz="half" idx="1"/>
          </p:nvPr>
        </p:nvSpPr>
        <p:spPr>
          <a:xfrm>
            <a:off x="539750" y="1773238"/>
            <a:ext cx="3814763" cy="4114800"/>
          </a:xfrm>
          <a:ln/>
        </p:spPr>
        <p:txBody>
          <a:bodyPr/>
          <a:p>
            <a:pPr/>
            <a:r>
              <a:rPr lang="zh-CN" altLang="en-US" sz="4800" dirty="0">
                <a:solidFill>
                  <a:srgbClr val="FFCC99"/>
                </a:solidFill>
                <a:ea typeface="黑体" panose="02010609060101010101" pitchFamily="2" charset="-122"/>
              </a:rPr>
              <a:t>背景</a:t>
            </a:r>
            <a:endParaRPr lang="zh-CN" altLang="en-US" sz="4800" dirty="0">
              <a:solidFill>
                <a:srgbClr val="FFCC99"/>
              </a:solidFill>
              <a:ea typeface="黑体" panose="02010609060101010101" pitchFamily="2" charset="-122"/>
            </a:endParaRPr>
          </a:p>
          <a:p>
            <a:pPr/>
            <a:r>
              <a:rPr lang="zh-CN" altLang="en-US" sz="4800" dirty="0">
                <a:solidFill>
                  <a:srgbClr val="FFCC99"/>
                </a:solidFill>
                <a:ea typeface="黑体" panose="02010609060101010101" pitchFamily="2" charset="-122"/>
              </a:rPr>
              <a:t>过程</a:t>
            </a:r>
            <a:endParaRPr lang="zh-CN" altLang="en-US" sz="4800" dirty="0">
              <a:solidFill>
                <a:srgbClr val="FFCC99"/>
              </a:solidFill>
              <a:ea typeface="黑体" panose="02010609060101010101" pitchFamily="2" charset="-122"/>
            </a:endParaRPr>
          </a:p>
          <a:p>
            <a:pPr/>
            <a:r>
              <a:rPr lang="zh-CN" altLang="en-US" sz="4800" dirty="0">
                <a:solidFill>
                  <a:srgbClr val="FFCC99"/>
                </a:solidFill>
                <a:ea typeface="黑体" panose="02010609060101010101" pitchFamily="2" charset="-122"/>
              </a:rPr>
              <a:t>影响</a:t>
            </a:r>
            <a:endParaRPr lang="zh-CN" altLang="en-US" sz="4800" dirty="0">
              <a:solidFill>
                <a:srgbClr val="FFCC99"/>
              </a:solidFill>
              <a:ea typeface="黑体" panose="02010609060101010101" pitchFamily="2" charset="-122"/>
            </a:endParaRPr>
          </a:p>
          <a:p>
            <a:pPr/>
            <a:r>
              <a:rPr lang="zh-CN" altLang="en-US" sz="4800" dirty="0">
                <a:solidFill>
                  <a:srgbClr val="FFCC99"/>
                </a:solidFill>
                <a:ea typeface="黑体" panose="02010609060101010101" pitchFamily="2" charset="-122"/>
              </a:rPr>
              <a:t>时代性</a:t>
            </a:r>
            <a:endParaRPr lang="zh-CN" altLang="en-US" sz="4800" dirty="0">
              <a:solidFill>
                <a:srgbClr val="FFCC99"/>
              </a:solidFill>
              <a:ea typeface="黑体" panose="02010609060101010101" pitchFamily="2" charset="-122"/>
            </a:endParaRPr>
          </a:p>
          <a:p>
            <a:pPr/>
            <a:r>
              <a:rPr lang="zh-CN" altLang="en-US" sz="4800" dirty="0">
                <a:solidFill>
                  <a:srgbClr val="FFCC99"/>
                </a:solidFill>
                <a:ea typeface="黑体" panose="02010609060101010101" pitchFamily="2" charset="-122"/>
              </a:rPr>
              <a:t>民族性</a:t>
            </a:r>
            <a:endParaRPr lang="zh-CN" altLang="en-US" sz="4800" dirty="0">
              <a:solidFill>
                <a:srgbClr val="FFCC99"/>
              </a:solidFill>
              <a:ea typeface="黑体" panose="02010609060101010101" pitchFamily="2" charset="-122"/>
            </a:endParaRPr>
          </a:p>
        </p:txBody>
      </p:sp>
      <p:grpSp>
        <p:nvGrpSpPr>
          <p:cNvPr id="40964" name="组合 40963"/>
          <p:cNvGrpSpPr>
            <a:grpSpLocks noChangeAspect="1"/>
          </p:cNvGrpSpPr>
          <p:nvPr/>
        </p:nvGrpSpPr>
        <p:grpSpPr>
          <a:xfrm>
            <a:off x="3852863" y="3429000"/>
            <a:ext cx="5111750" cy="2736850"/>
            <a:chOff x="0" y="0"/>
            <a:chExt cx="3220" cy="1724"/>
          </a:xfrm>
        </p:grpSpPr>
        <p:pic>
          <p:nvPicPr>
            <p:cNvPr id="40965" name="图片 40964" descr="MMAG00317_0000[1]"/>
            <p:cNvPicPr>
              <a:picLocks noChangeAspect="1"/>
            </p:cNvPicPr>
            <p:nvPr/>
          </p:nvPicPr>
          <p:blipFill>
            <a:blip r:embed="rId1"/>
            <a:stretch>
              <a:fillRect/>
            </a:stretch>
          </p:blipFill>
          <p:spPr>
            <a:xfrm>
              <a:off x="707" y="884"/>
              <a:ext cx="654" cy="840"/>
            </a:xfrm>
            <a:prstGeom prst="rect">
              <a:avLst/>
            </a:prstGeom>
            <a:noFill/>
            <a:ln w="9525">
              <a:noFill/>
            </a:ln>
          </p:spPr>
        </p:pic>
        <p:pic>
          <p:nvPicPr>
            <p:cNvPr id="40966" name="图片 40965" descr="MMAG00317_0000[1]"/>
            <p:cNvPicPr>
              <a:picLocks noChangeAspect="1"/>
            </p:cNvPicPr>
            <p:nvPr/>
          </p:nvPicPr>
          <p:blipFill>
            <a:blip r:embed="rId1"/>
            <a:stretch>
              <a:fillRect/>
            </a:stretch>
          </p:blipFill>
          <p:spPr>
            <a:xfrm>
              <a:off x="1195" y="521"/>
              <a:ext cx="937" cy="1203"/>
            </a:xfrm>
            <a:prstGeom prst="rect">
              <a:avLst/>
            </a:prstGeom>
            <a:noFill/>
            <a:ln w="9525">
              <a:noFill/>
            </a:ln>
          </p:spPr>
        </p:pic>
        <p:pic>
          <p:nvPicPr>
            <p:cNvPr id="40967" name="图片 40966" descr="MMAG00317_0000[1]"/>
            <p:cNvPicPr>
              <a:picLocks noChangeAspect="1"/>
            </p:cNvPicPr>
            <p:nvPr/>
          </p:nvPicPr>
          <p:blipFill>
            <a:blip r:embed="rId1"/>
            <a:stretch>
              <a:fillRect/>
            </a:stretch>
          </p:blipFill>
          <p:spPr>
            <a:xfrm>
              <a:off x="1859" y="0"/>
              <a:ext cx="1361" cy="1724"/>
            </a:xfrm>
            <a:prstGeom prst="rect">
              <a:avLst/>
            </a:prstGeom>
            <a:noFill/>
            <a:ln w="9525">
              <a:noFill/>
            </a:ln>
          </p:spPr>
        </p:pic>
        <p:pic>
          <p:nvPicPr>
            <p:cNvPr id="40968" name="图片 40967" descr="MMAG00317_0000[1]"/>
            <p:cNvPicPr>
              <a:picLocks noChangeAspect="1"/>
            </p:cNvPicPr>
            <p:nvPr/>
          </p:nvPicPr>
          <p:blipFill>
            <a:blip r:embed="rId1"/>
            <a:stretch>
              <a:fillRect/>
            </a:stretch>
          </p:blipFill>
          <p:spPr>
            <a:xfrm>
              <a:off x="254" y="1065"/>
              <a:ext cx="608" cy="659"/>
            </a:xfrm>
            <a:prstGeom prst="rect">
              <a:avLst/>
            </a:prstGeom>
            <a:noFill/>
            <a:ln w="9525">
              <a:noFill/>
            </a:ln>
          </p:spPr>
        </p:pic>
        <p:pic>
          <p:nvPicPr>
            <p:cNvPr id="40969" name="图片 40968" descr="MMAG00317_0000[1]"/>
            <p:cNvPicPr>
              <a:picLocks noChangeAspect="1"/>
            </p:cNvPicPr>
            <p:nvPr/>
          </p:nvPicPr>
          <p:blipFill>
            <a:blip r:embed="rId1"/>
            <a:stretch>
              <a:fillRect/>
            </a:stretch>
          </p:blipFill>
          <p:spPr>
            <a:xfrm>
              <a:off x="0" y="1225"/>
              <a:ext cx="454" cy="499"/>
            </a:xfrm>
            <a:prstGeom prst="rect">
              <a:avLst/>
            </a:prstGeom>
            <a:noFill/>
            <a:ln w="9525">
              <a:noFill/>
            </a:ln>
          </p:spPr>
        </p:pic>
      </p:grpSp>
      <p:sp>
        <p:nvSpPr>
          <p:cNvPr id="40970" name="右大括号 40969"/>
          <p:cNvSpPr/>
          <p:nvPr/>
        </p:nvSpPr>
        <p:spPr>
          <a:xfrm>
            <a:off x="3060700" y="1989138"/>
            <a:ext cx="503238" cy="3887787"/>
          </a:xfrm>
          <a:prstGeom prst="rightBrace">
            <a:avLst>
              <a:gd name="adj1" fmla="val 64379"/>
              <a:gd name="adj2" fmla="val 50000"/>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40971" name="矩形 40970"/>
          <p:cNvSpPr/>
          <p:nvPr/>
        </p:nvSpPr>
        <p:spPr>
          <a:xfrm>
            <a:off x="3852863" y="3213100"/>
            <a:ext cx="2401887" cy="1196975"/>
          </a:xfrm>
          <a:prstGeom prst="rect">
            <a:avLst/>
          </a:prstGeom>
        </p:spPr>
        <p:txBody>
          <a:bodyPr wrap="none" fromWordArt="1">
            <a:prstTxWarp prst="textStop">
              <a:avLst>
                <a:gd name="adj" fmla="val 22222"/>
              </a:avLst>
            </a:prstTxWarp>
            <a:normAutofit/>
            <a:scene3d>
              <a:camera prst="legacyObliqueTopLeft">
                <a:rot lat="0" lon="0" rev="0"/>
              </a:camera>
              <a:lightRig rig="legacyNormal3" dir="r"/>
            </a:scene3d>
            <a:sp3d extrusionH="201600" prstMaterial="legacyMatte">
              <a:extrusionClr>
                <a:srgbClr val="0066CC"/>
              </a:extrusionClr>
            </a:sp3d>
          </a:bodyPr>
          <a:p>
            <a:pPr algn="ctr"/>
            <a:r>
              <a:rPr lang="zh-CN" altLang="en-US" sz="3600">
                <a:gradFill rotWithShape="0">
                  <a:gsLst>
                    <a:gs pos="0">
                      <a:srgbClr val="FFFFCC">
                        <a:alpha val="100000"/>
                      </a:srgbClr>
                    </a:gs>
                    <a:gs pos="100000">
                      <a:srgbClr val="FF9999"/>
                    </a:gs>
                  </a:gsLst>
                  <a:lin ang="5400000" scaled="1"/>
                  <a:tileRect/>
                </a:gradFill>
                <a:latin typeface="宋体" panose="02010600030101010101" pitchFamily="2" charset="-122"/>
                <a:ea typeface="宋体" panose="02010600030101010101" pitchFamily="2" charset="-122"/>
              </a:rPr>
              <a:t>把握</a:t>
            </a:r>
            <a:endParaRPr lang="zh-CN" altLang="en-US" sz="3600">
              <a:gradFill rotWithShape="0">
                <a:gsLst>
                  <a:gs pos="0">
                    <a:srgbClr val="FFFFCC">
                      <a:alpha val="100000"/>
                    </a:srgbClr>
                  </a:gs>
                  <a:gs pos="100000">
                    <a:srgbClr val="FF9999"/>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wipe(down)">
                                      <p:cBhvr>
                                        <p:cTn id="7" dur="580">
                                          <p:stCondLst>
                                            <p:cond delay="0"/>
                                          </p:stCondLst>
                                        </p:cTn>
                                        <p:tgtEl>
                                          <p:spTgt spid="40964"/>
                                        </p:tgtEl>
                                      </p:cBhvr>
                                    </p:animEffect>
                                    <p:anim calcmode="lin" valueType="num">
                                      <p:cBhvr>
                                        <p:cTn id="8" dur="1822" tmFilter="0,0; 0.14,0.36; 0.43,0.73; 0.71,0.91; 1.0,1.0">
                                          <p:stCondLst>
                                            <p:cond delay="0"/>
                                          </p:stCondLst>
                                        </p:cTn>
                                        <p:tgtEl>
                                          <p:spTgt spid="4096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0964"/>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40964"/>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40964"/>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40964"/>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40964"/>
                                        </p:tgtEl>
                                      </p:cBhvr>
                                      <p:to x="100000" y="60000"/>
                                    </p:animScale>
                                    <p:animScale>
                                      <p:cBhvr>
                                        <p:cTn id="14" dur="166" decel="50000">
                                          <p:stCondLst>
                                            <p:cond delay="676"/>
                                          </p:stCondLst>
                                        </p:cTn>
                                        <p:tgtEl>
                                          <p:spTgt spid="40964"/>
                                        </p:tgtEl>
                                      </p:cBhvr>
                                      <p:to x="100000" y="100000"/>
                                    </p:animScale>
                                    <p:animScale>
                                      <p:cBhvr>
                                        <p:cTn id="15" dur="26">
                                          <p:stCondLst>
                                            <p:cond delay="1312"/>
                                          </p:stCondLst>
                                        </p:cTn>
                                        <p:tgtEl>
                                          <p:spTgt spid="40964"/>
                                        </p:tgtEl>
                                      </p:cBhvr>
                                      <p:to x="100000" y="80000"/>
                                    </p:animScale>
                                    <p:animScale>
                                      <p:cBhvr>
                                        <p:cTn id="16" dur="166" decel="50000">
                                          <p:stCondLst>
                                            <p:cond delay="1338"/>
                                          </p:stCondLst>
                                        </p:cTn>
                                        <p:tgtEl>
                                          <p:spTgt spid="40964"/>
                                        </p:tgtEl>
                                      </p:cBhvr>
                                      <p:to x="100000" y="100000"/>
                                    </p:animScale>
                                    <p:animScale>
                                      <p:cBhvr>
                                        <p:cTn id="17" dur="26">
                                          <p:stCondLst>
                                            <p:cond delay="1642"/>
                                          </p:stCondLst>
                                        </p:cTn>
                                        <p:tgtEl>
                                          <p:spTgt spid="40964"/>
                                        </p:tgtEl>
                                      </p:cBhvr>
                                      <p:to x="100000" y="90000"/>
                                    </p:animScale>
                                    <p:animScale>
                                      <p:cBhvr>
                                        <p:cTn id="18" dur="166" decel="50000">
                                          <p:stCondLst>
                                            <p:cond delay="1668"/>
                                          </p:stCondLst>
                                        </p:cTn>
                                        <p:tgtEl>
                                          <p:spTgt spid="40964"/>
                                        </p:tgtEl>
                                      </p:cBhvr>
                                      <p:to x="100000" y="100000"/>
                                    </p:animScale>
                                    <p:animScale>
                                      <p:cBhvr>
                                        <p:cTn id="19" dur="26">
                                          <p:stCondLst>
                                            <p:cond delay="1808"/>
                                          </p:stCondLst>
                                        </p:cTn>
                                        <p:tgtEl>
                                          <p:spTgt spid="40964"/>
                                        </p:tgtEl>
                                      </p:cBhvr>
                                      <p:to x="100000" y="95000"/>
                                    </p:animScale>
                                    <p:animScale>
                                      <p:cBhvr>
                                        <p:cTn id="20" dur="166" decel="50000">
                                          <p:stCondLst>
                                            <p:cond delay="1834"/>
                                          </p:stCondLst>
                                        </p:cTn>
                                        <p:tgtEl>
                                          <p:spTgt spid="4096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40971"/>
                                        </p:tgtEl>
                                        <p:attrNameLst>
                                          <p:attrName>style.visibility</p:attrName>
                                        </p:attrNameLst>
                                      </p:cBhvr>
                                      <p:to>
                                        <p:strVal val="visible"/>
                                      </p:to>
                                    </p:set>
                                    <p:animEffect transition="in" filter="fade">
                                      <p:cBhvr>
                                        <p:cTn id="25" dur="100"/>
                                        <p:tgtEl>
                                          <p:spTgt spid="40971"/>
                                        </p:tgtEl>
                                      </p:cBhvr>
                                    </p:animEffect>
                                    <p:anim calcmode="lin" valueType="num">
                                      <p:cBhvr>
                                        <p:cTn id="26" dur="400" fill="hold"/>
                                        <p:tgtEl>
                                          <p:spTgt spid="40971"/>
                                        </p:tgtEl>
                                        <p:attrNameLst>
                                          <p:attrName>ppt_x</p:attrName>
                                        </p:attrNameLst>
                                      </p:cBhvr>
                                      <p:tavLst>
                                        <p:tav tm="0">
                                          <p:val>
                                            <p:strVal val="#ppt_x"/>
                                          </p:val>
                                        </p:tav>
                                        <p:tav tm="100000">
                                          <p:val>
                                            <p:strVal val="#ppt_x"/>
                                          </p:val>
                                        </p:tav>
                                      </p:tavLst>
                                    </p:anim>
                                    <p:anim calcmode="lin" valueType="num">
                                      <p:cBhvr>
                                        <p:cTn id="27" dur="400" fill="hold"/>
                                        <p:tgtEl>
                                          <p:spTgt spid="40971"/>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4097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4097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40970"/>
                                        </p:tgtEl>
                                        <p:attrNameLst>
                                          <p:attrName>style.visibility</p:attrName>
                                        </p:attrNameLst>
                                      </p:cBhvr>
                                      <p:to>
                                        <p:strVal val="visible"/>
                                      </p:to>
                                    </p:set>
                                    <p:animEffect transition="in" filter="fade">
                                      <p:cBhvr>
                                        <p:cTn id="34" dur="1000"/>
                                        <p:tgtEl>
                                          <p:spTgt spid="40970"/>
                                        </p:tgtEl>
                                      </p:cBhvr>
                                    </p:animEffect>
                                    <p:anim calcmode="lin" valueType="num">
                                      <p:cBhvr>
                                        <p:cTn id="35" dur="1000" fill="hold"/>
                                        <p:tgtEl>
                                          <p:spTgt spid="40970"/>
                                        </p:tgtEl>
                                        <p:attrNameLst>
                                          <p:attrName>ppt_x</p:attrName>
                                        </p:attrNameLst>
                                      </p:cBhvr>
                                      <p:tavLst>
                                        <p:tav tm="0">
                                          <p:val>
                                            <p:strVal val="#ppt_x"/>
                                          </p:val>
                                        </p:tav>
                                        <p:tav tm="100000">
                                          <p:val>
                                            <p:strVal val="#ppt_x"/>
                                          </p:val>
                                        </p:tav>
                                      </p:tavLst>
                                    </p:anim>
                                    <p:anim calcmode="lin" valueType="num">
                                      <p:cBhvr>
                                        <p:cTn id="36" dur="1000" fill="hold"/>
                                        <p:tgtEl>
                                          <p:spTgt spid="4097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0" presetClass="entr" presetSubtype="0" fill="hold" grpId="0" nodeType="clickEffect">
                                  <p:stCondLst>
                                    <p:cond delay="0"/>
                                  </p:stCondLst>
                                  <p:iterate type="lt">
                                    <p:tmPct val="10000"/>
                                  </p:iterate>
                                  <p:childTnLst>
                                    <p:set>
                                      <p:cBhvr>
                                        <p:cTn id="40" dur="1" fill="hold">
                                          <p:stCondLst>
                                            <p:cond delay="0"/>
                                          </p:stCondLst>
                                        </p:cTn>
                                        <p:tgtEl>
                                          <p:spTgt spid="40963">
                                            <p:txEl>
                                              <p:charRg st="0" end="3"/>
                                            </p:txEl>
                                          </p:spTgt>
                                        </p:tgtEl>
                                        <p:attrNameLst>
                                          <p:attrName>style.visibility</p:attrName>
                                        </p:attrNameLst>
                                      </p:cBhvr>
                                      <p:to>
                                        <p:strVal val="visible"/>
                                      </p:to>
                                    </p:set>
                                    <p:animEffect transition="in" filter="fade">
                                      <p:cBhvr>
                                        <p:cTn id="41" dur="1000"/>
                                        <p:tgtEl>
                                          <p:spTgt spid="40963">
                                            <p:txEl>
                                              <p:charRg st="0" end="3"/>
                                            </p:txEl>
                                          </p:spTgt>
                                        </p:tgtEl>
                                      </p:cBhvr>
                                    </p:animEffect>
                                    <p:anim calcmode="lin" valueType="num">
                                      <p:cBhvr>
                                        <p:cTn id="42" dur="1000" fill="hold"/>
                                        <p:tgtEl>
                                          <p:spTgt spid="40963">
                                            <p:txEl>
                                              <p:charRg st="0" end="3"/>
                                            </p:txEl>
                                          </p:spTgt>
                                        </p:tgtEl>
                                        <p:attrNameLst>
                                          <p:attrName>ppt_x</p:attrName>
                                        </p:attrNameLst>
                                      </p:cBhvr>
                                      <p:tavLst>
                                        <p:tav tm="0">
                                          <p:val>
                                            <p:strVal val="#ppt_x-.1"/>
                                          </p:val>
                                        </p:tav>
                                        <p:tav tm="100000">
                                          <p:val>
                                            <p:strVal val="#ppt_x"/>
                                          </p:val>
                                        </p:tav>
                                      </p:tavLst>
                                    </p:anim>
                                    <p:anim calcmode="lin" valueType="num">
                                      <p:cBhvr>
                                        <p:cTn id="43" dur="1000" fill="hold"/>
                                        <p:tgtEl>
                                          <p:spTgt spid="40963">
                                            <p:txEl>
                                              <p:charRg st="0" end="3"/>
                                            </p:tx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0" presetClass="entr" presetSubtype="0" fill="hold" grpId="0" nodeType="clickEffect">
                                  <p:stCondLst>
                                    <p:cond delay="0"/>
                                  </p:stCondLst>
                                  <p:iterate type="lt">
                                    <p:tmPct val="10000"/>
                                  </p:iterate>
                                  <p:childTnLst>
                                    <p:set>
                                      <p:cBhvr>
                                        <p:cTn id="47" dur="1" fill="hold">
                                          <p:stCondLst>
                                            <p:cond delay="0"/>
                                          </p:stCondLst>
                                        </p:cTn>
                                        <p:tgtEl>
                                          <p:spTgt spid="40963">
                                            <p:txEl>
                                              <p:charRg st="3" end="6"/>
                                            </p:txEl>
                                          </p:spTgt>
                                        </p:tgtEl>
                                        <p:attrNameLst>
                                          <p:attrName>style.visibility</p:attrName>
                                        </p:attrNameLst>
                                      </p:cBhvr>
                                      <p:to>
                                        <p:strVal val="visible"/>
                                      </p:to>
                                    </p:set>
                                    <p:animEffect transition="in" filter="fade">
                                      <p:cBhvr>
                                        <p:cTn id="48" dur="1000"/>
                                        <p:tgtEl>
                                          <p:spTgt spid="40963">
                                            <p:txEl>
                                              <p:charRg st="3" end="6"/>
                                            </p:txEl>
                                          </p:spTgt>
                                        </p:tgtEl>
                                      </p:cBhvr>
                                    </p:animEffect>
                                    <p:anim calcmode="lin" valueType="num">
                                      <p:cBhvr>
                                        <p:cTn id="49" dur="1000" fill="hold"/>
                                        <p:tgtEl>
                                          <p:spTgt spid="40963">
                                            <p:txEl>
                                              <p:charRg st="3" end="6"/>
                                            </p:txEl>
                                          </p:spTgt>
                                        </p:tgtEl>
                                        <p:attrNameLst>
                                          <p:attrName>ppt_x</p:attrName>
                                        </p:attrNameLst>
                                      </p:cBhvr>
                                      <p:tavLst>
                                        <p:tav tm="0">
                                          <p:val>
                                            <p:strVal val="#ppt_x-.1"/>
                                          </p:val>
                                        </p:tav>
                                        <p:tav tm="100000">
                                          <p:val>
                                            <p:strVal val="#ppt_x"/>
                                          </p:val>
                                        </p:tav>
                                      </p:tavLst>
                                    </p:anim>
                                    <p:anim calcmode="lin" valueType="num">
                                      <p:cBhvr>
                                        <p:cTn id="50" dur="1000" fill="hold"/>
                                        <p:tgtEl>
                                          <p:spTgt spid="40963">
                                            <p:txEl>
                                              <p:charRg st="3"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0" presetClass="entr" presetSubtype="0" fill="hold" grpId="0" nodeType="clickEffect">
                                  <p:stCondLst>
                                    <p:cond delay="0"/>
                                  </p:stCondLst>
                                  <p:iterate type="lt">
                                    <p:tmPct val="10000"/>
                                  </p:iterate>
                                  <p:childTnLst>
                                    <p:set>
                                      <p:cBhvr>
                                        <p:cTn id="54" dur="1" fill="hold">
                                          <p:stCondLst>
                                            <p:cond delay="0"/>
                                          </p:stCondLst>
                                        </p:cTn>
                                        <p:tgtEl>
                                          <p:spTgt spid="40963">
                                            <p:txEl>
                                              <p:charRg st="6" end="9"/>
                                            </p:txEl>
                                          </p:spTgt>
                                        </p:tgtEl>
                                        <p:attrNameLst>
                                          <p:attrName>style.visibility</p:attrName>
                                        </p:attrNameLst>
                                      </p:cBhvr>
                                      <p:to>
                                        <p:strVal val="visible"/>
                                      </p:to>
                                    </p:set>
                                    <p:animEffect transition="in" filter="fade">
                                      <p:cBhvr>
                                        <p:cTn id="55" dur="1000"/>
                                        <p:tgtEl>
                                          <p:spTgt spid="40963">
                                            <p:txEl>
                                              <p:charRg st="6" end="9"/>
                                            </p:txEl>
                                          </p:spTgt>
                                        </p:tgtEl>
                                      </p:cBhvr>
                                    </p:animEffect>
                                    <p:anim calcmode="lin" valueType="num">
                                      <p:cBhvr>
                                        <p:cTn id="56" dur="1000" fill="hold"/>
                                        <p:tgtEl>
                                          <p:spTgt spid="40963">
                                            <p:txEl>
                                              <p:charRg st="6" end="9"/>
                                            </p:txEl>
                                          </p:spTgt>
                                        </p:tgtEl>
                                        <p:attrNameLst>
                                          <p:attrName>ppt_x</p:attrName>
                                        </p:attrNameLst>
                                      </p:cBhvr>
                                      <p:tavLst>
                                        <p:tav tm="0">
                                          <p:val>
                                            <p:strVal val="#ppt_x-.1"/>
                                          </p:val>
                                        </p:tav>
                                        <p:tav tm="100000">
                                          <p:val>
                                            <p:strVal val="#ppt_x"/>
                                          </p:val>
                                        </p:tav>
                                      </p:tavLst>
                                    </p:anim>
                                    <p:anim calcmode="lin" valueType="num">
                                      <p:cBhvr>
                                        <p:cTn id="57" dur="1000" fill="hold"/>
                                        <p:tgtEl>
                                          <p:spTgt spid="40963">
                                            <p:txEl>
                                              <p:charRg st="6" end="9"/>
                                            </p:txEl>
                                          </p:spTgt>
                                        </p:tgtEl>
                                        <p:attrNameLst>
                                          <p:attrName>ppt_y</p:attrName>
                                        </p:attrNameLst>
                                      </p:cBhvr>
                                      <p:tavLst>
                                        <p:tav tm="0">
                                          <p:val>
                                            <p:strVal val="#ppt_y"/>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0" presetClass="entr" presetSubtype="0" fill="hold" grpId="0" nodeType="clickEffect">
                                  <p:stCondLst>
                                    <p:cond delay="0"/>
                                  </p:stCondLst>
                                  <p:iterate type="lt">
                                    <p:tmPct val="10000"/>
                                  </p:iterate>
                                  <p:childTnLst>
                                    <p:set>
                                      <p:cBhvr>
                                        <p:cTn id="61" dur="1" fill="hold">
                                          <p:stCondLst>
                                            <p:cond delay="0"/>
                                          </p:stCondLst>
                                        </p:cTn>
                                        <p:tgtEl>
                                          <p:spTgt spid="40963">
                                            <p:txEl>
                                              <p:charRg st="9" end="13"/>
                                            </p:txEl>
                                          </p:spTgt>
                                        </p:tgtEl>
                                        <p:attrNameLst>
                                          <p:attrName>style.visibility</p:attrName>
                                        </p:attrNameLst>
                                      </p:cBhvr>
                                      <p:to>
                                        <p:strVal val="visible"/>
                                      </p:to>
                                    </p:set>
                                    <p:animEffect transition="in" filter="fade">
                                      <p:cBhvr>
                                        <p:cTn id="62" dur="1000"/>
                                        <p:tgtEl>
                                          <p:spTgt spid="40963">
                                            <p:txEl>
                                              <p:charRg st="9" end="13"/>
                                            </p:txEl>
                                          </p:spTgt>
                                        </p:tgtEl>
                                      </p:cBhvr>
                                    </p:animEffect>
                                    <p:anim calcmode="lin" valueType="num">
                                      <p:cBhvr>
                                        <p:cTn id="63" dur="1000" fill="hold"/>
                                        <p:tgtEl>
                                          <p:spTgt spid="40963">
                                            <p:txEl>
                                              <p:charRg st="9" end="13"/>
                                            </p:txEl>
                                          </p:spTgt>
                                        </p:tgtEl>
                                        <p:attrNameLst>
                                          <p:attrName>ppt_x</p:attrName>
                                        </p:attrNameLst>
                                      </p:cBhvr>
                                      <p:tavLst>
                                        <p:tav tm="0">
                                          <p:val>
                                            <p:strVal val="#ppt_x-.1"/>
                                          </p:val>
                                        </p:tav>
                                        <p:tav tm="100000">
                                          <p:val>
                                            <p:strVal val="#ppt_x"/>
                                          </p:val>
                                        </p:tav>
                                      </p:tavLst>
                                    </p:anim>
                                    <p:anim calcmode="lin" valueType="num">
                                      <p:cBhvr>
                                        <p:cTn id="64" dur="1000" fill="hold"/>
                                        <p:tgtEl>
                                          <p:spTgt spid="40963">
                                            <p:txEl>
                                              <p:charRg st="9" end="13"/>
                                            </p:txEl>
                                          </p:spTgt>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0" presetClass="entr" presetSubtype="0" fill="hold" grpId="0" nodeType="clickEffect">
                                  <p:stCondLst>
                                    <p:cond delay="0"/>
                                  </p:stCondLst>
                                  <p:iterate type="lt">
                                    <p:tmPct val="10000"/>
                                  </p:iterate>
                                  <p:childTnLst>
                                    <p:set>
                                      <p:cBhvr>
                                        <p:cTn id="68" dur="1" fill="hold">
                                          <p:stCondLst>
                                            <p:cond delay="0"/>
                                          </p:stCondLst>
                                        </p:cTn>
                                        <p:tgtEl>
                                          <p:spTgt spid="40963">
                                            <p:txEl>
                                              <p:charRg st="13" end="17"/>
                                            </p:txEl>
                                          </p:spTgt>
                                        </p:tgtEl>
                                        <p:attrNameLst>
                                          <p:attrName>style.visibility</p:attrName>
                                        </p:attrNameLst>
                                      </p:cBhvr>
                                      <p:to>
                                        <p:strVal val="visible"/>
                                      </p:to>
                                    </p:set>
                                    <p:animEffect transition="in" filter="fade">
                                      <p:cBhvr>
                                        <p:cTn id="69" dur="1000"/>
                                        <p:tgtEl>
                                          <p:spTgt spid="40963">
                                            <p:txEl>
                                              <p:charRg st="13" end="17"/>
                                            </p:txEl>
                                          </p:spTgt>
                                        </p:tgtEl>
                                      </p:cBhvr>
                                    </p:animEffect>
                                    <p:anim calcmode="lin" valueType="num">
                                      <p:cBhvr>
                                        <p:cTn id="70" dur="1000" fill="hold"/>
                                        <p:tgtEl>
                                          <p:spTgt spid="40963">
                                            <p:txEl>
                                              <p:charRg st="13" end="17"/>
                                            </p:txEl>
                                          </p:spTgt>
                                        </p:tgtEl>
                                        <p:attrNameLst>
                                          <p:attrName>ppt_x</p:attrName>
                                        </p:attrNameLst>
                                      </p:cBhvr>
                                      <p:tavLst>
                                        <p:tav tm="0">
                                          <p:val>
                                            <p:strVal val="#ppt_x-.1"/>
                                          </p:val>
                                        </p:tav>
                                        <p:tav tm="100000">
                                          <p:val>
                                            <p:strVal val="#ppt_x"/>
                                          </p:val>
                                        </p:tav>
                                      </p:tavLst>
                                    </p:anim>
                                    <p:anim calcmode="lin" valueType="num">
                                      <p:cBhvr>
                                        <p:cTn id="71" dur="1000" fill="hold"/>
                                        <p:tgtEl>
                                          <p:spTgt spid="40963">
                                            <p:txEl>
                                              <p:charRg st="13" end="1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文本占位符 41985"/>
          <p:cNvSpPr>
            <a:spLocks noGrp="1"/>
          </p:cNvSpPr>
          <p:nvPr>
            <p:ph type="body" idx="1"/>
          </p:nvPr>
        </p:nvSpPr>
        <p:spPr>
          <a:xfrm>
            <a:off x="179388" y="2276475"/>
            <a:ext cx="8929687" cy="4114800"/>
          </a:xfrm>
          <a:ln/>
        </p:spPr>
        <p:txBody>
          <a:bodyPr/>
          <a:p>
            <a:r>
              <a:rPr lang="zh-CN" altLang="en-US" sz="4400" b="1" dirty="0">
                <a:solidFill>
                  <a:srgbClr val="CCECFF"/>
                </a:solidFill>
              </a:rPr>
              <a:t>反映一定政治经济和社会科学文化发展的需要</a:t>
            </a:r>
            <a:endParaRPr lang="zh-CN" altLang="en-US" sz="4400" b="1" dirty="0">
              <a:solidFill>
                <a:srgbClr val="CCECFF"/>
              </a:solidFill>
            </a:endParaRPr>
          </a:p>
          <a:p>
            <a:r>
              <a:rPr lang="zh-CN" altLang="en-US" sz="4400" b="1" dirty="0">
                <a:solidFill>
                  <a:srgbClr val="CCECFF"/>
                </a:solidFill>
              </a:rPr>
              <a:t>历史学科的特点</a:t>
            </a:r>
            <a:endParaRPr lang="zh-CN" altLang="en-US" sz="4400" b="1" dirty="0">
              <a:solidFill>
                <a:srgbClr val="CCECFF"/>
              </a:solidFill>
            </a:endParaRPr>
          </a:p>
          <a:p>
            <a:r>
              <a:rPr lang="zh-CN" altLang="en-US" sz="4400" b="1" dirty="0">
                <a:solidFill>
                  <a:srgbClr val="CCECFF"/>
                </a:solidFill>
              </a:rPr>
              <a:t>基础教育的特点</a:t>
            </a:r>
            <a:endParaRPr lang="zh-CN" altLang="en-US" sz="4400" b="1" dirty="0">
              <a:solidFill>
                <a:srgbClr val="CCECFF"/>
              </a:solidFill>
            </a:endParaRPr>
          </a:p>
          <a:p>
            <a:r>
              <a:rPr lang="zh-CN" altLang="en-US" sz="4400" b="1" dirty="0">
                <a:solidFill>
                  <a:srgbClr val="CCECFF"/>
                </a:solidFill>
              </a:rPr>
              <a:t>高中生认知程度</a:t>
            </a:r>
            <a:endParaRPr lang="zh-CN" altLang="en-US" sz="4400" b="1" dirty="0">
              <a:solidFill>
                <a:srgbClr val="CCECFF"/>
              </a:solidFill>
            </a:endParaRPr>
          </a:p>
        </p:txBody>
      </p:sp>
      <p:sp>
        <p:nvSpPr>
          <p:cNvPr id="41987" name="矩形 41986"/>
          <p:cNvSpPr/>
          <p:nvPr/>
        </p:nvSpPr>
        <p:spPr>
          <a:xfrm>
            <a:off x="327025" y="911225"/>
            <a:ext cx="4606925" cy="1222375"/>
          </a:xfrm>
          <a:prstGeom prst="rect">
            <a:avLst/>
          </a:prstGeom>
        </p:spPr>
        <p:txBody>
          <a:bodyPr wrap="none" fromWordArt="1">
            <a:prstTxWarp prst="textStop">
              <a:avLst>
                <a:gd name="adj" fmla="val 22222"/>
              </a:avLst>
            </a:prstTxWarp>
            <a:normAutofit/>
          </a:bodyPr>
          <a:p>
            <a:pPr algn="ctr"/>
            <a:r>
              <a:rPr lang="zh-CN" altLang="en-US" sz="3600">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楷体" panose="02010609060101010101" pitchFamily="1" charset="-122"/>
                <a:ea typeface="楷体" panose="02010609060101010101" pitchFamily="1" charset="-122"/>
              </a:rPr>
              <a:t>遵循原则</a:t>
            </a:r>
            <a:endParaRPr lang="zh-CN" altLang="en-US" sz="3600">
              <a:ln w="12700" cap="flat" cmpd="sng">
                <a:solidFill>
                  <a:srgbClr val="B2B2B2"/>
                </a:solidFill>
                <a:prstDash val="solid"/>
                <a:headEnd type="none" w="med" len="med"/>
                <a:tailEnd type="none" w="med" len="med"/>
              </a:ln>
              <a:gradFill rotWithShape="0">
                <a:gsLst>
                  <a:gs pos="0">
                    <a:srgbClr val="520402">
                      <a:alpha val="100000"/>
                    </a:srgbClr>
                  </a:gs>
                  <a:gs pos="100000">
                    <a:srgbClr val="FFCC00"/>
                  </a:gs>
                </a:gsLst>
                <a:lin ang="5400000" scaled="1"/>
                <a:tileRect/>
              </a:gradFill>
              <a:effectLst>
                <a:outerShdw dist="35921" dir="2699999" sy="50000" rotWithShape="0">
                  <a:srgbClr val="875D0D">
                    <a:alpha val="60999"/>
                  </a:srgbClr>
                </a:outerShdw>
              </a:effectLst>
              <a:latin typeface="楷体" panose="02010609060101010101" pitchFamily="1" charset="-122"/>
              <a:ea typeface="楷体" panose="02010609060101010101" pitchFamily="1" charset="-122"/>
            </a:endParaRPr>
          </a:p>
        </p:txBody>
      </p:sp>
      <p:graphicFrame>
        <p:nvGraphicFramePr>
          <p:cNvPr id="41988" name="对象 41987"/>
          <p:cNvGraphicFramePr>
            <a:graphicFrameLocks noChangeAspect="1"/>
          </p:cNvGraphicFramePr>
          <p:nvPr/>
        </p:nvGraphicFramePr>
        <p:xfrm>
          <a:off x="5508625" y="3429000"/>
          <a:ext cx="2952750" cy="2447925"/>
        </p:xfrm>
        <a:graphic>
          <a:graphicData uri="http://schemas.openxmlformats.org/presentationml/2006/ole">
            <mc:AlternateContent xmlns:mc="http://schemas.openxmlformats.org/markup-compatibility/2006">
              <mc:Choice xmlns:v="urn:schemas-microsoft-com:vml" Requires="v">
                <p:oleObj spid="_x0000_s3076" name="" r:id="rId1" imgW="4046855" imgH="3352800" progId="MS_ClipArt_Gallery.2">
                  <p:embed/>
                </p:oleObj>
              </mc:Choice>
              <mc:Fallback>
                <p:oleObj name="" r:id="rId1" imgW="4046855" imgH="3352800" progId="MS_ClipArt_Gallery.2">
                  <p:embed/>
                  <p:pic>
                    <p:nvPicPr>
                      <p:cNvPr id="0" name="图片 3075"/>
                      <p:cNvPicPr/>
                      <p:nvPr/>
                    </p:nvPicPr>
                    <p:blipFill>
                      <a:blip r:embed="rId2"/>
                      <a:stretch>
                        <a:fillRect/>
                      </a:stretch>
                    </p:blipFill>
                    <p:spPr>
                      <a:xfrm>
                        <a:off x="5508625" y="3429000"/>
                        <a:ext cx="2952750" cy="2447925"/>
                      </a:xfrm>
                      <a:prstGeom prst="rect">
                        <a:avLst/>
                      </a:prstGeom>
                      <a:noFill/>
                      <a:ln w="38100">
                        <a:noFill/>
                        <a:miter/>
                      </a:ln>
                    </p:spPr>
                  </p:pic>
                </p:oleObj>
              </mc:Fallback>
            </mc:AlternateContent>
          </a:graphicData>
        </a:graphic>
      </p:graphicFrame>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1986">
                                            <p:txEl>
                                              <p:charRg st="0" end="21"/>
                                            </p:txEl>
                                          </p:spTgt>
                                        </p:tgtEl>
                                        <p:attrNameLst>
                                          <p:attrName>style.visibility</p:attrName>
                                        </p:attrNameLst>
                                      </p:cBhvr>
                                      <p:to>
                                        <p:strVal val="visible"/>
                                      </p:to>
                                    </p:set>
                                    <p:anim calcmode="lin" valueType="num">
                                      <p:cBhvr>
                                        <p:cTn id="7" dur="500" fill="hold"/>
                                        <p:tgtEl>
                                          <p:spTgt spid="41986">
                                            <p:txEl>
                                              <p:charRg st="0" end="21"/>
                                            </p:txEl>
                                          </p:spTgt>
                                        </p:tgtEl>
                                        <p:attrNameLst>
                                          <p:attrName>ppt_w</p:attrName>
                                        </p:attrNameLst>
                                      </p:cBhvr>
                                      <p:tavLst>
                                        <p:tav tm="0">
                                          <p:val>
                                            <p:fltVal val="0.000000"/>
                                          </p:val>
                                        </p:tav>
                                        <p:tav tm="100000">
                                          <p:val>
                                            <p:strVal val="#ppt_w"/>
                                          </p:val>
                                        </p:tav>
                                      </p:tavLst>
                                    </p:anim>
                                    <p:anim calcmode="lin" valueType="num">
                                      <p:cBhvr>
                                        <p:cTn id="8" dur="500" fill="hold"/>
                                        <p:tgtEl>
                                          <p:spTgt spid="41986">
                                            <p:txEl>
                                              <p:charRg st="0" end="21"/>
                                            </p:txEl>
                                          </p:spTgt>
                                        </p:tgtEl>
                                        <p:attrNameLst>
                                          <p:attrName>ppt_h</p:attrName>
                                        </p:attrNameLst>
                                      </p:cBhvr>
                                      <p:tavLst>
                                        <p:tav tm="0">
                                          <p:val>
                                            <p:fltVal val="0.000000"/>
                                          </p:val>
                                        </p:tav>
                                        <p:tav tm="100000">
                                          <p:val>
                                            <p:strVal val="#ppt_h"/>
                                          </p:val>
                                        </p:tav>
                                      </p:tavLst>
                                    </p:anim>
                                    <p:animEffect transition="in" filter="fade">
                                      <p:cBhvr>
                                        <p:cTn id="9" dur="500"/>
                                        <p:tgtEl>
                                          <p:spTgt spid="41986">
                                            <p:txEl>
                                              <p:charRg st="0" end="2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1986">
                                            <p:txEl>
                                              <p:charRg st="21" end="29"/>
                                            </p:txEl>
                                          </p:spTgt>
                                        </p:tgtEl>
                                        <p:attrNameLst>
                                          <p:attrName>style.visibility</p:attrName>
                                        </p:attrNameLst>
                                      </p:cBhvr>
                                      <p:to>
                                        <p:strVal val="visible"/>
                                      </p:to>
                                    </p:set>
                                    <p:anim calcmode="lin" valueType="num">
                                      <p:cBhvr>
                                        <p:cTn id="14" dur="500" fill="hold"/>
                                        <p:tgtEl>
                                          <p:spTgt spid="41986">
                                            <p:txEl>
                                              <p:charRg st="21" end="29"/>
                                            </p:txEl>
                                          </p:spTgt>
                                        </p:tgtEl>
                                        <p:attrNameLst>
                                          <p:attrName>ppt_w</p:attrName>
                                        </p:attrNameLst>
                                      </p:cBhvr>
                                      <p:tavLst>
                                        <p:tav tm="0">
                                          <p:val>
                                            <p:fltVal val="0.000000"/>
                                          </p:val>
                                        </p:tav>
                                        <p:tav tm="100000">
                                          <p:val>
                                            <p:strVal val="#ppt_w"/>
                                          </p:val>
                                        </p:tav>
                                      </p:tavLst>
                                    </p:anim>
                                    <p:anim calcmode="lin" valueType="num">
                                      <p:cBhvr>
                                        <p:cTn id="15" dur="500" fill="hold"/>
                                        <p:tgtEl>
                                          <p:spTgt spid="41986">
                                            <p:txEl>
                                              <p:charRg st="21" end="29"/>
                                            </p:txEl>
                                          </p:spTgt>
                                        </p:tgtEl>
                                        <p:attrNameLst>
                                          <p:attrName>ppt_h</p:attrName>
                                        </p:attrNameLst>
                                      </p:cBhvr>
                                      <p:tavLst>
                                        <p:tav tm="0">
                                          <p:val>
                                            <p:fltVal val="0.000000"/>
                                          </p:val>
                                        </p:tav>
                                        <p:tav tm="100000">
                                          <p:val>
                                            <p:strVal val="#ppt_h"/>
                                          </p:val>
                                        </p:tav>
                                      </p:tavLst>
                                    </p:anim>
                                    <p:animEffect transition="in" filter="fade">
                                      <p:cBhvr>
                                        <p:cTn id="16" dur="500"/>
                                        <p:tgtEl>
                                          <p:spTgt spid="41986">
                                            <p:txEl>
                                              <p:charRg st="21" end="29"/>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1986">
                                            <p:txEl>
                                              <p:charRg st="29" end="37"/>
                                            </p:txEl>
                                          </p:spTgt>
                                        </p:tgtEl>
                                        <p:attrNameLst>
                                          <p:attrName>style.visibility</p:attrName>
                                        </p:attrNameLst>
                                      </p:cBhvr>
                                      <p:to>
                                        <p:strVal val="visible"/>
                                      </p:to>
                                    </p:set>
                                    <p:anim calcmode="lin" valueType="num">
                                      <p:cBhvr>
                                        <p:cTn id="21" dur="500" fill="hold"/>
                                        <p:tgtEl>
                                          <p:spTgt spid="41986">
                                            <p:txEl>
                                              <p:charRg st="29" end="37"/>
                                            </p:txEl>
                                          </p:spTgt>
                                        </p:tgtEl>
                                        <p:attrNameLst>
                                          <p:attrName>ppt_w</p:attrName>
                                        </p:attrNameLst>
                                      </p:cBhvr>
                                      <p:tavLst>
                                        <p:tav tm="0">
                                          <p:val>
                                            <p:fltVal val="0.000000"/>
                                          </p:val>
                                        </p:tav>
                                        <p:tav tm="100000">
                                          <p:val>
                                            <p:strVal val="#ppt_w"/>
                                          </p:val>
                                        </p:tav>
                                      </p:tavLst>
                                    </p:anim>
                                    <p:anim calcmode="lin" valueType="num">
                                      <p:cBhvr>
                                        <p:cTn id="22" dur="500" fill="hold"/>
                                        <p:tgtEl>
                                          <p:spTgt spid="41986">
                                            <p:txEl>
                                              <p:charRg st="29" end="37"/>
                                            </p:txEl>
                                          </p:spTgt>
                                        </p:tgtEl>
                                        <p:attrNameLst>
                                          <p:attrName>ppt_h</p:attrName>
                                        </p:attrNameLst>
                                      </p:cBhvr>
                                      <p:tavLst>
                                        <p:tav tm="0">
                                          <p:val>
                                            <p:fltVal val="0.000000"/>
                                          </p:val>
                                        </p:tav>
                                        <p:tav tm="100000">
                                          <p:val>
                                            <p:strVal val="#ppt_h"/>
                                          </p:val>
                                        </p:tav>
                                      </p:tavLst>
                                    </p:anim>
                                    <p:animEffect transition="in" filter="fade">
                                      <p:cBhvr>
                                        <p:cTn id="23" dur="500"/>
                                        <p:tgtEl>
                                          <p:spTgt spid="41986">
                                            <p:txEl>
                                              <p:charRg st="29" end="37"/>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1986">
                                            <p:txEl>
                                              <p:charRg st="37" end="45"/>
                                            </p:txEl>
                                          </p:spTgt>
                                        </p:tgtEl>
                                        <p:attrNameLst>
                                          <p:attrName>style.visibility</p:attrName>
                                        </p:attrNameLst>
                                      </p:cBhvr>
                                      <p:to>
                                        <p:strVal val="visible"/>
                                      </p:to>
                                    </p:set>
                                    <p:anim calcmode="lin" valueType="num">
                                      <p:cBhvr>
                                        <p:cTn id="28" dur="500" fill="hold"/>
                                        <p:tgtEl>
                                          <p:spTgt spid="41986">
                                            <p:txEl>
                                              <p:charRg st="37" end="45"/>
                                            </p:txEl>
                                          </p:spTgt>
                                        </p:tgtEl>
                                        <p:attrNameLst>
                                          <p:attrName>ppt_w</p:attrName>
                                        </p:attrNameLst>
                                      </p:cBhvr>
                                      <p:tavLst>
                                        <p:tav tm="0">
                                          <p:val>
                                            <p:fltVal val="0.000000"/>
                                          </p:val>
                                        </p:tav>
                                        <p:tav tm="100000">
                                          <p:val>
                                            <p:strVal val="#ppt_w"/>
                                          </p:val>
                                        </p:tav>
                                      </p:tavLst>
                                    </p:anim>
                                    <p:anim calcmode="lin" valueType="num">
                                      <p:cBhvr>
                                        <p:cTn id="29" dur="500" fill="hold"/>
                                        <p:tgtEl>
                                          <p:spTgt spid="41986">
                                            <p:txEl>
                                              <p:charRg st="37" end="45"/>
                                            </p:txEl>
                                          </p:spTgt>
                                        </p:tgtEl>
                                        <p:attrNameLst>
                                          <p:attrName>ppt_h</p:attrName>
                                        </p:attrNameLst>
                                      </p:cBhvr>
                                      <p:tavLst>
                                        <p:tav tm="0">
                                          <p:val>
                                            <p:fltVal val="0.000000"/>
                                          </p:val>
                                        </p:tav>
                                        <p:tav tm="100000">
                                          <p:val>
                                            <p:strVal val="#ppt_h"/>
                                          </p:val>
                                        </p:tav>
                                      </p:tavLst>
                                    </p:anim>
                                    <p:animEffect transition="in" filter="fade">
                                      <p:cBhvr>
                                        <p:cTn id="30" dur="500"/>
                                        <p:tgtEl>
                                          <p:spTgt spid="41986">
                                            <p:txEl>
                                              <p:charRg st="37" end="4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Lst>
  </p:timing>
</p:sld>
</file>

<file path=ppt/theme/theme1.xml><?xml version="1.0" encoding="utf-8"?>
<a:theme xmlns:a="http://schemas.openxmlformats.org/drawingml/2006/main" name="默认设计模板_2">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FFCC00"/>
      </a:hlink>
      <a:folHlink>
        <a:srgbClr val="CC33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_3">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FFCC00"/>
      </a:hlink>
      <a:folHlink>
        <a:srgbClr val="CC33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默认设计模板_4">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FFCC00"/>
      </a:hlink>
      <a:folHlink>
        <a:srgbClr val="CC33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默认设计模板_5">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FFCC00"/>
      </a:hlink>
      <a:folHlink>
        <a:srgbClr val="CC33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默认设计模板_6">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FFCC00"/>
      </a:hlink>
      <a:folHlink>
        <a:srgbClr val="CC3300"/>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3894</Words>
  <Application>WPS 演示</Application>
  <PresentationFormat/>
  <Paragraphs>998</Paragraphs>
  <Slides>35</Slides>
  <Notes>0</Notes>
  <HiddenSlides>0</HiddenSlides>
  <MMClips>0</MMClips>
  <ScaleCrop>false</ScaleCrop>
  <HeadingPairs>
    <vt:vector size="8" baseType="variant">
      <vt:variant>
        <vt:lpstr>已用的字体</vt:lpstr>
      </vt:variant>
      <vt:variant>
        <vt:i4>456</vt:i4>
      </vt:variant>
      <vt:variant>
        <vt:lpstr>主题</vt:lpstr>
      </vt:variant>
      <vt:variant>
        <vt:i4>5</vt:i4>
      </vt:variant>
      <vt:variant>
        <vt:lpstr>嵌入 OLE 服务器</vt:lpstr>
      </vt:variant>
      <vt:variant>
        <vt:i4>1</vt:i4>
      </vt:variant>
      <vt:variant>
        <vt:lpstr>幻灯片标题</vt:lpstr>
      </vt:variant>
      <vt:variant>
        <vt:i4>35</vt:i4>
      </vt:variant>
    </vt:vector>
  </HeadingPairs>
  <TitlesOfParts>
    <vt:vector size="497" baseType="lpstr">
      <vt:lpstr>Arial</vt:lpstr>
      <vt:lpstr>宋体</vt:lpstr>
      <vt:lpstr>Wingdings</vt:lpstr>
      <vt:lpstr>Arial</vt:lpstr>
      <vt:lpstr>华文新魏</vt:lpstr>
      <vt:lpstr>Times New Roman</vt:lpstr>
      <vt:lpstr>华文行楷</vt:lpstr>
      <vt:lpstr>华文隶书</vt:lpstr>
      <vt:lpstr>隶书</vt:lpstr>
      <vt:lpstr>楷体_GB2312</vt:lpstr>
      <vt:lpstr>方正大黑简体</vt:lpstr>
      <vt:lpstr>华文彩云</vt:lpstr>
      <vt:lpstr>华文中宋</vt:lpstr>
      <vt:lpstr>GungsuhChe</vt:lpstr>
      <vt:lpstr>Goudy Stout</vt:lpstr>
      <vt:lpstr>Calibri</vt:lpstr>
      <vt:lpstr>方正启体简体</vt:lpstr>
      <vt:lpstr>方正卡通简体</vt:lpstr>
      <vt:lpstr>华文楷体</vt:lpstr>
      <vt:lpstr>经典粗圆简</vt:lpstr>
      <vt:lpstr>方正楷体简体</vt:lpstr>
      <vt:lpstr>Latha</vt:lpstr>
      <vt:lpstr>黑体</vt:lpstr>
      <vt:lpstr>Arial Narrow</vt:lpstr>
      <vt:lpstr>新宋体</vt:lpstr>
      <vt:lpstr>Arial Black</vt:lpstr>
      <vt:lpstr>方正姚体</vt:lpstr>
      <vt:lpstr>ˎ̥</vt:lpstr>
      <vt:lpstr>华文仿宋</vt:lpstr>
      <vt:lpstr>Tahoma</vt:lpstr>
      <vt:lpstr>仿宋_GB2312</vt:lpstr>
      <vt:lpstr>Symbol</vt:lpstr>
      <vt:lpstr>Garamond</vt:lpstr>
      <vt:lpstr>幼圆</vt:lpstr>
      <vt:lpstr>楷体</vt:lpstr>
      <vt:lpstr>PMingLiU</vt:lpstr>
      <vt:lpstr>DotumChe</vt:lpstr>
      <vt:lpstr>Batang</vt:lpstr>
      <vt:lpstr>Verdana</vt:lpstr>
      <vt:lpstr>微软雅黑</vt:lpstr>
      <vt:lpstr>MS PGothic</vt:lpstr>
      <vt:lpstr>Segoe Light</vt:lpstr>
      <vt:lpstr>Arnprior</vt:lpstr>
      <vt:lpstr>方正姚体简体</vt:lpstr>
      <vt:lpstr>Impact</vt:lpstr>
      <vt:lpstr>华文细黑</vt:lpstr>
      <vt:lpstr>_x000B__x000C_</vt:lpstr>
      <vt:lpstr>Arial Unicode MS</vt:lpstr>
      <vt:lpstr>Gungsuh</vt:lpstr>
      <vt:lpstr>文鼎CS长美黑</vt:lpstr>
      <vt:lpstr>华康龙门石碑W9(P)</vt:lpstr>
      <vt:lpstr>汉仪圆叠体简</vt:lpstr>
      <vt:lpstr>汉仪中楷简</vt:lpstr>
      <vt:lpstr>迷你简细行楷</vt:lpstr>
      <vt:lpstr>叶根友空心简体</vt:lpstr>
      <vt:lpstr>汉仪花蝶体简</vt:lpstr>
      <vt:lpstr>Franklin Gothic Medium</vt:lpstr>
      <vt:lpstr>Franklin Gothic Book</vt:lpstr>
      <vt:lpstr>Wingdings 2</vt:lpstr>
      <vt:lpstr>方正舒体</vt:lpstr>
      <vt:lpstr>华文宋体</vt:lpstr>
      <vt:lpstr>MS UI Gothic</vt:lpstr>
      <vt:lpstr>Hiragino Sans GB W6</vt:lpstr>
      <vt:lpstr>Arial Rounded MT Bold</vt:lpstr>
      <vt:lpstr>微软繁黑体</vt:lpstr>
      <vt:lpstr>BatangChe</vt:lpstr>
      <vt:lpstr>Gulim</vt:lpstr>
      <vt:lpstr>04b_19</vt:lpstr>
      <vt:lpstr>华文琥珀</vt:lpstr>
      <vt:lpstr>華康歐陽詢體</vt:lpstr>
      <vt:lpstr>華康瘦金體</vt:lpstr>
      <vt:lpstr>MingLiU</vt:lpstr>
      <vt:lpstr>Segoe Print</vt:lpstr>
      <vt:lpstr>ArialS</vt:lpstr>
      <vt:lpstr>Cooper Black</vt:lpstr>
      <vt:lpstr>方正隶变简体</vt:lpstr>
      <vt:lpstr>宋体-方正超大字符集</vt:lpstr>
      <vt:lpstr>方正少儿简体</vt:lpstr>
      <vt:lpstr>Comic Sans MS</vt:lpstr>
      <vt:lpstr>Haettenschweiler</vt:lpstr>
      <vt:lpstr>Mistral</vt:lpstr>
      <vt:lpstr>方正超粗黑简体</vt:lpstr>
      <vt:lpstr>Rockwell</vt:lpstr>
      <vt:lpstr>方正粗宋简体</vt:lpstr>
      <vt:lpstr>方正静蕾简体</vt:lpstr>
      <vt:lpstr>GulimChe</vt:lpstr>
      <vt:lpstr>Century Schoolbook</vt:lpstr>
      <vt:lpstr>方正大标宋简体</vt:lpstr>
      <vt:lpstr>_x000B_</vt:lpstr>
      <vt:lpstr>Courier New</vt:lpstr>
      <vt:lpstr>Candara</vt:lpstr>
      <vt:lpstr>Century Gothic</vt:lpstr>
      <vt:lpstr>MS Gothic</vt:lpstr>
      <vt:lpstr>华康简标题宋</vt:lpstr>
      <vt:lpstr>FederationBold</vt:lpstr>
      <vt:lpstr>Palatino Linotype</vt:lpstr>
      <vt:lpstr>Matura MT Script Capitals</vt:lpstr>
      <vt:lpstr>Kozuka Gothic Pro L</vt:lpstr>
      <vt:lpstr>MS Mincho</vt:lpstr>
      <vt:lpstr>Abadi MT Condensed Light</vt:lpstr>
      <vt:lpstr>sө_x0002_</vt:lpstr>
      <vt:lpstr>经典隶变简</vt:lpstr>
      <vt:lpstr>经典超圆简</vt:lpstr>
      <vt:lpstr>DFKai-SB</vt:lpstr>
      <vt:lpstr>Trebuchet MS</vt:lpstr>
      <vt:lpstr>仿宋</vt:lpstr>
      <vt:lpstr>Mead Bold</vt:lpstr>
      <vt:lpstr>宋体-18030</vt:lpstr>
      <vt:lpstr>方正综艺简体</vt:lpstr>
      <vt:lpstr>方正粗圆简体</vt:lpstr>
      <vt:lpstr>方正隶二简体</vt:lpstr>
      <vt:lpstr>迷你简隶书</vt:lpstr>
      <vt:lpstr>CXingKaiHK-Bold</vt:lpstr>
      <vt:lpstr>Dotum</vt:lpstr>
      <vt:lpstr>方正魏碑简体</vt:lpstr>
      <vt:lpstr>方正琥珀简体</vt:lpstr>
      <vt:lpstr>Kunstler Script</vt:lpstr>
      <vt:lpstr>+mj-ea</vt:lpstr>
      <vt:lpstr>方正康体简体</vt:lpstr>
      <vt:lpstr>方正康体繁体</vt:lpstr>
      <vt:lpstr>Wingdings 3</vt:lpstr>
      <vt:lpstr>HY견고딕</vt:lpstr>
      <vt:lpstr>Malgun Gothic</vt:lpstr>
      <vt:lpstr>휴먼견출새내기체</vt:lpstr>
      <vt:lpstr>HY헤드라인M</vt:lpstr>
      <vt:lpstr>새굴림</vt:lpstr>
      <vt:lpstr>가는으뜸체</vt:lpstr>
      <vt:lpstr>Adobe Myungjo Std M</vt:lpstr>
      <vt:lpstr>Adobe 楷体 Std R</vt:lpstr>
      <vt:lpstr>Webdings</vt:lpstr>
      <vt:lpstr>方正行楷简体</vt:lpstr>
      <vt:lpstr>Book Antiqua</vt:lpstr>
      <vt:lpstr>Times</vt:lpstr>
      <vt:lpstr>方正水柱简体</vt:lpstr>
      <vt:lpstr>華康隸書體</vt:lpstr>
      <vt:lpstr>Bernard MT Condensed</vt:lpstr>
      <vt:lpstr>汉鼎简楷体</vt:lpstr>
      <vt:lpstr>The Kids</vt:lpstr>
      <vt:lpstr>文鼎ＰＯＰ－２繁</vt:lpstr>
      <vt:lpstr>Lucida Sans Unicode</vt:lpstr>
      <vt:lpstr>Helvetica</vt:lpstr>
      <vt:lpstr>Aharoni</vt:lpstr>
      <vt:lpstr>Monotype Corsiva</vt:lpstr>
      <vt:lpstr>金梅公主豆豆字體</vt:lpstr>
      <vt:lpstr>Marlett</vt:lpstr>
      <vt:lpstr>Lithos Pro Regular</vt:lpstr>
      <vt:lpstr>AjiwaiPro</vt:lpstr>
      <vt:lpstr>Baveuse</vt:lpstr>
      <vt:lpstr>Bradley Hand ITC</vt:lpstr>
      <vt:lpstr>经典行书简</vt:lpstr>
      <vt:lpstr>_x0010_</vt:lpstr>
      <vt:lpstr>微软简隶书</vt:lpstr>
      <vt:lpstr>Monotype Sorts</vt:lpstr>
      <vt:lpstr>Tw Cen MT</vt:lpstr>
      <vt:lpstr>20th Century Font</vt:lpstr>
      <vt:lpstr>Microsoft Uighur</vt:lpstr>
      <vt:lpstr>Century</vt:lpstr>
      <vt:lpstr>PMingLiU-ExtB</vt:lpstr>
      <vt:lpstr>方正小标宋简体</vt:lpstr>
      <vt:lpstr>魏碑体</vt:lpstr>
      <vt:lpstr>文鼎新藝體</vt:lpstr>
      <vt:lpstr>文鼎古印體</vt:lpstr>
      <vt:lpstr>Adobe 明體 Std L</vt:lpstr>
      <vt:lpstr>Microsoft Sans Serif</vt:lpstr>
      <vt:lpstr>迷你简启体</vt:lpstr>
      <vt:lpstr>-Times New Roman-</vt:lpstr>
      <vt:lpstr>叶根友毛笔行书2.0版</vt:lpstr>
      <vt:lpstr>方正准圆简体</vt:lpstr>
      <vt:lpstr>方正流行体简体</vt:lpstr>
      <vt:lpstr>Apple Handwritten</vt:lpstr>
      <vt:lpstr>文鼎花瓣体</vt:lpstr>
      <vt:lpstr>Highlight LET</vt:lpstr>
      <vt:lpstr>Verdana, Arial, ˎ̥</vt:lpstr>
      <vt:lpstr>方正细珊瑚简体</vt:lpstr>
      <vt:lpstr>长城仿宋体</vt:lpstr>
      <vt:lpstr>文鼎CS魏碑</vt:lpstr>
      <vt:lpstr>文鼎CS行楷</vt:lpstr>
      <vt:lpstr>Bookman Old Style</vt:lpstr>
      <vt:lpstr>方正粗活意简体</vt:lpstr>
      <vt:lpstr>创艺简隶书</vt:lpstr>
      <vt:lpstr>汉仪雪君体简</vt:lpstr>
      <vt:lpstr>汉仪漫步体简</vt:lpstr>
      <vt:lpstr>创艺简行楷</vt:lpstr>
      <vt:lpstr>方正美黑简体</vt:lpstr>
      <vt:lpstr>微软大标宋</vt:lpstr>
      <vt:lpstr>长城新魏碑体</vt:lpstr>
      <vt:lpstr>方正隶书简体</vt:lpstr>
      <vt:lpstr>ＧＢ 中国楷書</vt:lpstr>
      <vt:lpstr>长城楷体</vt:lpstr>
      <vt:lpstr>长城粗隶书</vt:lpstr>
      <vt:lpstr>文鼎勘亭流繁</vt:lpstr>
      <vt:lpstr>华文中圆</vt:lpstr>
      <vt:lpstr>Raavi</vt:lpstr>
      <vt:lpstr>方正铁筋隶书简体</vt:lpstr>
      <vt:lpstr>创艺简标宋</vt:lpstr>
      <vt:lpstr>创艺繁综艺</vt:lpstr>
      <vt:lpstr>微软简行楷</vt:lpstr>
      <vt:lpstr>Verdana, Arial, Helvetica, sans</vt:lpstr>
      <vt:lpstr>迷你简毡笔黑</vt:lpstr>
      <vt:lpstr>迷你简水柱</vt:lpstr>
      <vt:lpstr>Bodoni MT Poster Compressed</vt:lpstr>
      <vt:lpstr>News Gothic MT</vt:lpstr>
      <vt:lpstr>文鼎胡子体</vt:lpstr>
      <vt:lpstr>方正毡笔黑简体</vt:lpstr>
      <vt:lpstr>文鼎水管体</vt:lpstr>
      <vt:lpstr>汉仪小隶书简</vt:lpstr>
      <vt:lpstr>方正华隶简体</vt:lpstr>
      <vt:lpstr>Basemic</vt:lpstr>
      <vt:lpstr>汉仪秀英体简</vt:lpstr>
      <vt:lpstr>文鼎中特广告体</vt:lpstr>
      <vt:lpstr>Bookshelf Symbol 7</vt:lpstr>
      <vt:lpstr>PinYinok</vt:lpstr>
      <vt:lpstr>华康简综艺</vt:lpstr>
      <vt:lpstr>创艺简楷体</vt:lpstr>
      <vt:lpstr>文鼎CS行楷繁</vt:lpstr>
      <vt:lpstr>文鼎粗魏碑简</vt:lpstr>
      <vt:lpstr>创艺简魏碑</vt:lpstr>
      <vt:lpstr>金桥繁琥珀</vt:lpstr>
      <vt:lpstr>s</vt:lpstr>
      <vt:lpstr>Wide Latin</vt:lpstr>
      <vt:lpstr>華康儷宋</vt:lpstr>
      <vt:lpstr>Bodoni MT</vt:lpstr>
      <vt:lpstr>方正兰亭粗黑简体</vt:lpstr>
      <vt:lpstr>華康流風體</vt:lpstr>
      <vt:lpstr>金梅浪漫空心體</vt:lpstr>
      <vt:lpstr>叶根友签名体</vt:lpstr>
      <vt:lpstr>hakuyoxingshu7000</vt:lpstr>
      <vt:lpstr>Edwardian Script ITC</vt:lpstr>
      <vt:lpstr>A bite</vt:lpstr>
      <vt:lpstr>Palace Script MT</vt:lpstr>
      <vt:lpstr>hakuyocaoshu7000</vt:lpstr>
      <vt:lpstr>方正粗倩简体</vt:lpstr>
      <vt:lpstr>Poor Richard</vt:lpstr>
      <vt:lpstr>Britannic Bold</vt:lpstr>
      <vt:lpstr>超世纪粗印篆</vt:lpstr>
      <vt:lpstr>견고딕</vt:lpstr>
      <vt:lpstr>Futura Bk</vt:lpstr>
      <vt:lpstr>Gautami</vt:lpstr>
      <vt:lpstr>Microsoft JhengHei</vt:lpstr>
      <vt:lpstr>方正黑体简体</vt:lpstr>
      <vt:lpstr>Windings</vt:lpstr>
      <vt:lpstr>Blackadder ITC</vt:lpstr>
      <vt:lpstr>Brush Script MT</vt:lpstr>
      <vt:lpstr>方正黑体_GBK</vt:lpstr>
      <vt:lpstr>方正隶书_GBK</vt:lpstr>
      <vt:lpstr>方正小标宋_GBK</vt:lpstr>
      <vt:lpstr>Bodoni MT Black</vt:lpstr>
      <vt:lpstr>Copperplate Gothic Bold</vt:lpstr>
      <vt:lpstr>Elephant</vt:lpstr>
      <vt:lpstr>Rockwell Extra Bold</vt:lpstr>
      <vt:lpstr>akvo</vt:lpstr>
      <vt:lpstr>方正魏碑_GBK</vt:lpstr>
      <vt:lpstr>43</vt:lpstr>
      <vt:lpstr>Calisto MT</vt:lpstr>
      <vt:lpstr>方正超粗黑_GBK</vt:lpstr>
      <vt:lpstr>方正楷体</vt:lpstr>
      <vt:lpstr>方正黑体</vt:lpstr>
      <vt:lpstr>方正宋体</vt:lpstr>
      <vt:lpstr>Mangal</vt:lpstr>
      <vt:lpstr>永中宋体</vt:lpstr>
      <vt:lpstr>Forte</vt:lpstr>
      <vt:lpstr>永中粗黑</vt:lpstr>
      <vt:lpstr>Script MT Bold</vt:lpstr>
      <vt:lpstr>Shruti</vt:lpstr>
      <vt:lpstr>Curlz MT</vt:lpstr>
      <vt:lpstr>方正书宋_GBK</vt:lpstr>
      <vt:lpstr>Lucida Sans</vt:lpstr>
      <vt:lpstr>SW Extra</vt:lpstr>
      <vt:lpstr>方正康体_GBK</vt:lpstr>
      <vt:lpstr>Broadway</vt:lpstr>
      <vt:lpstr>CourierPS</vt:lpstr>
      <vt:lpstr>Frutiger 55 Roman</vt:lpstr>
      <vt:lpstr>華康中黑體(P)</vt:lpstr>
      <vt:lpstr>Lucida Console</vt:lpstr>
      <vt:lpstr>Segoe Semibold</vt:lpstr>
      <vt:lpstr>Segoe</vt:lpstr>
      <vt:lpstr>Boca Raton ICG Solid</vt:lpstr>
      <vt:lpstr>Tunga</vt:lpstr>
      <vt:lpstr>永中楷体</vt:lpstr>
      <vt:lpstr>新宋体-18030</vt:lpstr>
      <vt:lpstr>Vivaldi</vt:lpstr>
      <vt:lpstr>方正仿宋_GBK</vt:lpstr>
      <vt:lpstr>方正黄草简体</vt:lpstr>
      <vt:lpstr>方正楷体_GBK</vt:lpstr>
      <vt:lpstr>Aloisen New</vt:lpstr>
      <vt:lpstr>MS PMincho</vt:lpstr>
      <vt:lpstr>Segoe UI</vt:lpstr>
      <vt:lpstr>Univers Condensed</vt:lpstr>
      <vt:lpstr>Agency FB</vt:lpstr>
      <vt:lpstr>Castellar</vt:lpstr>
      <vt:lpstr>Zurich Blk BT</vt:lpstr>
      <vt:lpstr>Freefrm721 Blk BT</vt:lpstr>
      <vt:lpstr>Corbel</vt:lpstr>
      <vt:lpstr>Viner Hand ITC</vt:lpstr>
      <vt:lpstr>38</vt:lpstr>
      <vt:lpstr>Gill Sans Ultra Bold Condensed</vt:lpstr>
      <vt:lpstr>Imprint MT Shadow</vt:lpstr>
      <vt:lpstr>Modern No. 20</vt:lpstr>
      <vt:lpstr>CommonBullets</vt:lpstr>
      <vt:lpstr>Neo Sans Intel Medium</vt:lpstr>
      <vt:lpstr>Neo Sans Intel</vt:lpstr>
      <vt:lpstr>汉仪中圆简</vt:lpstr>
      <vt:lpstr>Constantia</vt:lpstr>
      <vt:lpstr>HG創英角ｺﾞｼｯｸUB</vt:lpstr>
      <vt:lpstr>ＤＨＰ特太ゴシック体</vt:lpstr>
      <vt:lpstr>,seoul</vt:lpstr>
      <vt:lpstr>Seoul</vt:lpstr>
      <vt:lpstr>方正宋一简体</vt:lpstr>
      <vt:lpstr>@</vt:lpstr>
      <vt:lpstr>@Arial</vt:lpstr>
      <vt:lpstr>Broadway BT</vt:lpstr>
      <vt:lpstr>Segoe Condensed</vt:lpstr>
      <vt:lpstr>Palatino</vt:lpstr>
      <vt:lpstr>仿宋体</vt:lpstr>
      <vt:lpstr>Georgia</vt:lpstr>
      <vt:lpstr>方正章体</vt:lpstr>
      <vt:lpstr>Vrinda</vt:lpstr>
      <vt:lpstr>方正仿宋体</vt:lpstr>
      <vt:lpstr>Andale Sans UI</vt:lpstr>
      <vt:lpstr>HGｺﾞｼｯｸE</vt:lpstr>
      <vt:lpstr>Segoe Script</vt:lpstr>
      <vt:lpstr>方正中等线简体</vt:lpstr>
      <vt:lpstr>가는각진제목체</vt:lpstr>
      <vt:lpstr>Bauhaus 93</vt:lpstr>
      <vt:lpstr>ZapfDingbats</vt:lpstr>
      <vt:lpstr>Ravie</vt:lpstr>
      <vt:lpstr>Harlow Solid Italic</vt:lpstr>
      <vt:lpstr>۷)ᘤ_x0001_</vt:lpstr>
      <vt:lpstr>全真粗黑體</vt:lpstr>
      <vt:lpstr>全真中圓體</vt:lpstr>
      <vt:lpstr>SimSun-Identity-H</vt:lpstr>
      <vt:lpstr>Algerian</vt:lpstr>
      <vt:lpstr>MS Reference Specialty</vt:lpstr>
      <vt:lpstr>Berlin Sans FB Demi</vt:lpstr>
      <vt:lpstr>Stencil</vt:lpstr>
      <vt:lpstr>方正古隶繁体</vt:lpstr>
      <vt:lpstr>方正综艺繁体</vt:lpstr>
      <vt:lpstr>DFLiSong-Lt</vt:lpstr>
      <vt:lpstr>迷你简雪峰</vt:lpstr>
      <vt:lpstr>Borg 9</vt:lpstr>
      <vt:lpstr>Kozuka Mincho Pro R</vt:lpstr>
      <vt:lpstr>Kozuka Mincho Pr6N R</vt:lpstr>
      <vt:lpstr>Stencil Std</vt:lpstr>
      <vt:lpstr>Adobe 宋体 Std L</vt:lpstr>
      <vt:lpstr>创艺简中圆</vt:lpstr>
      <vt:lpstr>钟齐孟宪敏硬笔简体</vt:lpstr>
      <vt:lpstr>钟齐翰墨毛笔</vt:lpstr>
      <vt:lpstr>创艺简老宋</vt:lpstr>
      <vt:lpstr>Lucida Handwriting</vt:lpstr>
      <vt:lpstr>经典粗宋简</vt:lpstr>
      <vt:lpstr>金桥简魏碑</vt:lpstr>
      <vt:lpstr>金桥简行楷</vt:lpstr>
      <vt:lpstr>金桥简行书</vt:lpstr>
      <vt:lpstr>迷你繁欧行</vt:lpstr>
      <vt:lpstr>汉仪菱心体简</vt:lpstr>
      <vt:lpstr>HGKyokashotai</vt:lpstr>
      <vt:lpstr>MT Extra</vt:lpstr>
      <vt:lpstr>_x000E_ϸ</vt:lpstr>
      <vt:lpstr>经典特黑简</vt:lpstr>
      <vt:lpstr>经典综艺体简</vt:lpstr>
      <vt:lpstr>经典趣体简</vt:lpstr>
      <vt:lpstr>Cataneo BT</vt:lpstr>
      <vt:lpstr>经典细隶书简</vt:lpstr>
      <vt:lpstr>卡通1</vt:lpstr>
      <vt:lpstr>宋体,arial</vt:lpstr>
      <vt:lpstr>华康简魏碑</vt:lpstr>
      <vt:lpstr>方正艺黑简体</vt:lpstr>
      <vt:lpstr>方正水黑简体</vt:lpstr>
      <vt:lpstr>Footlight MT Light</vt:lpstr>
      <vt:lpstr>Goudy Old Style</vt:lpstr>
      <vt:lpstr>迷你简方隶</vt:lpstr>
      <vt:lpstr>经典隶书简</vt:lpstr>
      <vt:lpstr>迷你简艺黑</vt:lpstr>
      <vt:lpstr>迷你简超粗圆</vt:lpstr>
      <vt:lpstr>迷你简太极</vt:lpstr>
      <vt:lpstr>MS Sans Serif</vt:lpstr>
      <vt:lpstr>KabobExtrabold</vt:lpstr>
      <vt:lpstr>方正瘦金书简体</vt:lpstr>
      <vt:lpstr>Kabob</vt:lpstr>
      <vt:lpstr>MS Song, _x000B__x000C_, Beijing</vt:lpstr>
      <vt:lpstr>迷你简蝶语</vt:lpstr>
      <vt:lpstr>魏碑</vt:lpstr>
      <vt:lpstr>方正行楷_GBK</vt:lpstr>
      <vt:lpstr>微软繁魏碑</vt:lpstr>
      <vt:lpstr>宋体-PUA</vt:lpstr>
      <vt:lpstr>文鼎大颜楷</vt:lpstr>
      <vt:lpstr>迷你简硬笔行书</vt:lpstr>
      <vt:lpstr>Basemic Times</vt:lpstr>
      <vt:lpstr>文鼎谁的字体</vt:lpstr>
      <vt:lpstr>创艺繁超黑</vt:lpstr>
      <vt:lpstr>Franklin Gothic Demi</vt:lpstr>
      <vt:lpstr>??</vt:lpstr>
      <vt:lpstr>方正北魏楷书简体</vt:lpstr>
      <vt:lpstr>MV Boli</vt:lpstr>
      <vt:lpstr>文鼎霹雳体</vt:lpstr>
      <vt:lpstr>文鼎雕刻体</vt:lpstr>
      <vt:lpstr>inherit</vt:lpstr>
      <vt:lpstr>书体坊米芾体</vt:lpstr>
      <vt:lpstr>&amp;apos</vt:lpstr>
      <vt:lpstr>方正硬笔行书简体</vt:lpstr>
      <vt:lpstr>文鼎中楷</vt:lpstr>
      <vt:lpstr>汉仪行楷简</vt:lpstr>
      <vt:lpstr>Yu Mincho</vt:lpstr>
      <vt:lpstr>AR BERKLEY</vt:lpstr>
      <vt:lpstr>文鼎粗黑简</vt:lpstr>
      <vt:lpstr>迷你简汉真广标</vt:lpstr>
      <vt:lpstr>文鼎CS大黑</vt:lpstr>
      <vt:lpstr>方正舒体简体</vt:lpstr>
      <vt:lpstr>汉仪方隶简</vt:lpstr>
      <vt:lpstr>System</vt:lpstr>
      <vt:lpstr>长城特圆体</vt:lpstr>
      <vt:lpstr>长城特粗圆体</vt:lpstr>
      <vt:lpstr>文鼎习字体</vt:lpstr>
      <vt:lpstr>汉鼎简长美黑</vt:lpstr>
      <vt:lpstr>长城中隶体</vt:lpstr>
      <vt:lpstr>草檀斋毛泽东字体</vt:lpstr>
      <vt:lpstr>Maiandra GD</vt:lpstr>
      <vt:lpstr>Cambria</vt:lpstr>
      <vt:lpstr>微软简特黑</vt:lpstr>
      <vt:lpstr>微软雅黑 Light</vt:lpstr>
      <vt:lpstr>方正宋黑简体</vt:lpstr>
      <vt:lpstr>汉仪娃娃篆简</vt:lpstr>
      <vt:lpstr>叶根友特楷简体</vt:lpstr>
      <vt:lpstr>方正古隶简体</vt:lpstr>
      <vt:lpstr>叶根友毛笔行书简体</vt:lpstr>
      <vt:lpstr>汉仪粗宋简</vt:lpstr>
      <vt:lpstr>长城粗隶书体</vt:lpstr>
      <vt:lpstr>文鼎古印体</vt:lpstr>
      <vt:lpstr>长城粗圆体</vt:lpstr>
      <vt:lpstr>方正小篆体</vt:lpstr>
      <vt:lpstr>Gill Sans MT Ext Condensed Bold</vt:lpstr>
      <vt:lpstr>Lucida Sans Typewriter</vt:lpstr>
      <vt:lpstr>Gill Sans Ultra Bold</vt:lpstr>
      <vt:lpstr>方正粗黑繁体</vt:lpstr>
      <vt:lpstr>方正粗圆繁体</vt:lpstr>
      <vt:lpstr>迷你简琥珀</vt:lpstr>
      <vt:lpstr>迷你简菱心</vt:lpstr>
      <vt:lpstr>RayGun</vt:lpstr>
      <vt:lpstr>迷你简海韵</vt:lpstr>
      <vt:lpstr>方正中楷繁体</vt:lpstr>
      <vt:lpstr>长城中圆体</vt:lpstr>
      <vt:lpstr>汉仪篆书繁</vt:lpstr>
      <vt:lpstr>kor_boot</vt:lpstr>
      <vt:lpstr>EPSON 太行書体Ｂ</vt:lpstr>
      <vt:lpstr>Times New Roman'</vt:lpstr>
      <vt:lpstr>华康少女文字W5(P)</vt:lpstr>
      <vt:lpstr>方正宋刻本秀楷简体</vt:lpstr>
      <vt:lpstr>方正胖头鱼简体</vt:lpstr>
      <vt:lpstr>方正喵呜体</vt:lpstr>
      <vt:lpstr>MingLiU</vt:lpstr>
      <vt:lpstr>Yu Mincho</vt:lpstr>
      <vt:lpstr>MingLiU-ExtB</vt:lpstr>
      <vt:lpstr>Yu Gothic</vt:lpstr>
      <vt:lpstr>Wingdings</vt:lpstr>
      <vt:lpstr>Symbol</vt:lpstr>
      <vt:lpstr>Gloucester MT Extra Condensed</vt:lpstr>
      <vt:lpstr>默认设计模板_2</vt:lpstr>
      <vt:lpstr>默认设计模板_3</vt:lpstr>
      <vt:lpstr>默认设计模板_4</vt:lpstr>
      <vt:lpstr>默认设计模板_5</vt:lpstr>
      <vt:lpstr>默认设计模板_6</vt:lpstr>
      <vt:lpstr>MS_ClipArt_Gallery.2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Zhaokun</dc:creator>
  <cp:lastModifiedBy>沈</cp:lastModifiedBy>
  <cp:revision>2</cp:revision>
  <dcterms:created xsi:type="dcterms:W3CDTF">2012-06-06T01:30:27Z</dcterms:created>
  <dcterms:modified xsi:type="dcterms:W3CDTF">2017-09-16T04:07:47Z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