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5351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669</TotalTime>
  <Words>0</Words>
  <Application>Microsoft Office PowerPoint</Application>
  <PresentationFormat>全屏显示(4:3)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2</cp:revision>
  <dcterms:created xsi:type="dcterms:W3CDTF">2017-09-28T02:04:51Z</dcterms:created>
  <dcterms:modified xsi:type="dcterms:W3CDTF">2017-09-28T13:25:48Z</dcterms:modified>
</cp:coreProperties>
</file>