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5.xml"/><Relationship Id="rId2" Type="http://schemas.openxmlformats.org/officeDocument/2006/relationships/image" Target="../media/image2.png"/><Relationship Id="rId1" Type="http://schemas.openxmlformats.org/officeDocument/2006/relationships/tags" Target="../tags/tag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5585" y="118110"/>
            <a:ext cx="9712325" cy="33889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23825" y="128905"/>
            <a:ext cx="8836025" cy="532511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UNIT_PLACING_PICTURE_USER_VIEWPORT" val="{&quot;height&quot;:6780,&quot;width&quot;:11250}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Office 主题​​</vt:lpstr>
      <vt:lpstr>空白演示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逸</cp:lastModifiedBy>
  <cp:revision>150</cp:revision>
  <dcterms:created xsi:type="dcterms:W3CDTF">2019-06-19T02:08:00Z</dcterms:created>
  <dcterms:modified xsi:type="dcterms:W3CDTF">2022-04-17T15:04:51Z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9C72D9538B9E42308212F19897AA6D88</vt:lpwstr>
  </property>
</Properties>
</file>