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5" r:id="rId4"/>
    <p:sldId id="276" r:id="rId5"/>
    <p:sldId id="260" r:id="rId6"/>
    <p:sldId id="258" r:id="rId7"/>
    <p:sldId id="265" r:id="rId8"/>
    <p:sldId id="277" r:id="rId9"/>
    <p:sldId id="259" r:id="rId10"/>
    <p:sldId id="266" r:id="rId11"/>
    <p:sldId id="281" r:id="rId12"/>
    <p:sldId id="267" r:id="rId13"/>
    <p:sldId id="261" r:id="rId14"/>
    <p:sldId id="278" r:id="rId15"/>
    <p:sldId id="280" r:id="rId16"/>
    <p:sldId id="279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9430D-C3F5-4BF1-AA85-DE2B5E18C5C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FF2A7-16AC-46E2-BD7A-09518168B60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76457-22AB-421C-B1A8-FFF12D35FCE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E1D94-7E8C-4481-A86D-9C6CBFB2CBA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3C6FF-A718-40C2-B9E4-C0E68CAD4E3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8327C-C57C-4859-AA33-14CE7F40DEF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072FD-D5F8-4B19-ACFD-09422077A66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1F31F-0C6D-4A3B-85EA-8258D9AB155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F289E-C60A-4D7E-A30E-2490393FA60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C8A99-ACF9-4A1E-898B-19EDF22E611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60778-592E-40D0-B235-EFD95CF31B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1A8A80B9-9F05-4219-9381-389BE8489753}" type="slidenum">
              <a:rPr lang="en-US" altLang="zh-CN"/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222" t="36444" r="25555" b="40445"/>
          <a:stretch>
            <a:fillRect/>
          </a:stretch>
        </p:blipFill>
        <p:spPr bwMode="auto">
          <a:xfrm>
            <a:off x="1143000" y="2286000"/>
            <a:ext cx="7162800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50555" b="65334"/>
          <a:stretch>
            <a:fillRect/>
          </a:stretch>
        </p:blipFill>
        <p:spPr bwMode="auto">
          <a:xfrm>
            <a:off x="1371600" y="1066800"/>
            <a:ext cx="18288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50555" b="65334"/>
          <a:stretch>
            <a:fillRect/>
          </a:stretch>
        </p:blipFill>
        <p:spPr bwMode="auto">
          <a:xfrm>
            <a:off x="1371600" y="1066800"/>
            <a:ext cx="18288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133" name="Group 13"/>
          <p:cNvGrpSpPr/>
          <p:nvPr/>
        </p:nvGrpSpPr>
        <p:grpSpPr bwMode="auto">
          <a:xfrm>
            <a:off x="1143000" y="1066800"/>
            <a:ext cx="7162800" cy="3998913"/>
            <a:chOff x="720" y="672"/>
            <a:chExt cx="4512" cy="2519"/>
          </a:xfrm>
        </p:grpSpPr>
        <p:pic>
          <p:nvPicPr>
            <p:cNvPr id="5131" name="Picture 11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7222" t="36444" r="25555" b="40445"/>
            <a:stretch>
              <a:fillRect/>
            </a:stretch>
          </p:blipFill>
          <p:spPr bwMode="auto">
            <a:xfrm>
              <a:off x="720" y="1440"/>
              <a:ext cx="4512" cy="1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132" name="Picture 12"/>
            <p:cNvPicPr>
              <a:picLocks noChangeAspect="1" noChangeArrowheads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1112" t="27556" r="50555" b="65334"/>
            <a:stretch>
              <a:fillRect/>
            </a:stretch>
          </p:blipFill>
          <p:spPr bwMode="auto">
            <a:xfrm>
              <a:off x="864" y="672"/>
              <a:ext cx="1152" cy="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CBEFFF"/>
              </a:clrFrom>
              <a:clrTo>
                <a:srgbClr val="CBEFFF">
                  <a:alpha val="0"/>
                </a:srgbClr>
              </a:clrTo>
            </a:clrChange>
          </a:blip>
          <a:srcRect l="39444" t="44444" r="30556" b="44888"/>
          <a:stretch>
            <a:fillRect/>
          </a:stretch>
        </p:blipFill>
        <p:spPr bwMode="auto">
          <a:xfrm>
            <a:off x="2743200" y="2438400"/>
            <a:ext cx="4114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29" name="Picture 2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47800" y="228600"/>
            <a:ext cx="1219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30" name="Picture 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304800"/>
            <a:ext cx="1219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31" name="Picture 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914400"/>
            <a:ext cx="81534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4800" y="1752600"/>
            <a:ext cx="8229600" cy="299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200400" y="2286000"/>
            <a:ext cx="28956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" y="152400"/>
            <a:ext cx="89916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2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2" name="Picture 16"/>
          <p:cNvPicPr>
            <a:picLocks noChangeAspect="1" noChangeArrowheads="1"/>
          </p:cNvPicPr>
          <p:nvPr/>
        </p:nvPicPr>
        <p:blipFill>
          <a:blip r:embed="rId3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3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2400" y="1676400"/>
            <a:ext cx="4038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4" name="Picture 18"/>
          <p:cNvPicPr>
            <a:picLocks noChangeAspect="1" noChangeArrowheads="1"/>
          </p:cNvPicPr>
          <p:nvPr/>
        </p:nvPicPr>
        <p:blipFill>
          <a:blip r:embed="rId2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5" name="Picture 19"/>
          <p:cNvPicPr>
            <a:picLocks noChangeAspect="1" noChangeArrowheads="1"/>
          </p:cNvPicPr>
          <p:nvPr/>
        </p:nvPicPr>
        <p:blipFill>
          <a:blip r:embed="rId3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4" name="Picture 1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95600" y="2590800"/>
            <a:ext cx="35052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24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2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3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6" name="Picture 16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524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1000" y="685800"/>
            <a:ext cx="7848600" cy="454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346075"/>
            <a:ext cx="28194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1752600"/>
            <a:ext cx="23622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" y="228600"/>
            <a:ext cx="89916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05200" y="2514600"/>
            <a:ext cx="2590800" cy="90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228600"/>
            <a:ext cx="9144000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3124200"/>
            <a:ext cx="20574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143000"/>
            <a:ext cx="35052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83058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2133600"/>
            <a:ext cx="3124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57200" y="1143000"/>
            <a:ext cx="7924800" cy="387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全屏显示(4:3)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31</cp:revision>
  <cp:lastPrinted>2113-01-01T00:00:00Z</cp:lastPrinted>
  <dcterms:created xsi:type="dcterms:W3CDTF">2113-01-01T00:00:00Z</dcterms:created>
  <dcterms:modified xsi:type="dcterms:W3CDTF">2023-01-10T07:17:57Z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2052-11.8.2.8361</vt:lpwstr>
  </property>
</Properties>
</file>